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4"/>
  </p:notesMasterIdLst>
  <p:handoutMasterIdLst>
    <p:handoutMasterId r:id="rId35"/>
  </p:handoutMasterIdLst>
  <p:sldIdLst>
    <p:sldId id="256" r:id="rId2"/>
    <p:sldId id="290" r:id="rId3"/>
    <p:sldId id="260" r:id="rId4"/>
    <p:sldId id="261" r:id="rId5"/>
    <p:sldId id="262" r:id="rId6"/>
    <p:sldId id="263" r:id="rId7"/>
    <p:sldId id="278" r:id="rId8"/>
    <p:sldId id="294" r:id="rId9"/>
    <p:sldId id="295" r:id="rId10"/>
    <p:sldId id="296" r:id="rId11"/>
    <p:sldId id="266" r:id="rId12"/>
    <p:sldId id="270" r:id="rId13"/>
    <p:sldId id="279" r:id="rId14"/>
    <p:sldId id="271" r:id="rId15"/>
    <p:sldId id="272" r:id="rId16"/>
    <p:sldId id="273" r:id="rId17"/>
    <p:sldId id="267" r:id="rId18"/>
    <p:sldId id="274" r:id="rId19"/>
    <p:sldId id="268" r:id="rId20"/>
    <p:sldId id="275" r:id="rId21"/>
    <p:sldId id="276" r:id="rId22"/>
    <p:sldId id="277" r:id="rId23"/>
    <p:sldId id="282" r:id="rId24"/>
    <p:sldId id="283" r:id="rId25"/>
    <p:sldId id="287" r:id="rId26"/>
    <p:sldId id="286" r:id="rId27"/>
    <p:sldId id="285" r:id="rId28"/>
    <p:sldId id="288" r:id="rId29"/>
    <p:sldId id="289" r:id="rId30"/>
    <p:sldId id="297" r:id="rId31"/>
    <p:sldId id="291" r:id="rId32"/>
    <p:sldId id="29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4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037CD-6543-4E7E-A047-D15D89CBF67B}"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2D806650-BE1C-4CF2-AEA9-89477916B2C8}">
      <dgm:prSet custT="1"/>
      <dgm:spPr/>
      <dgm:t>
        <a:bodyPr/>
        <a:lstStyle/>
        <a:p>
          <a:pPr rtl="0"/>
          <a:r>
            <a:rPr lang="en-US" sz="2000" b="1" dirty="0"/>
            <a:t>Introduction</a:t>
          </a:r>
        </a:p>
      </dgm:t>
    </dgm:pt>
    <dgm:pt modelId="{DD833A7E-8C3D-4614-A0C5-8C44CF1ABB44}" type="parTrans" cxnId="{8C19A04C-4FB0-42F9-9083-92BE59A789D4}">
      <dgm:prSet/>
      <dgm:spPr/>
      <dgm:t>
        <a:bodyPr/>
        <a:lstStyle/>
        <a:p>
          <a:endParaRPr lang="en-US"/>
        </a:p>
      </dgm:t>
    </dgm:pt>
    <dgm:pt modelId="{AE0D7F46-FB32-4B4B-B456-A9C7F3A1768F}" type="sibTrans" cxnId="{8C19A04C-4FB0-42F9-9083-92BE59A789D4}">
      <dgm:prSet/>
      <dgm:spPr/>
      <dgm:t>
        <a:bodyPr/>
        <a:lstStyle/>
        <a:p>
          <a:endParaRPr lang="en-US"/>
        </a:p>
      </dgm:t>
    </dgm:pt>
    <dgm:pt modelId="{35C1D7DD-BD7B-4F14-BB23-FD8E62A76193}">
      <dgm:prSet custT="1"/>
      <dgm:spPr/>
      <dgm:t>
        <a:bodyPr/>
        <a:lstStyle/>
        <a:p>
          <a:pPr rtl="0"/>
          <a:r>
            <a:rPr lang="en-US" sz="2000" b="1" dirty="0"/>
            <a:t>Definition and Units</a:t>
          </a:r>
        </a:p>
      </dgm:t>
    </dgm:pt>
    <dgm:pt modelId="{C380F8BA-47A1-4C7C-B505-EF2269D81B4E}" type="parTrans" cxnId="{99FA1F46-0B28-4E31-8614-B1701E7C7944}">
      <dgm:prSet/>
      <dgm:spPr/>
      <dgm:t>
        <a:bodyPr/>
        <a:lstStyle/>
        <a:p>
          <a:endParaRPr lang="en-US"/>
        </a:p>
      </dgm:t>
    </dgm:pt>
    <dgm:pt modelId="{608F21AE-A7A2-4684-B5CC-62C7A372118E}" type="sibTrans" cxnId="{99FA1F46-0B28-4E31-8614-B1701E7C7944}">
      <dgm:prSet/>
      <dgm:spPr/>
      <dgm:t>
        <a:bodyPr/>
        <a:lstStyle/>
        <a:p>
          <a:endParaRPr lang="en-US"/>
        </a:p>
      </dgm:t>
    </dgm:pt>
    <dgm:pt modelId="{EE293AE7-9E24-4634-949B-49BC95E1D559}">
      <dgm:prSet custT="1"/>
      <dgm:spPr/>
      <dgm:t>
        <a:bodyPr/>
        <a:lstStyle/>
        <a:p>
          <a:pPr rtl="0"/>
          <a:r>
            <a:rPr lang="en-US" sz="2000" b="1" dirty="0"/>
            <a:t>Special cases</a:t>
          </a:r>
        </a:p>
      </dgm:t>
    </dgm:pt>
    <dgm:pt modelId="{A252434B-37A4-4617-8796-D477B9DEA3D1}" type="parTrans" cxnId="{4ECF3647-8254-494C-BCF2-465E4CD50933}">
      <dgm:prSet/>
      <dgm:spPr/>
      <dgm:t>
        <a:bodyPr/>
        <a:lstStyle/>
        <a:p>
          <a:endParaRPr lang="en-US"/>
        </a:p>
      </dgm:t>
    </dgm:pt>
    <dgm:pt modelId="{C38D3625-FE3B-4AEE-A480-4F9BFF6E9BCC}" type="sibTrans" cxnId="{4ECF3647-8254-494C-BCF2-465E4CD50933}">
      <dgm:prSet/>
      <dgm:spPr/>
      <dgm:t>
        <a:bodyPr/>
        <a:lstStyle/>
        <a:p>
          <a:endParaRPr lang="en-US"/>
        </a:p>
      </dgm:t>
    </dgm:pt>
    <dgm:pt modelId="{59F8036C-9F4E-4F69-AA21-4C51082D9834}">
      <dgm:prSet custT="1"/>
      <dgm:spPr/>
      <dgm:t>
        <a:bodyPr/>
        <a:lstStyle/>
        <a:p>
          <a:pPr rtl="0"/>
          <a:r>
            <a:rPr lang="en-US" sz="2000" b="1" dirty="0"/>
            <a:t>Power of motor</a:t>
          </a:r>
        </a:p>
      </dgm:t>
    </dgm:pt>
    <dgm:pt modelId="{411A5993-0B8A-4EF6-881B-95F0EA27FFA5}" type="parTrans" cxnId="{EAC0F497-5F9A-44B0-8517-C10F3A64A266}">
      <dgm:prSet/>
      <dgm:spPr/>
      <dgm:t>
        <a:bodyPr/>
        <a:lstStyle/>
        <a:p>
          <a:endParaRPr lang="en-US"/>
        </a:p>
      </dgm:t>
    </dgm:pt>
    <dgm:pt modelId="{6D4DB7C0-1DD4-4A35-9D4D-4CF1E0288FED}" type="sibTrans" cxnId="{EAC0F497-5F9A-44B0-8517-C10F3A64A266}">
      <dgm:prSet/>
      <dgm:spPr/>
      <dgm:t>
        <a:bodyPr/>
        <a:lstStyle/>
        <a:p>
          <a:endParaRPr lang="en-US"/>
        </a:p>
      </dgm:t>
    </dgm:pt>
    <dgm:pt modelId="{EE31C56C-0E12-4B8B-9EA5-F5D927BC7B77}">
      <dgm:prSet custT="1"/>
      <dgm:spPr/>
      <dgm:t>
        <a:bodyPr/>
        <a:lstStyle/>
        <a:p>
          <a:pPr rtl="0"/>
          <a:r>
            <a:rPr lang="en-US" sz="2000" b="1" dirty="0"/>
            <a:t>Power of heart</a:t>
          </a:r>
        </a:p>
      </dgm:t>
    </dgm:pt>
    <dgm:pt modelId="{A12DEDE1-63C9-4D81-9A8C-B958DEB90CBD}" type="parTrans" cxnId="{B7D980BD-0694-44FE-8103-1BA6FE86C93F}">
      <dgm:prSet/>
      <dgm:spPr/>
      <dgm:t>
        <a:bodyPr/>
        <a:lstStyle/>
        <a:p>
          <a:endParaRPr lang="en-US"/>
        </a:p>
      </dgm:t>
    </dgm:pt>
    <dgm:pt modelId="{198AAE63-69D9-44A8-B52E-5D5A4B50A3A6}" type="sibTrans" cxnId="{B7D980BD-0694-44FE-8103-1BA6FE86C93F}">
      <dgm:prSet/>
      <dgm:spPr/>
      <dgm:t>
        <a:bodyPr/>
        <a:lstStyle/>
        <a:p>
          <a:endParaRPr lang="en-US"/>
        </a:p>
      </dgm:t>
    </dgm:pt>
    <dgm:pt modelId="{93348A68-9D93-4696-B2FB-E9B95E0E0F20}">
      <dgm:prSet custT="1"/>
      <dgm:spPr/>
      <dgm:t>
        <a:bodyPr/>
        <a:lstStyle/>
        <a:p>
          <a:pPr rtl="0"/>
          <a:r>
            <a:rPr lang="en-US" sz="2000" b="1" dirty="0"/>
            <a:t>Power of lungs</a:t>
          </a:r>
        </a:p>
      </dgm:t>
    </dgm:pt>
    <dgm:pt modelId="{7F691743-3A64-41B8-B17D-CD65C543C606}" type="parTrans" cxnId="{69065017-07D3-4476-834F-9E76226E4A73}">
      <dgm:prSet/>
      <dgm:spPr/>
      <dgm:t>
        <a:bodyPr/>
        <a:lstStyle/>
        <a:p>
          <a:endParaRPr lang="en-US"/>
        </a:p>
      </dgm:t>
    </dgm:pt>
    <dgm:pt modelId="{A8B33EF7-4997-4288-A393-E11ABDC1BA65}" type="sibTrans" cxnId="{69065017-07D3-4476-834F-9E76226E4A73}">
      <dgm:prSet/>
      <dgm:spPr/>
      <dgm:t>
        <a:bodyPr/>
        <a:lstStyle/>
        <a:p>
          <a:endParaRPr lang="en-US"/>
        </a:p>
      </dgm:t>
    </dgm:pt>
    <dgm:pt modelId="{0DD08F62-9680-4FC1-A2B2-BB596313E09A}">
      <dgm:prSet custT="1"/>
      <dgm:spPr/>
      <dgm:t>
        <a:bodyPr/>
        <a:lstStyle/>
        <a:p>
          <a:pPr rtl="0"/>
          <a:r>
            <a:rPr lang="en-US" sz="2000" b="1" dirty="0"/>
            <a:t>Work in terms of power</a:t>
          </a:r>
        </a:p>
      </dgm:t>
    </dgm:pt>
    <dgm:pt modelId="{B6F3119A-B2AE-4E61-B1AA-EA4CAAEE97D0}" type="parTrans" cxnId="{9199F10D-191B-4914-95E5-8E07D78ECFEF}">
      <dgm:prSet/>
      <dgm:spPr/>
      <dgm:t>
        <a:bodyPr/>
        <a:lstStyle/>
        <a:p>
          <a:endParaRPr lang="en-US"/>
        </a:p>
      </dgm:t>
    </dgm:pt>
    <dgm:pt modelId="{32AF0CBF-F8BC-4D23-8A05-36725FE89CF9}" type="sibTrans" cxnId="{9199F10D-191B-4914-95E5-8E07D78ECFEF}">
      <dgm:prSet/>
      <dgm:spPr/>
      <dgm:t>
        <a:bodyPr/>
        <a:lstStyle/>
        <a:p>
          <a:endParaRPr lang="en-US"/>
        </a:p>
      </dgm:t>
    </dgm:pt>
    <dgm:pt modelId="{DB5F1CD7-D402-4F91-A24D-68F4B23D8CDB}">
      <dgm:prSet custT="1"/>
      <dgm:spPr/>
      <dgm:t>
        <a:bodyPr/>
        <a:lstStyle/>
        <a:p>
          <a:pPr rtl="0"/>
          <a:r>
            <a:rPr lang="en-US" sz="2000" b="1" dirty="0"/>
            <a:t>Electrical power</a:t>
          </a:r>
        </a:p>
      </dgm:t>
    </dgm:pt>
    <dgm:pt modelId="{46220916-1FA4-4186-8B0E-D0A4AA990201}" type="parTrans" cxnId="{A5E7446C-806B-4440-B1F9-7F44D126DC16}">
      <dgm:prSet/>
      <dgm:spPr/>
      <dgm:t>
        <a:bodyPr/>
        <a:lstStyle/>
        <a:p>
          <a:endParaRPr lang="en-US"/>
        </a:p>
      </dgm:t>
    </dgm:pt>
    <dgm:pt modelId="{286FCA17-B045-4FAB-98AD-DBA698C401A1}" type="sibTrans" cxnId="{A5E7446C-806B-4440-B1F9-7F44D126DC16}">
      <dgm:prSet/>
      <dgm:spPr/>
      <dgm:t>
        <a:bodyPr/>
        <a:lstStyle/>
        <a:p>
          <a:endParaRPr lang="en-US"/>
        </a:p>
      </dgm:t>
    </dgm:pt>
    <dgm:pt modelId="{C62FB4B6-BA38-4018-8474-87B8BD2FAAA8}">
      <dgm:prSet custT="1"/>
      <dgm:spPr/>
      <dgm:t>
        <a:bodyPr/>
        <a:lstStyle/>
        <a:p>
          <a:pPr rtl="0"/>
          <a:r>
            <a:rPr lang="en-US" sz="2000" b="1" dirty="0"/>
            <a:t>Power in Optics</a:t>
          </a:r>
        </a:p>
      </dgm:t>
    </dgm:pt>
    <dgm:pt modelId="{3867A53B-2E3E-47FC-859D-0BC26E943E14}" type="parTrans" cxnId="{CB2404A3-57EB-45D3-8C1B-43AB5EE6B054}">
      <dgm:prSet/>
      <dgm:spPr/>
      <dgm:t>
        <a:bodyPr/>
        <a:lstStyle/>
        <a:p>
          <a:endParaRPr lang="en-US"/>
        </a:p>
      </dgm:t>
    </dgm:pt>
    <dgm:pt modelId="{58588DDB-82BF-4933-AA08-A21F315D51CF}" type="sibTrans" cxnId="{CB2404A3-57EB-45D3-8C1B-43AB5EE6B054}">
      <dgm:prSet/>
      <dgm:spPr/>
      <dgm:t>
        <a:bodyPr/>
        <a:lstStyle/>
        <a:p>
          <a:endParaRPr lang="en-US"/>
        </a:p>
      </dgm:t>
    </dgm:pt>
    <dgm:pt modelId="{344A8FB1-882E-4B8F-8502-69AA5A7D82D6}">
      <dgm:prSet custT="1"/>
      <dgm:spPr/>
      <dgm:t>
        <a:bodyPr/>
        <a:lstStyle/>
        <a:p>
          <a:pPr rtl="0"/>
          <a:r>
            <a:rPr lang="en-US" sz="2000" b="1" dirty="0"/>
            <a:t>Power of a Wave</a:t>
          </a:r>
        </a:p>
      </dgm:t>
    </dgm:pt>
    <dgm:pt modelId="{9602F455-2321-4F00-A4FB-C384A0D533AD}" type="parTrans" cxnId="{44819D49-8BD8-499D-8FAF-674530AAA0AB}">
      <dgm:prSet/>
      <dgm:spPr/>
      <dgm:t>
        <a:bodyPr/>
        <a:lstStyle/>
        <a:p>
          <a:endParaRPr lang="en-US"/>
        </a:p>
      </dgm:t>
    </dgm:pt>
    <dgm:pt modelId="{BA76501E-9AAF-4A4A-AA1E-B2EA29CC9804}" type="sibTrans" cxnId="{44819D49-8BD8-499D-8FAF-674530AAA0AB}">
      <dgm:prSet/>
      <dgm:spPr/>
      <dgm:t>
        <a:bodyPr/>
        <a:lstStyle/>
        <a:p>
          <a:endParaRPr lang="en-US"/>
        </a:p>
      </dgm:t>
    </dgm:pt>
    <dgm:pt modelId="{81049441-6050-43AC-BD8A-33F15CFC67B4}" type="pres">
      <dgm:prSet presAssocID="{972037CD-6543-4E7E-A047-D15D89CBF67B}" presName="compositeShape" presStyleCnt="0">
        <dgm:presLayoutVars>
          <dgm:dir/>
          <dgm:resizeHandles/>
        </dgm:presLayoutVars>
      </dgm:prSet>
      <dgm:spPr/>
    </dgm:pt>
    <dgm:pt modelId="{136D8CC6-B79F-40AA-AC6D-4B00B981F227}" type="pres">
      <dgm:prSet presAssocID="{972037CD-6543-4E7E-A047-D15D89CBF67B}" presName="pyramid" presStyleLbl="node1" presStyleIdx="0" presStyleCnt="1" custScaleX="104519"/>
      <dgm:spPr>
        <a:prstGeom prst="rightArrow">
          <a:avLst/>
        </a:prstGeom>
        <a:solidFill>
          <a:srgbClr val="FEC49C">
            <a:alpha val="96000"/>
          </a:srgbClr>
        </a:solidFill>
      </dgm:spPr>
    </dgm:pt>
    <dgm:pt modelId="{DBAB4305-0D6D-4381-B990-15FE87707E94}" type="pres">
      <dgm:prSet presAssocID="{972037CD-6543-4E7E-A047-D15D89CBF67B}" presName="theList" presStyleCnt="0"/>
      <dgm:spPr/>
    </dgm:pt>
    <dgm:pt modelId="{52032FBC-3FA8-4088-81E8-DC1293BC6F4C}" type="pres">
      <dgm:prSet presAssocID="{2D806650-BE1C-4CF2-AEA9-89477916B2C8}" presName="aNode" presStyleLbl="fgAcc1" presStyleIdx="0" presStyleCnt="10" custScaleX="137930">
        <dgm:presLayoutVars>
          <dgm:bulletEnabled val="1"/>
        </dgm:presLayoutVars>
      </dgm:prSet>
      <dgm:spPr/>
    </dgm:pt>
    <dgm:pt modelId="{88D6DCC3-7E6F-42AB-9D41-3BE9207E6F0D}" type="pres">
      <dgm:prSet presAssocID="{2D806650-BE1C-4CF2-AEA9-89477916B2C8}" presName="aSpace" presStyleCnt="0"/>
      <dgm:spPr/>
    </dgm:pt>
    <dgm:pt modelId="{272D4DD3-AFE4-4538-B75A-EF4D0B7AF444}" type="pres">
      <dgm:prSet presAssocID="{35C1D7DD-BD7B-4F14-BB23-FD8E62A76193}" presName="aNode" presStyleLbl="fgAcc1" presStyleIdx="1" presStyleCnt="10" custScaleX="137930">
        <dgm:presLayoutVars>
          <dgm:bulletEnabled val="1"/>
        </dgm:presLayoutVars>
      </dgm:prSet>
      <dgm:spPr/>
    </dgm:pt>
    <dgm:pt modelId="{CBFB49E0-6990-43FB-B584-6538707B9544}" type="pres">
      <dgm:prSet presAssocID="{35C1D7DD-BD7B-4F14-BB23-FD8E62A76193}" presName="aSpace" presStyleCnt="0"/>
      <dgm:spPr/>
    </dgm:pt>
    <dgm:pt modelId="{0B75B9C9-803C-40C2-867D-267159C895F9}" type="pres">
      <dgm:prSet presAssocID="{EE293AE7-9E24-4634-949B-49BC95E1D559}" presName="aNode" presStyleLbl="fgAcc1" presStyleIdx="2" presStyleCnt="10" custScaleX="137930" custLinFactNeighborX="0">
        <dgm:presLayoutVars>
          <dgm:bulletEnabled val="1"/>
        </dgm:presLayoutVars>
      </dgm:prSet>
      <dgm:spPr/>
    </dgm:pt>
    <dgm:pt modelId="{E50464AE-663D-4062-8B2A-BBFFD0812062}" type="pres">
      <dgm:prSet presAssocID="{EE293AE7-9E24-4634-949B-49BC95E1D559}" presName="aSpace" presStyleCnt="0"/>
      <dgm:spPr/>
    </dgm:pt>
    <dgm:pt modelId="{AAD93D62-51D2-4855-B6B2-70C22791E4CA}" type="pres">
      <dgm:prSet presAssocID="{59F8036C-9F4E-4F69-AA21-4C51082D9834}" presName="aNode" presStyleLbl="fgAcc1" presStyleIdx="3" presStyleCnt="10" custScaleX="137930" custLinFactNeighborX="0">
        <dgm:presLayoutVars>
          <dgm:bulletEnabled val="1"/>
        </dgm:presLayoutVars>
      </dgm:prSet>
      <dgm:spPr/>
    </dgm:pt>
    <dgm:pt modelId="{B504E001-7C3F-43D1-8A60-10D9ABB48BE7}" type="pres">
      <dgm:prSet presAssocID="{59F8036C-9F4E-4F69-AA21-4C51082D9834}" presName="aSpace" presStyleCnt="0"/>
      <dgm:spPr/>
    </dgm:pt>
    <dgm:pt modelId="{9E9C76B9-ECAE-4B89-A90C-D056CEFB5129}" type="pres">
      <dgm:prSet presAssocID="{EE31C56C-0E12-4B8B-9EA5-F5D927BC7B77}" presName="aNode" presStyleLbl="fgAcc1" presStyleIdx="4" presStyleCnt="10" custScaleX="137930" custLinFactNeighborX="0">
        <dgm:presLayoutVars>
          <dgm:bulletEnabled val="1"/>
        </dgm:presLayoutVars>
      </dgm:prSet>
      <dgm:spPr/>
    </dgm:pt>
    <dgm:pt modelId="{94364C31-E0FF-472C-96A9-9878CC318FD2}" type="pres">
      <dgm:prSet presAssocID="{EE31C56C-0E12-4B8B-9EA5-F5D927BC7B77}" presName="aSpace" presStyleCnt="0"/>
      <dgm:spPr/>
    </dgm:pt>
    <dgm:pt modelId="{E27C8B5A-7CD6-4837-8EA8-6AE0D693D9F8}" type="pres">
      <dgm:prSet presAssocID="{93348A68-9D93-4696-B2FB-E9B95E0E0F20}" presName="aNode" presStyleLbl="fgAcc1" presStyleIdx="5" presStyleCnt="10" custScaleX="137930" custLinFactNeighborX="0">
        <dgm:presLayoutVars>
          <dgm:bulletEnabled val="1"/>
        </dgm:presLayoutVars>
      </dgm:prSet>
      <dgm:spPr/>
    </dgm:pt>
    <dgm:pt modelId="{ABD36109-A049-45EB-8B12-2E799EF1B727}" type="pres">
      <dgm:prSet presAssocID="{93348A68-9D93-4696-B2FB-E9B95E0E0F20}" presName="aSpace" presStyleCnt="0"/>
      <dgm:spPr/>
    </dgm:pt>
    <dgm:pt modelId="{00B65AB4-3EC3-4912-9837-B940FDA78009}" type="pres">
      <dgm:prSet presAssocID="{0DD08F62-9680-4FC1-A2B2-BB596313E09A}" presName="aNode" presStyleLbl="fgAcc1" presStyleIdx="6" presStyleCnt="10" custScaleX="137930" custLinFactNeighborX="0">
        <dgm:presLayoutVars>
          <dgm:bulletEnabled val="1"/>
        </dgm:presLayoutVars>
      </dgm:prSet>
      <dgm:spPr/>
    </dgm:pt>
    <dgm:pt modelId="{4927C101-73A7-4BA1-B685-5DFC9A3E0404}" type="pres">
      <dgm:prSet presAssocID="{0DD08F62-9680-4FC1-A2B2-BB596313E09A}" presName="aSpace" presStyleCnt="0"/>
      <dgm:spPr/>
    </dgm:pt>
    <dgm:pt modelId="{53469DD4-20C1-4E65-A1FF-FE08BD1C5F4F}" type="pres">
      <dgm:prSet presAssocID="{DB5F1CD7-D402-4F91-A24D-68F4B23D8CDB}" presName="aNode" presStyleLbl="fgAcc1" presStyleIdx="7" presStyleCnt="10" custScaleX="137930" custLinFactNeighborX="0">
        <dgm:presLayoutVars>
          <dgm:bulletEnabled val="1"/>
        </dgm:presLayoutVars>
      </dgm:prSet>
      <dgm:spPr/>
    </dgm:pt>
    <dgm:pt modelId="{89B2A515-B217-48DC-B12C-AAAEA73B1D3C}" type="pres">
      <dgm:prSet presAssocID="{DB5F1CD7-D402-4F91-A24D-68F4B23D8CDB}" presName="aSpace" presStyleCnt="0"/>
      <dgm:spPr/>
    </dgm:pt>
    <dgm:pt modelId="{0BE7656A-01D6-412A-8665-1DB84A92C374}" type="pres">
      <dgm:prSet presAssocID="{C62FB4B6-BA38-4018-8474-87B8BD2FAAA8}" presName="aNode" presStyleLbl="fgAcc1" presStyleIdx="8" presStyleCnt="10" custScaleX="137930" custLinFactNeighborX="0">
        <dgm:presLayoutVars>
          <dgm:bulletEnabled val="1"/>
        </dgm:presLayoutVars>
      </dgm:prSet>
      <dgm:spPr/>
    </dgm:pt>
    <dgm:pt modelId="{47903CFF-8CCC-443F-9D0A-3E0DE2150DC2}" type="pres">
      <dgm:prSet presAssocID="{C62FB4B6-BA38-4018-8474-87B8BD2FAAA8}" presName="aSpace" presStyleCnt="0"/>
      <dgm:spPr/>
    </dgm:pt>
    <dgm:pt modelId="{02D3DDD9-06F3-4DC5-AF84-0BB68ADE0352}" type="pres">
      <dgm:prSet presAssocID="{344A8FB1-882E-4B8F-8502-69AA5A7D82D6}" presName="aNode" presStyleLbl="fgAcc1" presStyleIdx="9" presStyleCnt="10" custScaleX="137374" custLinFactNeighborX="0">
        <dgm:presLayoutVars>
          <dgm:bulletEnabled val="1"/>
        </dgm:presLayoutVars>
      </dgm:prSet>
      <dgm:spPr/>
    </dgm:pt>
    <dgm:pt modelId="{DC326CE8-13B8-4F0B-9754-B0D3F2CCE074}" type="pres">
      <dgm:prSet presAssocID="{344A8FB1-882E-4B8F-8502-69AA5A7D82D6}" presName="aSpace" presStyleCnt="0"/>
      <dgm:spPr/>
    </dgm:pt>
  </dgm:ptLst>
  <dgm:cxnLst>
    <dgm:cxn modelId="{615A980C-4508-4DF6-890C-E7F0507378FB}" type="presOf" srcId="{344A8FB1-882E-4B8F-8502-69AA5A7D82D6}" destId="{02D3DDD9-06F3-4DC5-AF84-0BB68ADE0352}" srcOrd="0" destOrd="0" presId="urn:microsoft.com/office/officeart/2005/8/layout/pyramid2"/>
    <dgm:cxn modelId="{9199F10D-191B-4914-95E5-8E07D78ECFEF}" srcId="{972037CD-6543-4E7E-A047-D15D89CBF67B}" destId="{0DD08F62-9680-4FC1-A2B2-BB596313E09A}" srcOrd="6" destOrd="0" parTransId="{B6F3119A-B2AE-4E61-B1AA-EA4CAAEE97D0}" sibTransId="{32AF0CBF-F8BC-4D23-8A05-36725FE89CF9}"/>
    <dgm:cxn modelId="{69065017-07D3-4476-834F-9E76226E4A73}" srcId="{972037CD-6543-4E7E-A047-D15D89CBF67B}" destId="{93348A68-9D93-4696-B2FB-E9B95E0E0F20}" srcOrd="5" destOrd="0" parTransId="{7F691743-3A64-41B8-B17D-CD65C543C606}" sibTransId="{A8B33EF7-4997-4288-A393-E11ABDC1BA65}"/>
    <dgm:cxn modelId="{50ACB83C-B0FA-448A-8287-77AAA0F985D4}" type="presOf" srcId="{0DD08F62-9680-4FC1-A2B2-BB596313E09A}" destId="{00B65AB4-3EC3-4912-9837-B940FDA78009}" srcOrd="0" destOrd="0" presId="urn:microsoft.com/office/officeart/2005/8/layout/pyramid2"/>
    <dgm:cxn modelId="{99FA1F46-0B28-4E31-8614-B1701E7C7944}" srcId="{972037CD-6543-4E7E-A047-D15D89CBF67B}" destId="{35C1D7DD-BD7B-4F14-BB23-FD8E62A76193}" srcOrd="1" destOrd="0" parTransId="{C380F8BA-47A1-4C7C-B505-EF2269D81B4E}" sibTransId="{608F21AE-A7A2-4684-B5CC-62C7A372118E}"/>
    <dgm:cxn modelId="{3F361047-4ED3-4BEC-A95A-F24D27BE14A6}" type="presOf" srcId="{93348A68-9D93-4696-B2FB-E9B95E0E0F20}" destId="{E27C8B5A-7CD6-4837-8EA8-6AE0D693D9F8}" srcOrd="0" destOrd="0" presId="urn:microsoft.com/office/officeart/2005/8/layout/pyramid2"/>
    <dgm:cxn modelId="{4ECF3647-8254-494C-BCF2-465E4CD50933}" srcId="{972037CD-6543-4E7E-A047-D15D89CBF67B}" destId="{EE293AE7-9E24-4634-949B-49BC95E1D559}" srcOrd="2" destOrd="0" parTransId="{A252434B-37A4-4617-8796-D477B9DEA3D1}" sibTransId="{C38D3625-FE3B-4AEE-A480-4F9BFF6E9BCC}"/>
    <dgm:cxn modelId="{44819D49-8BD8-499D-8FAF-674530AAA0AB}" srcId="{972037CD-6543-4E7E-A047-D15D89CBF67B}" destId="{344A8FB1-882E-4B8F-8502-69AA5A7D82D6}" srcOrd="9" destOrd="0" parTransId="{9602F455-2321-4F00-A4FB-C384A0D533AD}" sibTransId="{BA76501E-9AAF-4A4A-AA1E-B2EA29CC9804}"/>
    <dgm:cxn modelId="{A5E7446C-806B-4440-B1F9-7F44D126DC16}" srcId="{972037CD-6543-4E7E-A047-D15D89CBF67B}" destId="{DB5F1CD7-D402-4F91-A24D-68F4B23D8CDB}" srcOrd="7" destOrd="0" parTransId="{46220916-1FA4-4186-8B0E-D0A4AA990201}" sibTransId="{286FCA17-B045-4FAB-98AD-DBA698C401A1}"/>
    <dgm:cxn modelId="{8C19A04C-4FB0-42F9-9083-92BE59A789D4}" srcId="{972037CD-6543-4E7E-A047-D15D89CBF67B}" destId="{2D806650-BE1C-4CF2-AEA9-89477916B2C8}" srcOrd="0" destOrd="0" parTransId="{DD833A7E-8C3D-4614-A0C5-8C44CF1ABB44}" sibTransId="{AE0D7F46-FB32-4B4B-B456-A9C7F3A1768F}"/>
    <dgm:cxn modelId="{00D4408D-5469-4CDF-8C9C-16FB7CCDB583}" type="presOf" srcId="{DB5F1CD7-D402-4F91-A24D-68F4B23D8CDB}" destId="{53469DD4-20C1-4E65-A1FF-FE08BD1C5F4F}" srcOrd="0" destOrd="0" presId="urn:microsoft.com/office/officeart/2005/8/layout/pyramid2"/>
    <dgm:cxn modelId="{EAC0F497-5F9A-44B0-8517-C10F3A64A266}" srcId="{972037CD-6543-4E7E-A047-D15D89CBF67B}" destId="{59F8036C-9F4E-4F69-AA21-4C51082D9834}" srcOrd="3" destOrd="0" parTransId="{411A5993-0B8A-4EF6-881B-95F0EA27FFA5}" sibTransId="{6D4DB7C0-1DD4-4A35-9D4D-4CF1E0288FED}"/>
    <dgm:cxn modelId="{CB2404A3-57EB-45D3-8C1B-43AB5EE6B054}" srcId="{972037CD-6543-4E7E-A047-D15D89CBF67B}" destId="{C62FB4B6-BA38-4018-8474-87B8BD2FAAA8}" srcOrd="8" destOrd="0" parTransId="{3867A53B-2E3E-47FC-859D-0BC26E943E14}" sibTransId="{58588DDB-82BF-4933-AA08-A21F315D51CF}"/>
    <dgm:cxn modelId="{FF4B42B4-7020-454C-824A-76E50F9CCD5A}" type="presOf" srcId="{972037CD-6543-4E7E-A047-D15D89CBF67B}" destId="{81049441-6050-43AC-BD8A-33F15CFC67B4}" srcOrd="0" destOrd="0" presId="urn:microsoft.com/office/officeart/2005/8/layout/pyramid2"/>
    <dgm:cxn modelId="{800619B6-70E1-4701-93B1-E04AFAC8260A}" type="presOf" srcId="{59F8036C-9F4E-4F69-AA21-4C51082D9834}" destId="{AAD93D62-51D2-4855-B6B2-70C22791E4CA}" srcOrd="0" destOrd="0" presId="urn:microsoft.com/office/officeart/2005/8/layout/pyramid2"/>
    <dgm:cxn modelId="{116C21B7-619F-4A31-9CAD-4944F23CD9B1}" type="presOf" srcId="{EE293AE7-9E24-4634-949B-49BC95E1D559}" destId="{0B75B9C9-803C-40C2-867D-267159C895F9}" srcOrd="0" destOrd="0" presId="urn:microsoft.com/office/officeart/2005/8/layout/pyramid2"/>
    <dgm:cxn modelId="{B7D980BD-0694-44FE-8103-1BA6FE86C93F}" srcId="{972037CD-6543-4E7E-A047-D15D89CBF67B}" destId="{EE31C56C-0E12-4B8B-9EA5-F5D927BC7B77}" srcOrd="4" destOrd="0" parTransId="{A12DEDE1-63C9-4D81-9A8C-B958DEB90CBD}" sibTransId="{198AAE63-69D9-44A8-B52E-5D5A4B50A3A6}"/>
    <dgm:cxn modelId="{A2ACA9C1-0AB6-4AD9-9BA6-AD08D55D6879}" type="presOf" srcId="{C62FB4B6-BA38-4018-8474-87B8BD2FAAA8}" destId="{0BE7656A-01D6-412A-8665-1DB84A92C374}" srcOrd="0" destOrd="0" presId="urn:microsoft.com/office/officeart/2005/8/layout/pyramid2"/>
    <dgm:cxn modelId="{52A444C3-ED8E-411C-8D71-24455ACA9BDC}" type="presOf" srcId="{2D806650-BE1C-4CF2-AEA9-89477916B2C8}" destId="{52032FBC-3FA8-4088-81E8-DC1293BC6F4C}" srcOrd="0" destOrd="0" presId="urn:microsoft.com/office/officeart/2005/8/layout/pyramid2"/>
    <dgm:cxn modelId="{09F18AD4-D118-49BF-A9CE-F1C734B05017}" type="presOf" srcId="{EE31C56C-0E12-4B8B-9EA5-F5D927BC7B77}" destId="{9E9C76B9-ECAE-4B89-A90C-D056CEFB5129}" srcOrd="0" destOrd="0" presId="urn:microsoft.com/office/officeart/2005/8/layout/pyramid2"/>
    <dgm:cxn modelId="{FF70A4D4-3CCE-402B-8057-E567DB98B23B}" type="presOf" srcId="{35C1D7DD-BD7B-4F14-BB23-FD8E62A76193}" destId="{272D4DD3-AFE4-4538-B75A-EF4D0B7AF444}" srcOrd="0" destOrd="0" presId="urn:microsoft.com/office/officeart/2005/8/layout/pyramid2"/>
    <dgm:cxn modelId="{9DE6196D-BD52-41CB-A6F6-2BCEAC651AF9}" type="presParOf" srcId="{81049441-6050-43AC-BD8A-33F15CFC67B4}" destId="{136D8CC6-B79F-40AA-AC6D-4B00B981F227}" srcOrd="0" destOrd="0" presId="urn:microsoft.com/office/officeart/2005/8/layout/pyramid2"/>
    <dgm:cxn modelId="{B5CE71CF-A001-4404-82D0-F3C79BEEA5DA}" type="presParOf" srcId="{81049441-6050-43AC-BD8A-33F15CFC67B4}" destId="{DBAB4305-0D6D-4381-B990-15FE87707E94}" srcOrd="1" destOrd="0" presId="urn:microsoft.com/office/officeart/2005/8/layout/pyramid2"/>
    <dgm:cxn modelId="{DADBCC17-DDE3-4217-9C5D-111955C71E4C}" type="presParOf" srcId="{DBAB4305-0D6D-4381-B990-15FE87707E94}" destId="{52032FBC-3FA8-4088-81E8-DC1293BC6F4C}" srcOrd="0" destOrd="0" presId="urn:microsoft.com/office/officeart/2005/8/layout/pyramid2"/>
    <dgm:cxn modelId="{CA8F044B-BDAA-4811-8A5C-53D675582B69}" type="presParOf" srcId="{DBAB4305-0D6D-4381-B990-15FE87707E94}" destId="{88D6DCC3-7E6F-42AB-9D41-3BE9207E6F0D}" srcOrd="1" destOrd="0" presId="urn:microsoft.com/office/officeart/2005/8/layout/pyramid2"/>
    <dgm:cxn modelId="{9535D766-9914-4C20-94E8-2E498340A0CB}" type="presParOf" srcId="{DBAB4305-0D6D-4381-B990-15FE87707E94}" destId="{272D4DD3-AFE4-4538-B75A-EF4D0B7AF444}" srcOrd="2" destOrd="0" presId="urn:microsoft.com/office/officeart/2005/8/layout/pyramid2"/>
    <dgm:cxn modelId="{06BA3A16-E0C5-4C88-8751-485E410EB468}" type="presParOf" srcId="{DBAB4305-0D6D-4381-B990-15FE87707E94}" destId="{CBFB49E0-6990-43FB-B584-6538707B9544}" srcOrd="3" destOrd="0" presId="urn:microsoft.com/office/officeart/2005/8/layout/pyramid2"/>
    <dgm:cxn modelId="{C54B9839-482B-44CD-9C5E-861B9F971594}" type="presParOf" srcId="{DBAB4305-0D6D-4381-B990-15FE87707E94}" destId="{0B75B9C9-803C-40C2-867D-267159C895F9}" srcOrd="4" destOrd="0" presId="urn:microsoft.com/office/officeart/2005/8/layout/pyramid2"/>
    <dgm:cxn modelId="{D9F41B6F-9A92-4E37-9B1A-549393389728}" type="presParOf" srcId="{DBAB4305-0D6D-4381-B990-15FE87707E94}" destId="{E50464AE-663D-4062-8B2A-BBFFD0812062}" srcOrd="5" destOrd="0" presId="urn:microsoft.com/office/officeart/2005/8/layout/pyramid2"/>
    <dgm:cxn modelId="{9B7578B6-135F-466D-9DED-E919C1C7F8AF}" type="presParOf" srcId="{DBAB4305-0D6D-4381-B990-15FE87707E94}" destId="{AAD93D62-51D2-4855-B6B2-70C22791E4CA}" srcOrd="6" destOrd="0" presId="urn:microsoft.com/office/officeart/2005/8/layout/pyramid2"/>
    <dgm:cxn modelId="{1A154953-97B9-40F9-86C2-C734906B7E4F}" type="presParOf" srcId="{DBAB4305-0D6D-4381-B990-15FE87707E94}" destId="{B504E001-7C3F-43D1-8A60-10D9ABB48BE7}" srcOrd="7" destOrd="0" presId="urn:microsoft.com/office/officeart/2005/8/layout/pyramid2"/>
    <dgm:cxn modelId="{8A22A431-3418-471F-AA42-62D3D29146DA}" type="presParOf" srcId="{DBAB4305-0D6D-4381-B990-15FE87707E94}" destId="{9E9C76B9-ECAE-4B89-A90C-D056CEFB5129}" srcOrd="8" destOrd="0" presId="urn:microsoft.com/office/officeart/2005/8/layout/pyramid2"/>
    <dgm:cxn modelId="{53851682-E225-4592-934C-7222479BB1E7}" type="presParOf" srcId="{DBAB4305-0D6D-4381-B990-15FE87707E94}" destId="{94364C31-E0FF-472C-96A9-9878CC318FD2}" srcOrd="9" destOrd="0" presId="urn:microsoft.com/office/officeart/2005/8/layout/pyramid2"/>
    <dgm:cxn modelId="{0D7440F3-4560-465F-94A6-8EFD3E3746D1}" type="presParOf" srcId="{DBAB4305-0D6D-4381-B990-15FE87707E94}" destId="{E27C8B5A-7CD6-4837-8EA8-6AE0D693D9F8}" srcOrd="10" destOrd="0" presId="urn:microsoft.com/office/officeart/2005/8/layout/pyramid2"/>
    <dgm:cxn modelId="{D8ACC801-BC44-4159-8B12-74B56927634F}" type="presParOf" srcId="{DBAB4305-0D6D-4381-B990-15FE87707E94}" destId="{ABD36109-A049-45EB-8B12-2E799EF1B727}" srcOrd="11" destOrd="0" presId="urn:microsoft.com/office/officeart/2005/8/layout/pyramid2"/>
    <dgm:cxn modelId="{A28D94C6-136B-47BE-86B5-561F1D5AA33F}" type="presParOf" srcId="{DBAB4305-0D6D-4381-B990-15FE87707E94}" destId="{00B65AB4-3EC3-4912-9837-B940FDA78009}" srcOrd="12" destOrd="0" presId="urn:microsoft.com/office/officeart/2005/8/layout/pyramid2"/>
    <dgm:cxn modelId="{B42064DD-BD7C-4EFB-8457-932B2E1967B4}" type="presParOf" srcId="{DBAB4305-0D6D-4381-B990-15FE87707E94}" destId="{4927C101-73A7-4BA1-B685-5DFC9A3E0404}" srcOrd="13" destOrd="0" presId="urn:microsoft.com/office/officeart/2005/8/layout/pyramid2"/>
    <dgm:cxn modelId="{364D1E8A-1BE2-48EF-A199-EBEFC54E487F}" type="presParOf" srcId="{DBAB4305-0D6D-4381-B990-15FE87707E94}" destId="{53469DD4-20C1-4E65-A1FF-FE08BD1C5F4F}" srcOrd="14" destOrd="0" presId="urn:microsoft.com/office/officeart/2005/8/layout/pyramid2"/>
    <dgm:cxn modelId="{61D9BF16-9F57-4290-9813-52310015494C}" type="presParOf" srcId="{DBAB4305-0D6D-4381-B990-15FE87707E94}" destId="{89B2A515-B217-48DC-B12C-AAAEA73B1D3C}" srcOrd="15" destOrd="0" presId="urn:microsoft.com/office/officeart/2005/8/layout/pyramid2"/>
    <dgm:cxn modelId="{28CBF6C1-53B7-4B4C-884A-F74215937132}" type="presParOf" srcId="{DBAB4305-0D6D-4381-B990-15FE87707E94}" destId="{0BE7656A-01D6-412A-8665-1DB84A92C374}" srcOrd="16" destOrd="0" presId="urn:microsoft.com/office/officeart/2005/8/layout/pyramid2"/>
    <dgm:cxn modelId="{242777AC-4966-4536-8694-58029A15C067}" type="presParOf" srcId="{DBAB4305-0D6D-4381-B990-15FE87707E94}" destId="{47903CFF-8CCC-443F-9D0A-3E0DE2150DC2}" srcOrd="17" destOrd="0" presId="urn:microsoft.com/office/officeart/2005/8/layout/pyramid2"/>
    <dgm:cxn modelId="{F8A15E20-7A10-4F6A-8354-973868DABC01}" type="presParOf" srcId="{DBAB4305-0D6D-4381-B990-15FE87707E94}" destId="{02D3DDD9-06F3-4DC5-AF84-0BB68ADE0352}" srcOrd="18" destOrd="0" presId="urn:microsoft.com/office/officeart/2005/8/layout/pyramid2"/>
    <dgm:cxn modelId="{A950B3AC-2EAC-49D8-8C4B-125A14E0C14D}" type="presParOf" srcId="{DBAB4305-0D6D-4381-B990-15FE87707E94}" destId="{DC326CE8-13B8-4F0B-9754-B0D3F2CCE074}" srcOrd="1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D8CC6-B79F-40AA-AC6D-4B00B981F227}">
      <dsp:nvSpPr>
        <dsp:cNvPr id="0" name=""/>
        <dsp:cNvSpPr/>
      </dsp:nvSpPr>
      <dsp:spPr>
        <a:xfrm>
          <a:off x="329068" y="0"/>
          <a:ext cx="5492214" cy="5254751"/>
        </a:xfrm>
        <a:prstGeom prst="rightArrow">
          <a:avLst/>
        </a:prstGeom>
        <a:solidFill>
          <a:srgbClr val="FEC49C">
            <a:alpha val="96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032FBC-3FA8-4088-81E8-DC1293BC6F4C}">
      <dsp:nvSpPr>
        <dsp:cNvPr id="0" name=""/>
        <dsp:cNvSpPr/>
      </dsp:nvSpPr>
      <dsp:spPr>
        <a:xfrm>
          <a:off x="2427409" y="525988"/>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Introduction</a:t>
          </a:r>
        </a:p>
      </dsp:txBody>
      <dsp:txXfrm>
        <a:off x="2445646" y="544225"/>
        <a:ext cx="4674647" cy="337106"/>
      </dsp:txXfrm>
    </dsp:sp>
    <dsp:sp modelId="{272D4DD3-AFE4-4538-B75A-EF4D0B7AF444}">
      <dsp:nvSpPr>
        <dsp:cNvPr id="0" name=""/>
        <dsp:cNvSpPr/>
      </dsp:nvSpPr>
      <dsp:spPr>
        <a:xfrm>
          <a:off x="2427409" y="946265"/>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Definition and Units</a:t>
          </a:r>
        </a:p>
      </dsp:txBody>
      <dsp:txXfrm>
        <a:off x="2445646" y="964502"/>
        <a:ext cx="4674647" cy="337106"/>
      </dsp:txXfrm>
    </dsp:sp>
    <dsp:sp modelId="{0B75B9C9-803C-40C2-867D-267159C895F9}">
      <dsp:nvSpPr>
        <dsp:cNvPr id="0" name=""/>
        <dsp:cNvSpPr/>
      </dsp:nvSpPr>
      <dsp:spPr>
        <a:xfrm>
          <a:off x="2427409" y="1366543"/>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Special cases</a:t>
          </a:r>
        </a:p>
      </dsp:txBody>
      <dsp:txXfrm>
        <a:off x="2445646" y="1384780"/>
        <a:ext cx="4674647" cy="337106"/>
      </dsp:txXfrm>
    </dsp:sp>
    <dsp:sp modelId="{AAD93D62-51D2-4855-B6B2-70C22791E4CA}">
      <dsp:nvSpPr>
        <dsp:cNvPr id="0" name=""/>
        <dsp:cNvSpPr/>
      </dsp:nvSpPr>
      <dsp:spPr>
        <a:xfrm>
          <a:off x="2427409" y="1786820"/>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Power of motor</a:t>
          </a:r>
        </a:p>
      </dsp:txBody>
      <dsp:txXfrm>
        <a:off x="2445646" y="1805057"/>
        <a:ext cx="4674647" cy="337106"/>
      </dsp:txXfrm>
    </dsp:sp>
    <dsp:sp modelId="{9E9C76B9-ECAE-4B89-A90C-D056CEFB5129}">
      <dsp:nvSpPr>
        <dsp:cNvPr id="0" name=""/>
        <dsp:cNvSpPr/>
      </dsp:nvSpPr>
      <dsp:spPr>
        <a:xfrm>
          <a:off x="2427409" y="2207098"/>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Power of heart</a:t>
          </a:r>
        </a:p>
      </dsp:txBody>
      <dsp:txXfrm>
        <a:off x="2445646" y="2225335"/>
        <a:ext cx="4674647" cy="337106"/>
      </dsp:txXfrm>
    </dsp:sp>
    <dsp:sp modelId="{E27C8B5A-7CD6-4837-8EA8-6AE0D693D9F8}">
      <dsp:nvSpPr>
        <dsp:cNvPr id="0" name=""/>
        <dsp:cNvSpPr/>
      </dsp:nvSpPr>
      <dsp:spPr>
        <a:xfrm>
          <a:off x="2427409" y="2627375"/>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Power of lungs</a:t>
          </a:r>
        </a:p>
      </dsp:txBody>
      <dsp:txXfrm>
        <a:off x="2445646" y="2645612"/>
        <a:ext cx="4674647" cy="337106"/>
      </dsp:txXfrm>
    </dsp:sp>
    <dsp:sp modelId="{00B65AB4-3EC3-4912-9837-B940FDA78009}">
      <dsp:nvSpPr>
        <dsp:cNvPr id="0" name=""/>
        <dsp:cNvSpPr/>
      </dsp:nvSpPr>
      <dsp:spPr>
        <a:xfrm>
          <a:off x="2427409" y="3047653"/>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Work in terms of power</a:t>
          </a:r>
        </a:p>
      </dsp:txBody>
      <dsp:txXfrm>
        <a:off x="2445646" y="3065890"/>
        <a:ext cx="4674647" cy="337106"/>
      </dsp:txXfrm>
    </dsp:sp>
    <dsp:sp modelId="{53469DD4-20C1-4E65-A1FF-FE08BD1C5F4F}">
      <dsp:nvSpPr>
        <dsp:cNvPr id="0" name=""/>
        <dsp:cNvSpPr/>
      </dsp:nvSpPr>
      <dsp:spPr>
        <a:xfrm>
          <a:off x="2427409" y="3467931"/>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Electrical power</a:t>
          </a:r>
        </a:p>
      </dsp:txBody>
      <dsp:txXfrm>
        <a:off x="2445646" y="3486168"/>
        <a:ext cx="4674647" cy="337106"/>
      </dsp:txXfrm>
    </dsp:sp>
    <dsp:sp modelId="{0BE7656A-01D6-412A-8665-1DB84A92C374}">
      <dsp:nvSpPr>
        <dsp:cNvPr id="0" name=""/>
        <dsp:cNvSpPr/>
      </dsp:nvSpPr>
      <dsp:spPr>
        <a:xfrm>
          <a:off x="2427409" y="3888208"/>
          <a:ext cx="4711121"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Power in Optics</a:t>
          </a:r>
        </a:p>
      </dsp:txBody>
      <dsp:txXfrm>
        <a:off x="2445646" y="3906445"/>
        <a:ext cx="4674647" cy="337106"/>
      </dsp:txXfrm>
    </dsp:sp>
    <dsp:sp modelId="{02D3DDD9-06F3-4DC5-AF84-0BB68ADE0352}">
      <dsp:nvSpPr>
        <dsp:cNvPr id="0" name=""/>
        <dsp:cNvSpPr/>
      </dsp:nvSpPr>
      <dsp:spPr>
        <a:xfrm>
          <a:off x="2436904" y="4308486"/>
          <a:ext cx="4692130" cy="3735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1" kern="1200" dirty="0"/>
            <a:t>Power of a Wave</a:t>
          </a:r>
        </a:p>
      </dsp:txBody>
      <dsp:txXfrm>
        <a:off x="2455141" y="4326723"/>
        <a:ext cx="4655656" cy="3371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C26596-DA6E-43C0-D2F5-EDB1808A61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a:extLst>
              <a:ext uri="{FF2B5EF4-FFF2-40B4-BE49-F238E27FC236}">
                <a16:creationId xmlns:a16="http://schemas.microsoft.com/office/drawing/2014/main" id="{7CCF9D9F-85B2-E9AD-756D-2772A8B703BC}"/>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81B4CA8-E552-4F26-AAB9-CDDB095666C1}" type="datetime1">
              <a:rPr lang="en-US"/>
              <a:pPr>
                <a:defRPr/>
              </a:pPr>
              <a:t>3/13/2023</a:t>
            </a:fld>
            <a:endParaRPr lang="en-US" dirty="0"/>
          </a:p>
        </p:txBody>
      </p:sp>
      <p:sp>
        <p:nvSpPr>
          <p:cNvPr id="4" name="Footer Placeholder 3">
            <a:extLst>
              <a:ext uri="{FF2B5EF4-FFF2-40B4-BE49-F238E27FC236}">
                <a16:creationId xmlns:a16="http://schemas.microsoft.com/office/drawing/2014/main" id="{CA88E509-69E4-DCE7-DC8A-70E5702EB4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n-US"/>
              <a:t>PHYSICS</a:t>
            </a:r>
            <a:endParaRPr lang="en-US" dirty="0"/>
          </a:p>
        </p:txBody>
      </p:sp>
      <p:sp>
        <p:nvSpPr>
          <p:cNvPr id="5" name="Slide Number Placeholder 4">
            <a:extLst>
              <a:ext uri="{FF2B5EF4-FFF2-40B4-BE49-F238E27FC236}">
                <a16:creationId xmlns:a16="http://schemas.microsoft.com/office/drawing/2014/main" id="{AA301673-BC56-DB2D-0834-F7BEA1FCAC2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43E72AB-131C-46D8-B0E2-92934D522FDB}"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E93757-5E36-F1B1-2AC3-7CAA8CC69BB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a:extLst>
              <a:ext uri="{FF2B5EF4-FFF2-40B4-BE49-F238E27FC236}">
                <a16:creationId xmlns:a16="http://schemas.microsoft.com/office/drawing/2014/main" id="{8252EE2F-7AF5-8ABA-C07F-CCB8F17999C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2D352CB-F526-4100-98CB-8FF23153D7E5}" type="datetime1">
              <a:rPr lang="en-US"/>
              <a:pPr>
                <a:defRPr/>
              </a:pPr>
              <a:t>3/13/2023</a:t>
            </a:fld>
            <a:endParaRPr lang="en-US" dirty="0"/>
          </a:p>
        </p:txBody>
      </p:sp>
      <p:sp>
        <p:nvSpPr>
          <p:cNvPr id="4" name="Slide Image Placeholder 3">
            <a:extLst>
              <a:ext uri="{FF2B5EF4-FFF2-40B4-BE49-F238E27FC236}">
                <a16:creationId xmlns:a16="http://schemas.microsoft.com/office/drawing/2014/main" id="{AAD31144-5F3D-DE8B-D14F-35678B2DAE9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D054C6D0-A8B4-70ED-F819-8C310C318A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F704B89-9721-EDE1-272C-58FB98B0C9E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n-US"/>
              <a:t>PHYSICS</a:t>
            </a:r>
            <a:endParaRPr lang="en-US" dirty="0"/>
          </a:p>
        </p:txBody>
      </p:sp>
      <p:sp>
        <p:nvSpPr>
          <p:cNvPr id="7" name="Slide Number Placeholder 6">
            <a:extLst>
              <a:ext uri="{FF2B5EF4-FFF2-40B4-BE49-F238E27FC236}">
                <a16:creationId xmlns:a16="http://schemas.microsoft.com/office/drawing/2014/main" id="{D5B556A4-8882-6FEF-A1F2-A03E95D9F1C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BC58112-DA79-48BE-8316-524BD2AFF28E}"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EE8A2C5-D417-28E4-32AD-05E7B3BA50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191FAAD-033F-5C49-B714-49CD8CB8E3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Footer Placeholder 4">
            <a:extLst>
              <a:ext uri="{FF2B5EF4-FFF2-40B4-BE49-F238E27FC236}">
                <a16:creationId xmlns:a16="http://schemas.microsoft.com/office/drawing/2014/main" id="{630A9825-B815-D0E5-7AF8-E22574B0C9E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r>
              <a:rPr lang="en-US" altLang="en-US">
                <a:latin typeface="Calibri" panose="020F0502020204030204" pitchFamily="34" charset="0"/>
              </a:rPr>
              <a:t>PHYSICS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5F5A1DC9-1C93-982C-78FF-5243B35839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C3780CF3-E2D2-3F0C-5E78-D9AE525C5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43012" name="Slide Number Placeholder 3">
            <a:extLst>
              <a:ext uri="{FF2B5EF4-FFF2-40B4-BE49-F238E27FC236}">
                <a16:creationId xmlns:a16="http://schemas.microsoft.com/office/drawing/2014/main" id="{8DF4394F-F771-FC53-0933-F1E968D9AF0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algn="r"/>
            <a:fld id="{8CA45F6D-6C30-4AC6-BCDF-60BD7FBE153B}" type="slidenum">
              <a:rPr lang="en-GB" altLang="en-US" sz="1200">
                <a:latin typeface="Calibri" panose="020F0502020204030204" pitchFamily="34" charset="0"/>
              </a:rPr>
              <a:pPr algn="r"/>
              <a:t>32</a:t>
            </a:fld>
            <a:endParaRPr lang="en-GB"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2C5E00-36BD-CDFE-E95A-9EC6F229FCDE}"/>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a:extLst>
              <a:ext uri="{FF2B5EF4-FFF2-40B4-BE49-F238E27FC236}">
                <a16:creationId xmlns:a16="http://schemas.microsoft.com/office/drawing/2014/main" id="{99748C55-1636-BD27-674F-F62981805A47}"/>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a:extLst>
              <a:ext uri="{FF2B5EF4-FFF2-40B4-BE49-F238E27FC236}">
                <a16:creationId xmlns:a16="http://schemas.microsoft.com/office/drawing/2014/main" id="{E60D3B19-FD30-21AE-7E11-EF1DA286BF2B}"/>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6D49A5EB-C0AE-AC6E-7DFF-25756987B893}"/>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5">
            <a:extLst>
              <a:ext uri="{FF2B5EF4-FFF2-40B4-BE49-F238E27FC236}">
                <a16:creationId xmlns:a16="http://schemas.microsoft.com/office/drawing/2014/main" id="{11B6D56F-4657-626D-1A78-E38083F77B56}"/>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a:extLst>
              <a:ext uri="{FF2B5EF4-FFF2-40B4-BE49-F238E27FC236}">
                <a16:creationId xmlns:a16="http://schemas.microsoft.com/office/drawing/2014/main" id="{975A9421-8E5D-F77F-4316-DBC9531B4BA5}"/>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Straight Connector 9">
            <a:extLst>
              <a:ext uri="{FF2B5EF4-FFF2-40B4-BE49-F238E27FC236}">
                <a16:creationId xmlns:a16="http://schemas.microsoft.com/office/drawing/2014/main" id="{0E5322FB-E705-39BA-7266-25A49A046851}"/>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a:extLst>
              <a:ext uri="{FF2B5EF4-FFF2-40B4-BE49-F238E27FC236}">
                <a16:creationId xmlns:a16="http://schemas.microsoft.com/office/drawing/2014/main" id="{565D42E6-2C28-BA69-46FD-640B1175FDF8}"/>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Straight Connector 11">
            <a:extLst>
              <a:ext uri="{FF2B5EF4-FFF2-40B4-BE49-F238E27FC236}">
                <a16:creationId xmlns:a16="http://schemas.microsoft.com/office/drawing/2014/main" id="{04456CD6-9118-DB01-BFD4-90CCF3301FF9}"/>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Straight Connector 12">
            <a:extLst>
              <a:ext uri="{FF2B5EF4-FFF2-40B4-BE49-F238E27FC236}">
                <a16:creationId xmlns:a16="http://schemas.microsoft.com/office/drawing/2014/main" id="{00F1C28F-1AFB-DEEF-11CE-AEB4B3629C33}"/>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Rectangle 13">
            <a:extLst>
              <a:ext uri="{FF2B5EF4-FFF2-40B4-BE49-F238E27FC236}">
                <a16:creationId xmlns:a16="http://schemas.microsoft.com/office/drawing/2014/main" id="{E4096DB0-5F5A-8CD4-78DC-A1D38287DE63}"/>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a:extLst>
              <a:ext uri="{FF2B5EF4-FFF2-40B4-BE49-F238E27FC236}">
                <a16:creationId xmlns:a16="http://schemas.microsoft.com/office/drawing/2014/main" id="{82633F0D-0B66-2F90-4DAA-9D046AEF3EF9}"/>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a:extLst>
              <a:ext uri="{FF2B5EF4-FFF2-40B4-BE49-F238E27FC236}">
                <a16:creationId xmlns:a16="http://schemas.microsoft.com/office/drawing/2014/main" id="{68B92B4B-3477-FF8B-027A-283D065944F5}"/>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4A97450D-4C34-DCEF-D328-9B01A065B972}"/>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4F10C239-3D71-76F6-5E30-E8B9461078C1}"/>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a:extLst>
              <a:ext uri="{FF2B5EF4-FFF2-40B4-BE49-F238E27FC236}">
                <a16:creationId xmlns:a16="http://schemas.microsoft.com/office/drawing/2014/main" id="{210BA3D7-9FDF-7AF9-47C9-88E546B35DAC}"/>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0" name="Date Placeholder 27">
            <a:extLst>
              <a:ext uri="{FF2B5EF4-FFF2-40B4-BE49-F238E27FC236}">
                <a16:creationId xmlns:a16="http://schemas.microsoft.com/office/drawing/2014/main" id="{21B1DBA4-FC8F-8005-5C1A-F79B2C41A25A}"/>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B60724E7-BEAB-431F-A612-8F6DA25629C1}" type="datetime1">
              <a:rPr lang="en-US"/>
              <a:pPr>
                <a:defRPr/>
              </a:pPr>
              <a:t>3/13/2023</a:t>
            </a:fld>
            <a:endParaRPr lang="en-US" dirty="0"/>
          </a:p>
        </p:txBody>
      </p:sp>
      <p:sp>
        <p:nvSpPr>
          <p:cNvPr id="21" name="Footer Placeholder 16">
            <a:extLst>
              <a:ext uri="{FF2B5EF4-FFF2-40B4-BE49-F238E27FC236}">
                <a16:creationId xmlns:a16="http://schemas.microsoft.com/office/drawing/2014/main" id="{569FA30E-61BE-EE47-D5EF-FE3F9B9FDC06}"/>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r>
              <a:rPr lang="en-US"/>
              <a:t>RGUIIIT BASAR</a:t>
            </a:r>
          </a:p>
        </p:txBody>
      </p:sp>
      <p:sp>
        <p:nvSpPr>
          <p:cNvPr id="22" name="Slide Number Placeholder 28">
            <a:extLst>
              <a:ext uri="{FF2B5EF4-FFF2-40B4-BE49-F238E27FC236}">
                <a16:creationId xmlns:a16="http://schemas.microsoft.com/office/drawing/2014/main" id="{663D2988-5605-5862-E1A8-1D2752F3AB1A}"/>
              </a:ext>
            </a:extLst>
          </p:cNvPr>
          <p:cNvSpPr>
            <a:spLocks noGrp="1"/>
          </p:cNvSpPr>
          <p:nvPr>
            <p:ph type="sldNum" sz="quarter" idx="12"/>
          </p:nvPr>
        </p:nvSpPr>
        <p:spPr bwMode="auto">
          <a:xfrm>
            <a:off x="1325563" y="4929188"/>
            <a:ext cx="609600" cy="517525"/>
          </a:xfrm>
        </p:spPr>
        <p:txBody>
          <a:bodyPr/>
          <a:lstStyle>
            <a:lvl1pPr>
              <a:defRPr/>
            </a:lvl1pPr>
          </a:lstStyle>
          <a:p>
            <a:fld id="{1D622925-693B-4E1F-B8F3-81FDD70F41E4}" type="slidenum">
              <a:rPr lang="en-US" altLang="en-US"/>
              <a:pPr/>
              <a:t>‹#›</a:t>
            </a:fld>
            <a:endParaRPr lang="en-US" altLang="en-US"/>
          </a:p>
        </p:txBody>
      </p:sp>
    </p:spTree>
    <p:extLst>
      <p:ext uri="{BB962C8B-B14F-4D97-AF65-F5344CB8AC3E}">
        <p14:creationId xmlns:p14="http://schemas.microsoft.com/office/powerpoint/2010/main" val="6973780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46514ED-85A8-4A74-3F9B-E05AF6299737}"/>
              </a:ext>
            </a:extLst>
          </p:cNvPr>
          <p:cNvSpPr>
            <a:spLocks noGrp="1"/>
          </p:cNvSpPr>
          <p:nvPr>
            <p:ph type="dt" sz="half" idx="10"/>
          </p:nvPr>
        </p:nvSpPr>
        <p:spPr/>
        <p:txBody>
          <a:bodyPr/>
          <a:lstStyle>
            <a:lvl1pPr>
              <a:defRPr/>
            </a:lvl1pPr>
          </a:lstStyle>
          <a:p>
            <a:pPr>
              <a:defRPr/>
            </a:pPr>
            <a:fld id="{DE601EDB-4F2E-4CEF-8553-4691DEF65F99}" type="datetime1">
              <a:rPr lang="en-US"/>
              <a:pPr>
                <a:defRPr/>
              </a:pPr>
              <a:t>3/13/2023</a:t>
            </a:fld>
            <a:endParaRPr lang="en-US" dirty="0"/>
          </a:p>
        </p:txBody>
      </p:sp>
      <p:sp>
        <p:nvSpPr>
          <p:cNvPr id="5" name="Footer Placeholder 2">
            <a:extLst>
              <a:ext uri="{FF2B5EF4-FFF2-40B4-BE49-F238E27FC236}">
                <a16:creationId xmlns:a16="http://schemas.microsoft.com/office/drawing/2014/main" id="{0B83AD8A-9DC0-E3C5-7E6B-FFFB029F0CB4}"/>
              </a:ext>
            </a:extLst>
          </p:cNvPr>
          <p:cNvSpPr>
            <a:spLocks noGrp="1"/>
          </p:cNvSpPr>
          <p:nvPr>
            <p:ph type="ftr" sz="quarter" idx="11"/>
          </p:nvPr>
        </p:nvSpPr>
        <p:spPr/>
        <p:txBody>
          <a:bodyPr/>
          <a:lstStyle>
            <a:lvl1pPr>
              <a:defRPr/>
            </a:lvl1pPr>
          </a:lstStyle>
          <a:p>
            <a:pPr>
              <a:defRPr/>
            </a:pPr>
            <a:r>
              <a:rPr lang="en-US"/>
              <a:t>RGUIIIT BASAR</a:t>
            </a:r>
          </a:p>
        </p:txBody>
      </p:sp>
      <p:sp>
        <p:nvSpPr>
          <p:cNvPr id="6" name="Slide Number Placeholder 22">
            <a:extLst>
              <a:ext uri="{FF2B5EF4-FFF2-40B4-BE49-F238E27FC236}">
                <a16:creationId xmlns:a16="http://schemas.microsoft.com/office/drawing/2014/main" id="{A7B98B74-25BF-5A05-8B5B-19A643E28B01}"/>
              </a:ext>
            </a:extLst>
          </p:cNvPr>
          <p:cNvSpPr>
            <a:spLocks noGrp="1"/>
          </p:cNvSpPr>
          <p:nvPr>
            <p:ph type="sldNum" sz="quarter" idx="12"/>
          </p:nvPr>
        </p:nvSpPr>
        <p:spPr/>
        <p:txBody>
          <a:bodyPr/>
          <a:lstStyle>
            <a:lvl1pPr>
              <a:defRPr/>
            </a:lvl1pPr>
          </a:lstStyle>
          <a:p>
            <a:fld id="{02F21FA2-A999-4F6C-9EB7-1268A45E6FC3}" type="slidenum">
              <a:rPr lang="en-US" altLang="en-US"/>
              <a:pPr/>
              <a:t>‹#›</a:t>
            </a:fld>
            <a:endParaRPr lang="en-US" altLang="en-US"/>
          </a:p>
        </p:txBody>
      </p:sp>
    </p:spTree>
    <p:extLst>
      <p:ext uri="{BB962C8B-B14F-4D97-AF65-F5344CB8AC3E}">
        <p14:creationId xmlns:p14="http://schemas.microsoft.com/office/powerpoint/2010/main" val="204901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46A4F8F-F75D-5AE1-7F2B-DB04859726C0}"/>
              </a:ext>
            </a:extLst>
          </p:cNvPr>
          <p:cNvSpPr>
            <a:spLocks noGrp="1"/>
          </p:cNvSpPr>
          <p:nvPr>
            <p:ph type="dt" sz="half" idx="10"/>
          </p:nvPr>
        </p:nvSpPr>
        <p:spPr/>
        <p:txBody>
          <a:bodyPr/>
          <a:lstStyle>
            <a:lvl1pPr>
              <a:defRPr/>
            </a:lvl1pPr>
          </a:lstStyle>
          <a:p>
            <a:pPr>
              <a:defRPr/>
            </a:pPr>
            <a:fld id="{140D1FFD-410F-471A-9390-6F08B3E45284}" type="datetime1">
              <a:rPr lang="en-US"/>
              <a:pPr>
                <a:defRPr/>
              </a:pPr>
              <a:t>3/13/2023</a:t>
            </a:fld>
            <a:endParaRPr lang="en-US" dirty="0"/>
          </a:p>
        </p:txBody>
      </p:sp>
      <p:sp>
        <p:nvSpPr>
          <p:cNvPr id="5" name="Footer Placeholder 2">
            <a:extLst>
              <a:ext uri="{FF2B5EF4-FFF2-40B4-BE49-F238E27FC236}">
                <a16:creationId xmlns:a16="http://schemas.microsoft.com/office/drawing/2014/main" id="{B46CE38A-9A39-B49D-75DE-3E40B5F0BAE3}"/>
              </a:ext>
            </a:extLst>
          </p:cNvPr>
          <p:cNvSpPr>
            <a:spLocks noGrp="1"/>
          </p:cNvSpPr>
          <p:nvPr>
            <p:ph type="ftr" sz="quarter" idx="11"/>
          </p:nvPr>
        </p:nvSpPr>
        <p:spPr/>
        <p:txBody>
          <a:bodyPr/>
          <a:lstStyle>
            <a:lvl1pPr>
              <a:defRPr/>
            </a:lvl1pPr>
          </a:lstStyle>
          <a:p>
            <a:pPr>
              <a:defRPr/>
            </a:pPr>
            <a:r>
              <a:rPr lang="en-US"/>
              <a:t>RGUIIIT BASAR</a:t>
            </a:r>
          </a:p>
        </p:txBody>
      </p:sp>
      <p:sp>
        <p:nvSpPr>
          <p:cNvPr id="6" name="Slide Number Placeholder 22">
            <a:extLst>
              <a:ext uri="{FF2B5EF4-FFF2-40B4-BE49-F238E27FC236}">
                <a16:creationId xmlns:a16="http://schemas.microsoft.com/office/drawing/2014/main" id="{7E2E5EDD-AD83-1C55-DA4B-5E440C7709AA}"/>
              </a:ext>
            </a:extLst>
          </p:cNvPr>
          <p:cNvSpPr>
            <a:spLocks noGrp="1"/>
          </p:cNvSpPr>
          <p:nvPr>
            <p:ph type="sldNum" sz="quarter" idx="12"/>
          </p:nvPr>
        </p:nvSpPr>
        <p:spPr/>
        <p:txBody>
          <a:bodyPr/>
          <a:lstStyle>
            <a:lvl1pPr>
              <a:defRPr/>
            </a:lvl1pPr>
          </a:lstStyle>
          <a:p>
            <a:fld id="{221BC6F8-728B-4E3B-838F-75312CB9275A}" type="slidenum">
              <a:rPr lang="en-US" altLang="en-US"/>
              <a:pPr/>
              <a:t>‹#›</a:t>
            </a:fld>
            <a:endParaRPr lang="en-US" altLang="en-US"/>
          </a:p>
        </p:txBody>
      </p:sp>
    </p:spTree>
    <p:extLst>
      <p:ext uri="{BB962C8B-B14F-4D97-AF65-F5344CB8AC3E}">
        <p14:creationId xmlns:p14="http://schemas.microsoft.com/office/powerpoint/2010/main" val="42681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6">
            <a:extLst>
              <a:ext uri="{FF2B5EF4-FFF2-40B4-BE49-F238E27FC236}">
                <a16:creationId xmlns:a16="http://schemas.microsoft.com/office/drawing/2014/main" id="{5547829D-2EB2-590E-1474-DF9594374715}"/>
              </a:ext>
            </a:extLst>
          </p:cNvPr>
          <p:cNvSpPr>
            <a:spLocks noGrp="1"/>
          </p:cNvSpPr>
          <p:nvPr>
            <p:ph type="dt" sz="half" idx="10"/>
          </p:nvPr>
        </p:nvSpPr>
        <p:spPr/>
        <p:txBody>
          <a:bodyPr rtlCol="0"/>
          <a:lstStyle>
            <a:lvl1pPr>
              <a:defRPr/>
            </a:lvl1pPr>
          </a:lstStyle>
          <a:p>
            <a:pPr>
              <a:defRPr/>
            </a:pPr>
            <a:fld id="{4E43EBD8-FC47-45FA-A55E-C831EB6380DA}" type="datetime1">
              <a:rPr lang="en-US"/>
              <a:pPr>
                <a:defRPr/>
              </a:pPr>
              <a:t>3/13/2023</a:t>
            </a:fld>
            <a:endParaRPr lang="en-US" dirty="0"/>
          </a:p>
        </p:txBody>
      </p:sp>
      <p:sp>
        <p:nvSpPr>
          <p:cNvPr id="4" name="Slide Number Placeholder 8">
            <a:extLst>
              <a:ext uri="{FF2B5EF4-FFF2-40B4-BE49-F238E27FC236}">
                <a16:creationId xmlns:a16="http://schemas.microsoft.com/office/drawing/2014/main" id="{0E89E6E2-BD2D-C6DF-F85A-C6F7052620BA}"/>
              </a:ext>
            </a:extLst>
          </p:cNvPr>
          <p:cNvSpPr>
            <a:spLocks noGrp="1"/>
          </p:cNvSpPr>
          <p:nvPr>
            <p:ph type="sldNum" sz="quarter" idx="11"/>
          </p:nvPr>
        </p:nvSpPr>
        <p:spPr/>
        <p:txBody>
          <a:bodyPr/>
          <a:lstStyle>
            <a:lvl1pPr>
              <a:defRPr/>
            </a:lvl1pPr>
          </a:lstStyle>
          <a:p>
            <a:fld id="{3CB563DC-A31D-466F-AE96-F019BB6B8A5F}" type="slidenum">
              <a:rPr lang="en-US" altLang="en-US"/>
              <a:pPr/>
              <a:t>‹#›</a:t>
            </a:fld>
            <a:endParaRPr lang="en-US" altLang="en-US"/>
          </a:p>
        </p:txBody>
      </p:sp>
      <p:sp>
        <p:nvSpPr>
          <p:cNvPr id="5" name="Footer Placeholder 9">
            <a:extLst>
              <a:ext uri="{FF2B5EF4-FFF2-40B4-BE49-F238E27FC236}">
                <a16:creationId xmlns:a16="http://schemas.microsoft.com/office/drawing/2014/main" id="{2677694C-0D0B-6997-715F-B7120EA63C15}"/>
              </a:ext>
            </a:extLst>
          </p:cNvPr>
          <p:cNvSpPr>
            <a:spLocks noGrp="1"/>
          </p:cNvSpPr>
          <p:nvPr>
            <p:ph type="ftr" sz="quarter" idx="12"/>
          </p:nvPr>
        </p:nvSpPr>
        <p:spPr/>
        <p:txBody>
          <a:bodyPr rtlCol="0"/>
          <a:lstStyle>
            <a:lvl1pPr>
              <a:defRPr/>
            </a:lvl1pPr>
          </a:lstStyle>
          <a:p>
            <a:pPr>
              <a:defRPr/>
            </a:pPr>
            <a:r>
              <a:rPr lang="en-US"/>
              <a:t>RGUIIIT BASAR</a:t>
            </a:r>
          </a:p>
        </p:txBody>
      </p:sp>
    </p:spTree>
    <p:extLst>
      <p:ext uri="{BB962C8B-B14F-4D97-AF65-F5344CB8AC3E}">
        <p14:creationId xmlns:p14="http://schemas.microsoft.com/office/powerpoint/2010/main" val="206879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34CF08-11B4-8149-B29A-34550C20BD1E}"/>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3AE46FBA-FFF5-FC82-8E19-AD9E582D21E6}"/>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45864C4E-53BB-4BD6-0546-1C909EB8906A}"/>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BF044532-2A41-D77C-CA7D-0CFB585C244B}"/>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a:extLst>
              <a:ext uri="{FF2B5EF4-FFF2-40B4-BE49-F238E27FC236}">
                <a16:creationId xmlns:a16="http://schemas.microsoft.com/office/drawing/2014/main" id="{75A58213-FF5B-AC5A-72FA-A8F74C6D534B}"/>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Straight Connector 8">
            <a:extLst>
              <a:ext uri="{FF2B5EF4-FFF2-40B4-BE49-F238E27FC236}">
                <a16:creationId xmlns:a16="http://schemas.microsoft.com/office/drawing/2014/main" id="{4F4BC037-F02F-4F02-B9E6-960DFA3D34AD}"/>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Straight Connector 9">
            <a:extLst>
              <a:ext uri="{FF2B5EF4-FFF2-40B4-BE49-F238E27FC236}">
                <a16:creationId xmlns:a16="http://schemas.microsoft.com/office/drawing/2014/main" id="{5DC27680-CDE5-E3C0-BC6F-A0C0CF7136CD}"/>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a:extLst>
              <a:ext uri="{FF2B5EF4-FFF2-40B4-BE49-F238E27FC236}">
                <a16:creationId xmlns:a16="http://schemas.microsoft.com/office/drawing/2014/main" id="{2C15C889-2A20-EAC8-1BDF-4C8DA2F95A9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Straight Connector 11">
            <a:extLst>
              <a:ext uri="{FF2B5EF4-FFF2-40B4-BE49-F238E27FC236}">
                <a16:creationId xmlns:a16="http://schemas.microsoft.com/office/drawing/2014/main" id="{F188BB68-C511-F3AA-1FBD-AF9CAEC1E690}"/>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Rectangle 12">
            <a:extLst>
              <a:ext uri="{FF2B5EF4-FFF2-40B4-BE49-F238E27FC236}">
                <a16:creationId xmlns:a16="http://schemas.microsoft.com/office/drawing/2014/main" id="{C2B2A45A-9279-23A7-5F02-9F8F87C90C7A}"/>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a:extLst>
              <a:ext uri="{FF2B5EF4-FFF2-40B4-BE49-F238E27FC236}">
                <a16:creationId xmlns:a16="http://schemas.microsoft.com/office/drawing/2014/main" id="{BFA88B4C-D7A6-389D-6023-58CB3529C3E3}"/>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a:extLst>
              <a:ext uri="{FF2B5EF4-FFF2-40B4-BE49-F238E27FC236}">
                <a16:creationId xmlns:a16="http://schemas.microsoft.com/office/drawing/2014/main" id="{C0FEE32E-4259-3D8B-7654-F7752A5B1BEF}"/>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a:extLst>
              <a:ext uri="{FF2B5EF4-FFF2-40B4-BE49-F238E27FC236}">
                <a16:creationId xmlns:a16="http://schemas.microsoft.com/office/drawing/2014/main" id="{736AE1F9-3AED-EA3D-7D34-DF40B6991E2C}"/>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937D39C2-F3E8-5FA1-B590-02756480235E}"/>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6C3910A9-6E4E-E711-8D22-F81BDCFC8999}"/>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67436484-C37F-7419-93B2-D687E85F3427}"/>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7750F35C-D094-DCB2-94B8-E10A2D7C3D59}"/>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7842ED54-AB41-452C-8DCF-CC0CA8B2ECFF}" type="datetime1">
              <a:rPr lang="en-US"/>
              <a:pPr>
                <a:defRPr/>
              </a:pPr>
              <a:t>3/13/2023</a:t>
            </a:fld>
            <a:endParaRPr lang="en-US" dirty="0"/>
          </a:p>
        </p:txBody>
      </p:sp>
      <p:sp>
        <p:nvSpPr>
          <p:cNvPr id="21" name="Footer Placeholder 4">
            <a:extLst>
              <a:ext uri="{FF2B5EF4-FFF2-40B4-BE49-F238E27FC236}">
                <a16:creationId xmlns:a16="http://schemas.microsoft.com/office/drawing/2014/main" id="{44BBD9E6-AF81-8347-F7BC-3FECF6534A2F}"/>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r>
              <a:rPr lang="en-US"/>
              <a:t>RGUIIIT BASAR</a:t>
            </a:r>
          </a:p>
        </p:txBody>
      </p:sp>
      <p:sp>
        <p:nvSpPr>
          <p:cNvPr id="22" name="Slide Number Placeholder 5">
            <a:extLst>
              <a:ext uri="{FF2B5EF4-FFF2-40B4-BE49-F238E27FC236}">
                <a16:creationId xmlns:a16="http://schemas.microsoft.com/office/drawing/2014/main" id="{5920DA8E-C463-9DE6-E5D1-9CDDC6A02717}"/>
              </a:ext>
            </a:extLst>
          </p:cNvPr>
          <p:cNvSpPr>
            <a:spLocks noGrp="1"/>
          </p:cNvSpPr>
          <p:nvPr>
            <p:ph type="sldNum" sz="quarter" idx="12"/>
          </p:nvPr>
        </p:nvSpPr>
        <p:spPr bwMode="auto">
          <a:xfrm>
            <a:off x="1339850" y="4929188"/>
            <a:ext cx="609600" cy="517525"/>
          </a:xfrm>
        </p:spPr>
        <p:txBody>
          <a:bodyPr/>
          <a:lstStyle>
            <a:lvl1pPr>
              <a:defRPr/>
            </a:lvl1pPr>
          </a:lstStyle>
          <a:p>
            <a:fld id="{BB1A793C-952A-4A53-A483-F637D6D5F5B1}" type="slidenum">
              <a:rPr lang="en-US" altLang="en-US"/>
              <a:pPr/>
              <a:t>‹#›</a:t>
            </a:fld>
            <a:endParaRPr lang="en-US" altLang="en-US"/>
          </a:p>
        </p:txBody>
      </p:sp>
    </p:spTree>
    <p:extLst>
      <p:ext uri="{BB962C8B-B14F-4D97-AF65-F5344CB8AC3E}">
        <p14:creationId xmlns:p14="http://schemas.microsoft.com/office/powerpoint/2010/main" val="22014512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4F91A420-AF30-6EF3-40CE-5E28CDAFBD9F}"/>
              </a:ext>
            </a:extLst>
          </p:cNvPr>
          <p:cNvSpPr>
            <a:spLocks noGrp="1"/>
          </p:cNvSpPr>
          <p:nvPr>
            <p:ph type="dt" sz="half" idx="10"/>
          </p:nvPr>
        </p:nvSpPr>
        <p:spPr/>
        <p:txBody>
          <a:bodyPr/>
          <a:lstStyle>
            <a:lvl1pPr>
              <a:defRPr/>
            </a:lvl1pPr>
          </a:lstStyle>
          <a:p>
            <a:pPr>
              <a:defRPr/>
            </a:pPr>
            <a:fld id="{9FE741FF-9C55-4F02-AE6E-21DB176C2521}" type="datetime1">
              <a:rPr lang="en-US"/>
              <a:pPr>
                <a:defRPr/>
              </a:pPr>
              <a:t>3/13/2023</a:t>
            </a:fld>
            <a:endParaRPr lang="en-US" dirty="0"/>
          </a:p>
        </p:txBody>
      </p:sp>
      <p:sp>
        <p:nvSpPr>
          <p:cNvPr id="4" name="Footer Placeholder 2">
            <a:extLst>
              <a:ext uri="{FF2B5EF4-FFF2-40B4-BE49-F238E27FC236}">
                <a16:creationId xmlns:a16="http://schemas.microsoft.com/office/drawing/2014/main" id="{1AF9C366-D878-B49E-7DC7-642D64F247A3}"/>
              </a:ext>
            </a:extLst>
          </p:cNvPr>
          <p:cNvSpPr>
            <a:spLocks noGrp="1"/>
          </p:cNvSpPr>
          <p:nvPr>
            <p:ph type="ftr" sz="quarter" idx="11"/>
          </p:nvPr>
        </p:nvSpPr>
        <p:spPr/>
        <p:txBody>
          <a:bodyPr/>
          <a:lstStyle>
            <a:lvl1pPr>
              <a:defRPr/>
            </a:lvl1pPr>
          </a:lstStyle>
          <a:p>
            <a:pPr>
              <a:defRPr/>
            </a:pPr>
            <a:r>
              <a:rPr lang="en-US"/>
              <a:t>RGUIIIT BASAR</a:t>
            </a:r>
          </a:p>
        </p:txBody>
      </p:sp>
      <p:sp>
        <p:nvSpPr>
          <p:cNvPr id="5" name="Slide Number Placeholder 22">
            <a:extLst>
              <a:ext uri="{FF2B5EF4-FFF2-40B4-BE49-F238E27FC236}">
                <a16:creationId xmlns:a16="http://schemas.microsoft.com/office/drawing/2014/main" id="{5E7E3999-BD99-99EA-4745-35CBAA582E27}"/>
              </a:ext>
            </a:extLst>
          </p:cNvPr>
          <p:cNvSpPr>
            <a:spLocks noGrp="1"/>
          </p:cNvSpPr>
          <p:nvPr>
            <p:ph type="sldNum" sz="quarter" idx="12"/>
          </p:nvPr>
        </p:nvSpPr>
        <p:spPr/>
        <p:txBody>
          <a:bodyPr/>
          <a:lstStyle>
            <a:lvl1pPr>
              <a:defRPr/>
            </a:lvl1pPr>
          </a:lstStyle>
          <a:p>
            <a:fld id="{CFB5D34D-A771-47CD-AD61-72D5D91B6B24}" type="slidenum">
              <a:rPr lang="en-US" altLang="en-US"/>
              <a:pPr/>
              <a:t>‹#›</a:t>
            </a:fld>
            <a:endParaRPr lang="en-US" altLang="en-US"/>
          </a:p>
        </p:txBody>
      </p:sp>
    </p:spTree>
    <p:extLst>
      <p:ext uri="{BB962C8B-B14F-4D97-AF65-F5344CB8AC3E}">
        <p14:creationId xmlns:p14="http://schemas.microsoft.com/office/powerpoint/2010/main" val="75579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3" name="Date Placeholder 13">
            <a:extLst>
              <a:ext uri="{FF2B5EF4-FFF2-40B4-BE49-F238E27FC236}">
                <a16:creationId xmlns:a16="http://schemas.microsoft.com/office/drawing/2014/main" id="{F321B981-099E-C76F-D864-4F42BFB0B701}"/>
              </a:ext>
            </a:extLst>
          </p:cNvPr>
          <p:cNvSpPr>
            <a:spLocks noGrp="1"/>
          </p:cNvSpPr>
          <p:nvPr>
            <p:ph type="dt" sz="half" idx="10"/>
          </p:nvPr>
        </p:nvSpPr>
        <p:spPr/>
        <p:txBody>
          <a:bodyPr/>
          <a:lstStyle>
            <a:lvl1pPr>
              <a:defRPr/>
            </a:lvl1pPr>
          </a:lstStyle>
          <a:p>
            <a:pPr>
              <a:defRPr/>
            </a:pPr>
            <a:fld id="{BD7E7F05-04DD-4610-BC7F-9F855A37AFC8}" type="datetime1">
              <a:rPr lang="en-US"/>
              <a:pPr>
                <a:defRPr/>
              </a:pPr>
              <a:t>3/13/2023</a:t>
            </a:fld>
            <a:endParaRPr lang="en-US" dirty="0"/>
          </a:p>
        </p:txBody>
      </p:sp>
      <p:sp>
        <p:nvSpPr>
          <p:cNvPr id="4" name="Footer Placeholder 2">
            <a:extLst>
              <a:ext uri="{FF2B5EF4-FFF2-40B4-BE49-F238E27FC236}">
                <a16:creationId xmlns:a16="http://schemas.microsoft.com/office/drawing/2014/main" id="{1BA04385-0C15-0209-C568-4CEA6A68496B}"/>
              </a:ext>
            </a:extLst>
          </p:cNvPr>
          <p:cNvSpPr>
            <a:spLocks noGrp="1"/>
          </p:cNvSpPr>
          <p:nvPr>
            <p:ph type="ftr" sz="quarter" idx="11"/>
          </p:nvPr>
        </p:nvSpPr>
        <p:spPr/>
        <p:txBody>
          <a:bodyPr/>
          <a:lstStyle>
            <a:lvl1pPr>
              <a:defRPr/>
            </a:lvl1pPr>
          </a:lstStyle>
          <a:p>
            <a:pPr>
              <a:defRPr/>
            </a:pPr>
            <a:r>
              <a:rPr lang="en-US"/>
              <a:t>RGUIIIT BASAR</a:t>
            </a:r>
          </a:p>
        </p:txBody>
      </p:sp>
      <p:sp>
        <p:nvSpPr>
          <p:cNvPr id="5" name="Slide Number Placeholder 22">
            <a:extLst>
              <a:ext uri="{FF2B5EF4-FFF2-40B4-BE49-F238E27FC236}">
                <a16:creationId xmlns:a16="http://schemas.microsoft.com/office/drawing/2014/main" id="{5829DAE2-104C-22FD-BE06-71950CFBC412}"/>
              </a:ext>
            </a:extLst>
          </p:cNvPr>
          <p:cNvSpPr>
            <a:spLocks noGrp="1"/>
          </p:cNvSpPr>
          <p:nvPr>
            <p:ph type="sldNum" sz="quarter" idx="12"/>
          </p:nvPr>
        </p:nvSpPr>
        <p:spPr/>
        <p:txBody>
          <a:bodyPr/>
          <a:lstStyle>
            <a:lvl1pPr>
              <a:defRPr/>
            </a:lvl1pPr>
          </a:lstStyle>
          <a:p>
            <a:fld id="{D90F108A-9179-4E85-B528-DBCD7BB09407}" type="slidenum">
              <a:rPr lang="en-US" altLang="en-US"/>
              <a:pPr/>
              <a:t>‹#›</a:t>
            </a:fld>
            <a:endParaRPr lang="en-US" altLang="en-US"/>
          </a:p>
        </p:txBody>
      </p:sp>
    </p:spTree>
    <p:extLst>
      <p:ext uri="{BB962C8B-B14F-4D97-AF65-F5344CB8AC3E}">
        <p14:creationId xmlns:p14="http://schemas.microsoft.com/office/powerpoint/2010/main" val="44547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AAA70F27-0158-4865-7A07-5B37C6B02E3A}"/>
              </a:ext>
            </a:extLst>
          </p:cNvPr>
          <p:cNvSpPr>
            <a:spLocks noGrp="1"/>
          </p:cNvSpPr>
          <p:nvPr>
            <p:ph type="dt" sz="half" idx="10"/>
          </p:nvPr>
        </p:nvSpPr>
        <p:spPr/>
        <p:txBody>
          <a:bodyPr rtlCol="0"/>
          <a:lstStyle>
            <a:lvl1pPr>
              <a:defRPr/>
            </a:lvl1pPr>
          </a:lstStyle>
          <a:p>
            <a:pPr>
              <a:defRPr/>
            </a:pPr>
            <a:fld id="{206925D9-E6BD-4CA3-BAD2-1AF84F10DE5E}" type="datetime1">
              <a:rPr lang="en-US"/>
              <a:pPr>
                <a:defRPr/>
              </a:pPr>
              <a:t>3/13/2023</a:t>
            </a:fld>
            <a:endParaRPr lang="en-US" dirty="0"/>
          </a:p>
        </p:txBody>
      </p:sp>
      <p:sp>
        <p:nvSpPr>
          <p:cNvPr id="4" name="Slide Number Placeholder 6">
            <a:extLst>
              <a:ext uri="{FF2B5EF4-FFF2-40B4-BE49-F238E27FC236}">
                <a16:creationId xmlns:a16="http://schemas.microsoft.com/office/drawing/2014/main" id="{D217874C-B64E-ABB9-D538-245363A06E78}"/>
              </a:ext>
            </a:extLst>
          </p:cNvPr>
          <p:cNvSpPr>
            <a:spLocks noGrp="1"/>
          </p:cNvSpPr>
          <p:nvPr>
            <p:ph type="sldNum" sz="quarter" idx="11"/>
          </p:nvPr>
        </p:nvSpPr>
        <p:spPr/>
        <p:txBody>
          <a:bodyPr/>
          <a:lstStyle>
            <a:lvl1pPr>
              <a:defRPr/>
            </a:lvl1pPr>
          </a:lstStyle>
          <a:p>
            <a:fld id="{FB0333F6-4953-4402-AC2F-E27B3D9E1C47}" type="slidenum">
              <a:rPr lang="en-US" altLang="en-US"/>
              <a:pPr/>
              <a:t>‹#›</a:t>
            </a:fld>
            <a:endParaRPr lang="en-US" altLang="en-US"/>
          </a:p>
        </p:txBody>
      </p:sp>
      <p:sp>
        <p:nvSpPr>
          <p:cNvPr id="5" name="Footer Placeholder 7">
            <a:extLst>
              <a:ext uri="{FF2B5EF4-FFF2-40B4-BE49-F238E27FC236}">
                <a16:creationId xmlns:a16="http://schemas.microsoft.com/office/drawing/2014/main" id="{DDA2A707-55E2-6A60-5197-62762005F7C0}"/>
              </a:ext>
            </a:extLst>
          </p:cNvPr>
          <p:cNvSpPr>
            <a:spLocks noGrp="1"/>
          </p:cNvSpPr>
          <p:nvPr>
            <p:ph type="ftr" sz="quarter" idx="12"/>
          </p:nvPr>
        </p:nvSpPr>
        <p:spPr/>
        <p:txBody>
          <a:bodyPr rtlCol="0"/>
          <a:lstStyle>
            <a:lvl1pPr>
              <a:defRPr/>
            </a:lvl1pPr>
          </a:lstStyle>
          <a:p>
            <a:pPr>
              <a:defRPr/>
            </a:pPr>
            <a:r>
              <a:rPr lang="en-US"/>
              <a:t>RGUIIIT BASAR</a:t>
            </a:r>
          </a:p>
        </p:txBody>
      </p:sp>
    </p:spTree>
    <p:extLst>
      <p:ext uri="{BB962C8B-B14F-4D97-AF65-F5344CB8AC3E}">
        <p14:creationId xmlns:p14="http://schemas.microsoft.com/office/powerpoint/2010/main" val="263821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31CA48E-AAC0-9AEE-66EC-0FEC359115F0}"/>
              </a:ext>
            </a:extLst>
          </p:cNvPr>
          <p:cNvSpPr>
            <a:spLocks noGrp="1"/>
          </p:cNvSpPr>
          <p:nvPr>
            <p:ph type="dt" sz="half" idx="10"/>
          </p:nvPr>
        </p:nvSpPr>
        <p:spPr/>
        <p:txBody>
          <a:bodyPr/>
          <a:lstStyle>
            <a:lvl1pPr>
              <a:defRPr/>
            </a:lvl1pPr>
          </a:lstStyle>
          <a:p>
            <a:pPr>
              <a:defRPr/>
            </a:pPr>
            <a:fld id="{952BF1E0-76B5-4CDF-A321-1A4AAF01443D}" type="datetime1">
              <a:rPr lang="en-US"/>
              <a:pPr>
                <a:defRPr/>
              </a:pPr>
              <a:t>3/13/2023</a:t>
            </a:fld>
            <a:endParaRPr lang="en-US" dirty="0"/>
          </a:p>
        </p:txBody>
      </p:sp>
      <p:sp>
        <p:nvSpPr>
          <p:cNvPr id="3" name="Footer Placeholder 2">
            <a:extLst>
              <a:ext uri="{FF2B5EF4-FFF2-40B4-BE49-F238E27FC236}">
                <a16:creationId xmlns:a16="http://schemas.microsoft.com/office/drawing/2014/main" id="{4328D83B-D138-B157-CDDE-BF5EF198FA20}"/>
              </a:ext>
            </a:extLst>
          </p:cNvPr>
          <p:cNvSpPr>
            <a:spLocks noGrp="1"/>
          </p:cNvSpPr>
          <p:nvPr>
            <p:ph type="ftr" sz="quarter" idx="11"/>
          </p:nvPr>
        </p:nvSpPr>
        <p:spPr/>
        <p:txBody>
          <a:bodyPr/>
          <a:lstStyle>
            <a:lvl1pPr>
              <a:defRPr/>
            </a:lvl1pPr>
          </a:lstStyle>
          <a:p>
            <a:pPr>
              <a:defRPr/>
            </a:pPr>
            <a:r>
              <a:rPr lang="en-US"/>
              <a:t>RGUIIIT BASAR</a:t>
            </a:r>
          </a:p>
        </p:txBody>
      </p:sp>
      <p:sp>
        <p:nvSpPr>
          <p:cNvPr id="4" name="Slide Number Placeholder 22">
            <a:extLst>
              <a:ext uri="{FF2B5EF4-FFF2-40B4-BE49-F238E27FC236}">
                <a16:creationId xmlns:a16="http://schemas.microsoft.com/office/drawing/2014/main" id="{A44DBD27-1C3D-B2D5-456C-8A17253B36DC}"/>
              </a:ext>
            </a:extLst>
          </p:cNvPr>
          <p:cNvSpPr>
            <a:spLocks noGrp="1"/>
          </p:cNvSpPr>
          <p:nvPr>
            <p:ph type="sldNum" sz="quarter" idx="12"/>
          </p:nvPr>
        </p:nvSpPr>
        <p:spPr/>
        <p:txBody>
          <a:bodyPr/>
          <a:lstStyle>
            <a:lvl1pPr>
              <a:defRPr/>
            </a:lvl1pPr>
          </a:lstStyle>
          <a:p>
            <a:fld id="{39CF90D9-44FC-48B2-870E-F8DD5E78D7A2}" type="slidenum">
              <a:rPr lang="en-US" altLang="en-US"/>
              <a:pPr/>
              <a:t>‹#›</a:t>
            </a:fld>
            <a:endParaRPr lang="en-US" altLang="en-US"/>
          </a:p>
        </p:txBody>
      </p:sp>
    </p:spTree>
    <p:extLst>
      <p:ext uri="{BB962C8B-B14F-4D97-AF65-F5344CB8AC3E}">
        <p14:creationId xmlns:p14="http://schemas.microsoft.com/office/powerpoint/2010/main" val="139852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D49FAA6-0CF8-C786-854F-F4C8067C682D}"/>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Straight Connector 4">
            <a:extLst>
              <a:ext uri="{FF2B5EF4-FFF2-40B4-BE49-F238E27FC236}">
                <a16:creationId xmlns:a16="http://schemas.microsoft.com/office/drawing/2014/main" id="{B9E08712-7B9F-9170-2005-4D06DA6F5770}"/>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a:extLst>
              <a:ext uri="{FF2B5EF4-FFF2-40B4-BE49-F238E27FC236}">
                <a16:creationId xmlns:a16="http://schemas.microsoft.com/office/drawing/2014/main" id="{8C4D4F9C-96DC-2797-F2EF-0B04B869C365}"/>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a:extLst>
              <a:ext uri="{FF2B5EF4-FFF2-40B4-BE49-F238E27FC236}">
                <a16:creationId xmlns:a16="http://schemas.microsoft.com/office/drawing/2014/main" id="{F5C0E707-CFD3-7135-1C2E-71A97DB898E6}"/>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Rectangle 7">
            <a:extLst>
              <a:ext uri="{FF2B5EF4-FFF2-40B4-BE49-F238E27FC236}">
                <a16:creationId xmlns:a16="http://schemas.microsoft.com/office/drawing/2014/main" id="{BA4FA4FE-2F9A-6835-8E19-53540E216087}"/>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a:extLst>
              <a:ext uri="{FF2B5EF4-FFF2-40B4-BE49-F238E27FC236}">
                <a16:creationId xmlns:a16="http://schemas.microsoft.com/office/drawing/2014/main" id="{FB00757C-5885-B89A-E4D3-D91F69D912B5}"/>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Oval 9">
            <a:extLst>
              <a:ext uri="{FF2B5EF4-FFF2-40B4-BE49-F238E27FC236}">
                <a16:creationId xmlns:a16="http://schemas.microsoft.com/office/drawing/2014/main" id="{B6E5A3F5-9425-8336-41A9-4484E003CEB1}"/>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20">
            <a:extLst>
              <a:ext uri="{FF2B5EF4-FFF2-40B4-BE49-F238E27FC236}">
                <a16:creationId xmlns:a16="http://schemas.microsoft.com/office/drawing/2014/main" id="{D380ABF9-6C6A-C2DF-CD2D-6CB64D9DBFA9}"/>
              </a:ext>
            </a:extLst>
          </p:cNvPr>
          <p:cNvSpPr>
            <a:spLocks noGrp="1"/>
          </p:cNvSpPr>
          <p:nvPr>
            <p:ph type="dt" sz="half" idx="10"/>
          </p:nvPr>
        </p:nvSpPr>
        <p:spPr/>
        <p:txBody>
          <a:bodyPr rtlCol="0"/>
          <a:lstStyle>
            <a:lvl1pPr>
              <a:defRPr/>
            </a:lvl1pPr>
          </a:lstStyle>
          <a:p>
            <a:pPr>
              <a:defRPr/>
            </a:pPr>
            <a:fld id="{97873B60-84BB-4D78-996C-50A97AE40003}" type="datetime1">
              <a:rPr lang="en-US"/>
              <a:pPr>
                <a:defRPr/>
              </a:pPr>
              <a:t>3/13/2023</a:t>
            </a:fld>
            <a:endParaRPr lang="en-US" dirty="0"/>
          </a:p>
        </p:txBody>
      </p:sp>
      <p:sp>
        <p:nvSpPr>
          <p:cNvPr id="12" name="Slide Number Placeholder 21">
            <a:extLst>
              <a:ext uri="{FF2B5EF4-FFF2-40B4-BE49-F238E27FC236}">
                <a16:creationId xmlns:a16="http://schemas.microsoft.com/office/drawing/2014/main" id="{23149480-C1EB-1D4B-BB41-07697E206656}"/>
              </a:ext>
            </a:extLst>
          </p:cNvPr>
          <p:cNvSpPr>
            <a:spLocks noGrp="1"/>
          </p:cNvSpPr>
          <p:nvPr>
            <p:ph type="sldNum" sz="quarter" idx="11"/>
          </p:nvPr>
        </p:nvSpPr>
        <p:spPr/>
        <p:txBody>
          <a:bodyPr/>
          <a:lstStyle>
            <a:lvl1pPr>
              <a:defRPr/>
            </a:lvl1pPr>
          </a:lstStyle>
          <a:p>
            <a:fld id="{7FD4D744-1EE6-4FD0-AF7D-BEA7B3B38E51}" type="slidenum">
              <a:rPr lang="en-US" altLang="en-US"/>
              <a:pPr/>
              <a:t>‹#›</a:t>
            </a:fld>
            <a:endParaRPr lang="en-US" altLang="en-US"/>
          </a:p>
        </p:txBody>
      </p:sp>
      <p:sp>
        <p:nvSpPr>
          <p:cNvPr id="13" name="Footer Placeholder 22">
            <a:extLst>
              <a:ext uri="{FF2B5EF4-FFF2-40B4-BE49-F238E27FC236}">
                <a16:creationId xmlns:a16="http://schemas.microsoft.com/office/drawing/2014/main" id="{73B86CE3-8B78-D288-A042-54B4701DB40B}"/>
              </a:ext>
            </a:extLst>
          </p:cNvPr>
          <p:cNvSpPr>
            <a:spLocks noGrp="1"/>
          </p:cNvSpPr>
          <p:nvPr>
            <p:ph type="ftr" sz="quarter" idx="12"/>
          </p:nvPr>
        </p:nvSpPr>
        <p:spPr/>
        <p:txBody>
          <a:bodyPr rtlCol="0"/>
          <a:lstStyle>
            <a:lvl1pPr>
              <a:defRPr/>
            </a:lvl1pPr>
          </a:lstStyle>
          <a:p>
            <a:pPr>
              <a:defRPr/>
            </a:pPr>
            <a:r>
              <a:rPr lang="en-US"/>
              <a:t>RGUIIIT BASAR</a:t>
            </a:r>
          </a:p>
        </p:txBody>
      </p:sp>
    </p:spTree>
    <p:extLst>
      <p:ext uri="{BB962C8B-B14F-4D97-AF65-F5344CB8AC3E}">
        <p14:creationId xmlns:p14="http://schemas.microsoft.com/office/powerpoint/2010/main" val="7424838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C2C082A-1DC4-AAC8-CF96-620FD6BD8CCA}"/>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Oval 5">
            <a:extLst>
              <a:ext uri="{FF2B5EF4-FFF2-40B4-BE49-F238E27FC236}">
                <a16:creationId xmlns:a16="http://schemas.microsoft.com/office/drawing/2014/main" id="{CA2AF77E-3B49-8D53-83D2-B1BC668EC336}"/>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a:extLst>
              <a:ext uri="{FF2B5EF4-FFF2-40B4-BE49-F238E27FC236}">
                <a16:creationId xmlns:a16="http://schemas.microsoft.com/office/drawing/2014/main" id="{9084F5AA-114E-E884-0437-42547F2689E2}"/>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Rectangle 7">
            <a:extLst>
              <a:ext uri="{FF2B5EF4-FFF2-40B4-BE49-F238E27FC236}">
                <a16:creationId xmlns:a16="http://schemas.microsoft.com/office/drawing/2014/main" id="{F784EFC8-7A82-E4CB-9AD6-D85670E9DD91}"/>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a:extLst>
              <a:ext uri="{FF2B5EF4-FFF2-40B4-BE49-F238E27FC236}">
                <a16:creationId xmlns:a16="http://schemas.microsoft.com/office/drawing/2014/main" id="{CDDD90C7-0B8F-3B85-69A9-890EC186FD19}"/>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Straight Connector 9">
            <a:extLst>
              <a:ext uri="{FF2B5EF4-FFF2-40B4-BE49-F238E27FC236}">
                <a16:creationId xmlns:a16="http://schemas.microsoft.com/office/drawing/2014/main" id="{AAF9EF99-937E-29DA-3024-4060A74652C8}"/>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a:extLst>
              <a:ext uri="{FF2B5EF4-FFF2-40B4-BE49-F238E27FC236}">
                <a16:creationId xmlns:a16="http://schemas.microsoft.com/office/drawing/2014/main" id="{798062C8-3368-B1B5-C004-A82ADA9E0B35}"/>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FD59AF1B-4E5E-E428-C68B-6CEA0FB1A11A}"/>
              </a:ext>
            </a:extLst>
          </p:cNvPr>
          <p:cNvSpPr>
            <a:spLocks noGrp="1"/>
          </p:cNvSpPr>
          <p:nvPr>
            <p:ph type="dt" sz="half" idx="10"/>
          </p:nvPr>
        </p:nvSpPr>
        <p:spPr/>
        <p:txBody>
          <a:bodyPr rtlCol="0"/>
          <a:lstStyle>
            <a:lvl1pPr>
              <a:defRPr/>
            </a:lvl1pPr>
          </a:lstStyle>
          <a:p>
            <a:pPr>
              <a:defRPr/>
            </a:pPr>
            <a:fld id="{FB1DB16A-787E-4851-93F1-89A408810435}" type="datetime1">
              <a:rPr lang="en-US"/>
              <a:pPr>
                <a:defRPr/>
              </a:pPr>
              <a:t>3/13/2023</a:t>
            </a:fld>
            <a:endParaRPr lang="en-US" dirty="0"/>
          </a:p>
        </p:txBody>
      </p:sp>
      <p:sp>
        <p:nvSpPr>
          <p:cNvPr id="13" name="Slide Number Placeholder 17">
            <a:extLst>
              <a:ext uri="{FF2B5EF4-FFF2-40B4-BE49-F238E27FC236}">
                <a16:creationId xmlns:a16="http://schemas.microsoft.com/office/drawing/2014/main" id="{F1863F66-9114-B864-9196-7834713F6294}"/>
              </a:ext>
            </a:extLst>
          </p:cNvPr>
          <p:cNvSpPr>
            <a:spLocks noGrp="1"/>
          </p:cNvSpPr>
          <p:nvPr>
            <p:ph type="sldNum" sz="quarter" idx="11"/>
          </p:nvPr>
        </p:nvSpPr>
        <p:spPr/>
        <p:txBody>
          <a:bodyPr/>
          <a:lstStyle>
            <a:lvl1pPr>
              <a:defRPr/>
            </a:lvl1pPr>
          </a:lstStyle>
          <a:p>
            <a:fld id="{303F7E25-836D-4EEE-9DC6-87DD5B0F7FDF}" type="slidenum">
              <a:rPr lang="en-US" altLang="en-US"/>
              <a:pPr/>
              <a:t>‹#›</a:t>
            </a:fld>
            <a:endParaRPr lang="en-US" altLang="en-US"/>
          </a:p>
        </p:txBody>
      </p:sp>
      <p:sp>
        <p:nvSpPr>
          <p:cNvPr id="14" name="Footer Placeholder 20">
            <a:extLst>
              <a:ext uri="{FF2B5EF4-FFF2-40B4-BE49-F238E27FC236}">
                <a16:creationId xmlns:a16="http://schemas.microsoft.com/office/drawing/2014/main" id="{F4E8B680-BC37-8BFC-0C14-41CEFD53D22A}"/>
              </a:ext>
            </a:extLst>
          </p:cNvPr>
          <p:cNvSpPr>
            <a:spLocks noGrp="1"/>
          </p:cNvSpPr>
          <p:nvPr>
            <p:ph type="ftr" sz="quarter" idx="12"/>
          </p:nvPr>
        </p:nvSpPr>
        <p:spPr/>
        <p:txBody>
          <a:bodyPr rtlCol="0"/>
          <a:lstStyle>
            <a:lvl1pPr>
              <a:defRPr/>
            </a:lvl1pPr>
          </a:lstStyle>
          <a:p>
            <a:pPr>
              <a:defRPr/>
            </a:pPr>
            <a:r>
              <a:rPr lang="en-US"/>
              <a:t>RGUIIIT BASAR</a:t>
            </a:r>
          </a:p>
        </p:txBody>
      </p:sp>
    </p:spTree>
    <p:extLst>
      <p:ext uri="{BB962C8B-B14F-4D97-AF65-F5344CB8AC3E}">
        <p14:creationId xmlns:p14="http://schemas.microsoft.com/office/powerpoint/2010/main" val="396952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0110EAE9-BD5F-085F-2C86-DAF754914771}"/>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a:extLst>
              <a:ext uri="{FF2B5EF4-FFF2-40B4-BE49-F238E27FC236}">
                <a16:creationId xmlns:a16="http://schemas.microsoft.com/office/drawing/2014/main" id="{4C19AF9F-057A-F2E1-A950-60BBF44AEBF1}"/>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8436" name="Text Placeholder 12">
            <a:extLst>
              <a:ext uri="{FF2B5EF4-FFF2-40B4-BE49-F238E27FC236}">
                <a16:creationId xmlns:a16="http://schemas.microsoft.com/office/drawing/2014/main" id="{9C59E073-C66A-FC69-4B2E-B1269158079F}"/>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853D9AE1-65AD-F837-7C95-C5B9FC42ADC4}"/>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4A140985-11A3-47C2-A3F5-863DF7256EFF}" type="datetime1">
              <a:rPr lang="en-US"/>
              <a:pPr>
                <a:defRPr/>
              </a:pPr>
              <a:t>3/13/2023</a:t>
            </a:fld>
            <a:endParaRPr lang="en-US" dirty="0"/>
          </a:p>
        </p:txBody>
      </p:sp>
      <p:sp>
        <p:nvSpPr>
          <p:cNvPr id="3" name="Footer Placeholder 2">
            <a:extLst>
              <a:ext uri="{FF2B5EF4-FFF2-40B4-BE49-F238E27FC236}">
                <a16:creationId xmlns:a16="http://schemas.microsoft.com/office/drawing/2014/main" id="{6284327F-97BA-7E66-9123-24CE47BDFDFD}"/>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smtClean="0">
                <a:solidFill>
                  <a:schemeClr val="tx2"/>
                </a:solidFill>
                <a:latin typeface="+mn-lt"/>
              </a:defRPr>
            </a:lvl1pPr>
          </a:lstStyle>
          <a:p>
            <a:pPr>
              <a:defRPr/>
            </a:pPr>
            <a:r>
              <a:rPr lang="en-US"/>
              <a:t>RGUIIIT BASAR</a:t>
            </a:r>
          </a:p>
        </p:txBody>
      </p:sp>
      <p:sp>
        <p:nvSpPr>
          <p:cNvPr id="7" name="Straight Connector 6">
            <a:extLst>
              <a:ext uri="{FF2B5EF4-FFF2-40B4-BE49-F238E27FC236}">
                <a16:creationId xmlns:a16="http://schemas.microsoft.com/office/drawing/2014/main" id="{3774902B-C6E8-C4EB-BE47-7C99299502E7}"/>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Straight Connector 8">
            <a:extLst>
              <a:ext uri="{FF2B5EF4-FFF2-40B4-BE49-F238E27FC236}">
                <a16:creationId xmlns:a16="http://schemas.microsoft.com/office/drawing/2014/main" id="{C45FBD45-E884-6FB3-CC71-93CCBF23196C}"/>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Rectangle 9">
            <a:extLst>
              <a:ext uri="{FF2B5EF4-FFF2-40B4-BE49-F238E27FC236}">
                <a16:creationId xmlns:a16="http://schemas.microsoft.com/office/drawing/2014/main" id="{47AFFEC7-DED2-30B8-0C79-F5CC77115549}"/>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Straight Connector 10">
            <a:extLst>
              <a:ext uri="{FF2B5EF4-FFF2-40B4-BE49-F238E27FC236}">
                <a16:creationId xmlns:a16="http://schemas.microsoft.com/office/drawing/2014/main" id="{0F06B098-8569-0FA7-0C1A-F11806DEE5CB}"/>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Oval 11">
            <a:extLst>
              <a:ext uri="{FF2B5EF4-FFF2-40B4-BE49-F238E27FC236}">
                <a16:creationId xmlns:a16="http://schemas.microsoft.com/office/drawing/2014/main" id="{1380A3D0-DFDA-3EAB-3B9B-1EF88A6D6994}"/>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489D394A-A26B-6917-4F9E-FB955A7BB0D7}"/>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anose="02040604050505020304" pitchFamily="18" charset="0"/>
              </a:defRPr>
            </a:lvl1pPr>
          </a:lstStyle>
          <a:p>
            <a:fld id="{86F85A27-EA29-4A44-AF38-95D51615AF7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02" r:id="rId4"/>
    <p:sldLayoutId id="2147483703" r:id="rId5"/>
    <p:sldLayoutId id="2147483710" r:id="rId6"/>
    <p:sldLayoutId id="2147483704" r:id="rId7"/>
    <p:sldLayoutId id="2147483711" r:id="rId8"/>
    <p:sldLayoutId id="2147483712" r:id="rId9"/>
    <p:sldLayoutId id="2147483705" r:id="rId10"/>
    <p:sldLayoutId id="2147483706" r:id="rId11"/>
  </p:sldLayoutIdLst>
  <p:hf hdr="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w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oleObject" Target="../embeddings/oleObject12.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3.wmf"/><Relationship Id="rId11" Type="http://schemas.openxmlformats.org/officeDocument/2006/relationships/image" Target="../media/image35.wmf"/><Relationship Id="rId5" Type="http://schemas.openxmlformats.org/officeDocument/2006/relationships/oleObject" Target="../embeddings/oleObject15.bin"/><Relationship Id="rId10" Type="http://schemas.openxmlformats.org/officeDocument/2006/relationships/oleObject" Target="../embeddings/oleObject18.bin"/><Relationship Id="rId4" Type="http://schemas.openxmlformats.org/officeDocument/2006/relationships/image" Target="../media/image26.wmf"/><Relationship Id="rId9" Type="http://schemas.openxmlformats.org/officeDocument/2006/relationships/image" Target="../media/image34.w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19.bin"/><Relationship Id="rId1" Type="http://schemas.openxmlformats.org/officeDocument/2006/relationships/slideLayout" Target="../slideLayouts/slideLayout2.xml"/><Relationship Id="rId5" Type="http://schemas.openxmlformats.org/officeDocument/2006/relationships/image" Target="../media/image37.w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1.bin"/><Relationship Id="rId1" Type="http://schemas.openxmlformats.org/officeDocument/2006/relationships/slideLayout" Target="../slideLayouts/slideLayout2.xml"/><Relationship Id="rId5" Type="http://schemas.openxmlformats.org/officeDocument/2006/relationships/image" Target="../media/image38.wmf"/><Relationship Id="rId4"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44.wmf"/><Relationship Id="rId3" Type="http://schemas.openxmlformats.org/officeDocument/2006/relationships/image" Target="../media/image39.wmf"/><Relationship Id="rId7" Type="http://schemas.openxmlformats.org/officeDocument/2006/relationships/image" Target="../media/image41.wmf"/><Relationship Id="rId12" Type="http://schemas.openxmlformats.org/officeDocument/2006/relationships/oleObject" Target="../embeddings/oleObject28.bin"/><Relationship Id="rId2" Type="http://schemas.openxmlformats.org/officeDocument/2006/relationships/oleObject" Target="../embeddings/oleObject23.bin"/><Relationship Id="rId1" Type="http://schemas.openxmlformats.org/officeDocument/2006/relationships/slideLayout" Target="../slideLayouts/slideLayout2.xml"/><Relationship Id="rId6" Type="http://schemas.openxmlformats.org/officeDocument/2006/relationships/oleObject" Target="../embeddings/oleObject25.bin"/><Relationship Id="rId11" Type="http://schemas.openxmlformats.org/officeDocument/2006/relationships/image" Target="../media/image43.wmf"/><Relationship Id="rId5" Type="http://schemas.openxmlformats.org/officeDocument/2006/relationships/image" Target="../media/image40.wmf"/><Relationship Id="rId15" Type="http://schemas.openxmlformats.org/officeDocument/2006/relationships/image" Target="../media/image45.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42.wmf"/><Relationship Id="rId14"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Ampere" TargetMode="External"/><Relationship Id="rId13" Type="http://schemas.openxmlformats.org/officeDocument/2006/relationships/image" Target="../media/image46.wmf"/><Relationship Id="rId3" Type="http://schemas.openxmlformats.org/officeDocument/2006/relationships/hyperlink" Target="http://en.wikipedia.org/wiki/Joule" TargetMode="External"/><Relationship Id="rId7" Type="http://schemas.openxmlformats.org/officeDocument/2006/relationships/hyperlink" Target="http://en.wikipedia.org/wiki/Electric_current" TargetMode="External"/><Relationship Id="rId12" Type="http://schemas.openxmlformats.org/officeDocument/2006/relationships/oleObject" Target="../embeddings/oleObject30.bin"/><Relationship Id="rId2" Type="http://schemas.openxmlformats.org/officeDocument/2006/relationships/hyperlink" Target="http://en.wikipedia.org/wiki/Watt" TargetMode="External"/><Relationship Id="rId1" Type="http://schemas.openxmlformats.org/officeDocument/2006/relationships/slideLayout" Target="../slideLayouts/slideLayout2.xml"/><Relationship Id="rId6" Type="http://schemas.openxmlformats.org/officeDocument/2006/relationships/hyperlink" Target="http://en.wikipedia.org/wiki/Volt" TargetMode="External"/><Relationship Id="rId11" Type="http://schemas.openxmlformats.org/officeDocument/2006/relationships/hyperlink" Target="http://en.wikipedia.org/wiki/Ohm_(unit)" TargetMode="External"/><Relationship Id="rId5" Type="http://schemas.openxmlformats.org/officeDocument/2006/relationships/hyperlink" Target="http://en.wikipedia.org/wiki/Potential_difference" TargetMode="External"/><Relationship Id="rId10" Type="http://schemas.openxmlformats.org/officeDocument/2006/relationships/hyperlink" Target="http://en.wikipedia.org/wiki/Electrical_resistance" TargetMode="External"/><Relationship Id="rId4" Type="http://schemas.openxmlformats.org/officeDocument/2006/relationships/hyperlink" Target="http://en.wikipedia.org/wiki/Second" TargetMode="External"/><Relationship Id="rId9" Type="http://schemas.openxmlformats.org/officeDocument/2006/relationships/hyperlink" Target="http://en.wikipedia.org/wiki/Resistor"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Root_mean_square" TargetMode="External"/><Relationship Id="rId2" Type="http://schemas.openxmlformats.org/officeDocument/2006/relationships/hyperlink" Target="http://en.wikipedia.org/wiki/Sine" TargetMode="External"/><Relationship Id="rId1" Type="http://schemas.openxmlformats.org/officeDocument/2006/relationships/slideLayout" Target="../slideLayouts/slideLayout2.xml"/><Relationship Id="rId4" Type="http://schemas.openxmlformats.org/officeDocument/2006/relationships/hyperlink" Target="http://en.wikipedia.org/wiki/Voltag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Ampere" TargetMode="External"/><Relationship Id="rId2" Type="http://schemas.openxmlformats.org/officeDocument/2006/relationships/hyperlink" Target="http://en.wikipedia.org/wiki/Watt" TargetMode="External"/><Relationship Id="rId1" Type="http://schemas.openxmlformats.org/officeDocument/2006/relationships/slideLayout" Target="../slideLayouts/slideLayout2.xml"/><Relationship Id="rId5" Type="http://schemas.openxmlformats.org/officeDocument/2006/relationships/hyperlink" Target="http://en.wikipedia.org/wiki/Phase_angle" TargetMode="External"/><Relationship Id="rId4" Type="http://schemas.openxmlformats.org/officeDocument/2006/relationships/hyperlink" Target="http://en.wikipedia.org/wiki/Volt"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3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Focus_(optics)" TargetMode="External"/><Relationship Id="rId13" Type="http://schemas.openxmlformats.org/officeDocument/2006/relationships/image" Target="../media/image48.wmf"/><Relationship Id="rId3" Type="http://schemas.openxmlformats.org/officeDocument/2006/relationships/hyperlink" Target="http://en.wikipedia.org/wiki/Optics" TargetMode="External"/><Relationship Id="rId7" Type="http://schemas.openxmlformats.org/officeDocument/2006/relationships/hyperlink" Target="http://en.wikipedia.org/wiki/Lens_(optics)" TargetMode="External"/><Relationship Id="rId12" Type="http://schemas.openxmlformats.org/officeDocument/2006/relationships/oleObject" Target="../embeddings/oleObject32.bin"/><Relationship Id="rId2" Type="http://schemas.openxmlformats.org/officeDocument/2006/relationships/hyperlink" Target="http://en.wikipedia.org/wiki/Optical_power" TargetMode="External"/><Relationship Id="rId1" Type="http://schemas.openxmlformats.org/officeDocument/2006/relationships/slideLayout" Target="../slideLayouts/slideLayout2.xml"/><Relationship Id="rId6" Type="http://schemas.openxmlformats.org/officeDocument/2006/relationships/hyperlink" Target="http://en.wikipedia.org/wiki/Watt" TargetMode="External"/><Relationship Id="rId11" Type="http://schemas.openxmlformats.org/officeDocument/2006/relationships/hyperlink" Target="http://en.wikipedia.org/wiki/Focal_length" TargetMode="External"/><Relationship Id="rId5" Type="http://schemas.openxmlformats.org/officeDocument/2006/relationships/hyperlink" Target="http://en.wikipedia.org/wiki/Radiant_flux" TargetMode="External"/><Relationship Id="rId10" Type="http://schemas.openxmlformats.org/officeDocument/2006/relationships/hyperlink" Target="http://en.wikipedia.org/wiki/Metre" TargetMode="External"/><Relationship Id="rId4" Type="http://schemas.openxmlformats.org/officeDocument/2006/relationships/hyperlink" Target="http://en.wikipedia.org/wiki/Radiometry" TargetMode="External"/><Relationship Id="rId9" Type="http://schemas.openxmlformats.org/officeDocument/2006/relationships/hyperlink" Target="http://en.wikipedia.org/wiki/Dioptr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9.wmf"/><Relationship Id="rId7" Type="http://schemas.openxmlformats.org/officeDocument/2006/relationships/image" Target="../media/image51.wmf"/><Relationship Id="rId2" Type="http://schemas.openxmlformats.org/officeDocument/2006/relationships/oleObject" Target="../embeddings/oleObject33.bin"/><Relationship Id="rId1" Type="http://schemas.openxmlformats.org/officeDocument/2006/relationships/slideLayout" Target="../slideLayouts/slideLayout2.xml"/><Relationship Id="rId6" Type="http://schemas.openxmlformats.org/officeDocument/2006/relationships/oleObject" Target="../embeddings/oleObject35.bin"/><Relationship Id="rId5" Type="http://schemas.openxmlformats.org/officeDocument/2006/relationships/image" Target="../media/image50.wmf"/><Relationship Id="rId4" Type="http://schemas.openxmlformats.org/officeDocument/2006/relationships/oleObject" Target="../embeddings/oleObject34.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57.wmf"/><Relationship Id="rId3" Type="http://schemas.openxmlformats.org/officeDocument/2006/relationships/image" Target="../media/image52.wmf"/><Relationship Id="rId7" Type="http://schemas.openxmlformats.org/officeDocument/2006/relationships/image" Target="../media/image54.wmf"/><Relationship Id="rId12" Type="http://schemas.openxmlformats.org/officeDocument/2006/relationships/oleObject" Target="../embeddings/oleObject41.bin"/><Relationship Id="rId2" Type="http://schemas.openxmlformats.org/officeDocument/2006/relationships/oleObject" Target="../embeddings/oleObject36.bin"/><Relationship Id="rId1" Type="http://schemas.openxmlformats.org/officeDocument/2006/relationships/slideLayout" Target="../slideLayouts/slideLayout2.xml"/><Relationship Id="rId6" Type="http://schemas.openxmlformats.org/officeDocument/2006/relationships/oleObject" Target="../embeddings/oleObject38.bin"/><Relationship Id="rId11" Type="http://schemas.openxmlformats.org/officeDocument/2006/relationships/image" Target="../media/image56.wmf"/><Relationship Id="rId5" Type="http://schemas.openxmlformats.org/officeDocument/2006/relationships/image" Target="../media/image53.wmf"/><Relationship Id="rId15" Type="http://schemas.openxmlformats.org/officeDocument/2006/relationships/oleObject" Target="../embeddings/oleObject43.bin"/><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55.wmf"/><Relationship Id="rId14" Type="http://schemas.openxmlformats.org/officeDocument/2006/relationships/oleObject" Target="../embeddings/oleObject42.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44.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1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D0459840-D690-7E95-DFC9-0CBE29E94E07}"/>
              </a:ext>
            </a:extLst>
          </p:cNvPr>
          <p:cNvSpPr>
            <a:spLocks noGrp="1"/>
          </p:cNvSpPr>
          <p:nvPr>
            <p:ph type="ctrTitle"/>
          </p:nvPr>
        </p:nvSpPr>
        <p:spPr>
          <a:xfrm>
            <a:off x="3352800" y="1447800"/>
            <a:ext cx="6172200" cy="1143000"/>
          </a:xfrm>
        </p:spPr>
        <p:txBody>
          <a:bodyPr/>
          <a:lstStyle/>
          <a:p>
            <a:pPr fontAlgn="auto">
              <a:spcAft>
                <a:spcPts val="0"/>
              </a:spcAft>
              <a:defRPr/>
            </a:pPr>
            <a:r>
              <a:rPr lang="en-US" sz="6000" dirty="0">
                <a:solidFill>
                  <a:srgbClr val="00B050"/>
                </a:solidFill>
                <a:latin typeface="Times New Roman" pitchFamily="18" charset="0"/>
                <a:cs typeface="Times New Roman" pitchFamily="18" charset="0"/>
              </a:rPr>
              <a:t>POWER</a:t>
            </a:r>
            <a:endParaRPr lang="en-US" dirty="0">
              <a:solidFill>
                <a:srgbClr val="00B050"/>
              </a:solidFill>
              <a:latin typeface="Times New Roman" pitchFamily="18" charset="0"/>
              <a:cs typeface="Times New Roman" pitchFamily="18" charset="0"/>
            </a:endParaRPr>
          </a:p>
        </p:txBody>
      </p:sp>
      <p:sp>
        <p:nvSpPr>
          <p:cNvPr id="18" name="Subtitle 17">
            <a:extLst>
              <a:ext uri="{FF2B5EF4-FFF2-40B4-BE49-F238E27FC236}">
                <a16:creationId xmlns:a16="http://schemas.microsoft.com/office/drawing/2014/main" id="{8B406F95-D1A0-E048-CBB8-AB217CD110CE}"/>
              </a:ext>
            </a:extLst>
          </p:cNvPr>
          <p:cNvSpPr>
            <a:spLocks noGrp="1"/>
          </p:cNvSpPr>
          <p:nvPr>
            <p:ph type="subTitle" idx="1"/>
          </p:nvPr>
        </p:nvSpPr>
        <p:spPr>
          <a:xfrm>
            <a:off x="4953000" y="4114800"/>
            <a:ext cx="4114800" cy="1371600"/>
          </a:xfrm>
        </p:spPr>
        <p:txBody>
          <a:bodyPr/>
          <a:lstStyle/>
          <a:p>
            <a:r>
              <a:rPr lang="en-US" altLang="en-US">
                <a:solidFill>
                  <a:srgbClr val="FF0000"/>
                </a:solidFill>
              </a:rPr>
              <a:t>     Presentation  by</a:t>
            </a:r>
          </a:p>
          <a:p>
            <a:r>
              <a:rPr lang="en-US" altLang="en-US" sz="3600">
                <a:solidFill>
                  <a:srgbClr val="00B050"/>
                </a:solidFill>
              </a:rPr>
              <a:t>K.RAJAIAH</a:t>
            </a:r>
          </a:p>
          <a:p>
            <a:endParaRPr lang="en-US" altLang="en-US">
              <a:solidFill>
                <a:srgbClr val="002060"/>
              </a:solidFill>
            </a:endParaRPr>
          </a:p>
        </p:txBody>
      </p:sp>
      <p:grpSp>
        <p:nvGrpSpPr>
          <p:cNvPr id="2" name="Group 21">
            <a:extLst>
              <a:ext uri="{FF2B5EF4-FFF2-40B4-BE49-F238E27FC236}">
                <a16:creationId xmlns:a16="http://schemas.microsoft.com/office/drawing/2014/main" id="{E975D5DE-5C75-8767-67C0-B5F221E2DCAA}"/>
              </a:ext>
            </a:extLst>
          </p:cNvPr>
          <p:cNvGrpSpPr/>
          <p:nvPr/>
        </p:nvGrpSpPr>
        <p:grpSpPr>
          <a:xfrm>
            <a:off x="380954" y="228600"/>
            <a:ext cx="1104783" cy="1193166"/>
            <a:chOff x="380954" y="228600"/>
            <a:chExt cx="1104783" cy="1193166"/>
          </a:xfrm>
          <a:solidFill>
            <a:schemeClr val="accent3"/>
          </a:solidFill>
        </p:grpSpPr>
        <p:sp>
          <p:nvSpPr>
            <p:cNvPr id="19" name="Moon 18">
              <a:extLst>
                <a:ext uri="{FF2B5EF4-FFF2-40B4-BE49-F238E27FC236}">
                  <a16:creationId xmlns:a16="http://schemas.microsoft.com/office/drawing/2014/main" id="{D57BEA71-20D7-79C3-B65C-3023ABBEAEE2}"/>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Moon 19">
              <a:extLst>
                <a:ext uri="{FF2B5EF4-FFF2-40B4-BE49-F238E27FC236}">
                  <a16:creationId xmlns:a16="http://schemas.microsoft.com/office/drawing/2014/main" id="{AFD72A18-1AF0-219E-9A54-D9647AED34C7}"/>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Flowchart: Connector 20">
              <a:extLst>
                <a:ext uri="{FF2B5EF4-FFF2-40B4-BE49-F238E27FC236}">
                  <a16:creationId xmlns:a16="http://schemas.microsoft.com/office/drawing/2014/main" id="{BDFFA562-2FA7-9A7D-0CBF-139D8217CE1A}"/>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set>
                                      <p:cBhvr>
                                        <p:cTn id="7" dur="455" fill="hold">
                                          <p:stCondLst>
                                            <p:cond delay="0"/>
                                          </p:stCondLst>
                                        </p:cTn>
                                        <p:tgtEl>
                                          <p:spTgt spid="17"/>
                                        </p:tgtEl>
                                        <p:attrNameLst>
                                          <p:attrName>style.rotation</p:attrName>
                                        </p:attrNameLst>
                                      </p:cBhvr>
                                      <p:to>
                                        <p:strVal val="-45.0"/>
                                      </p:to>
                                    </p:set>
                                    <p:anim calcmode="lin" valueType="num">
                                      <p:cBhvr>
                                        <p:cTn id="8" dur="455" fill="hold">
                                          <p:stCondLst>
                                            <p:cond delay="455"/>
                                          </p:stCondLst>
                                        </p:cTn>
                                        <p:tgtEl>
                                          <p:spTgt spid="17"/>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7"/>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7"/>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7"/>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3000"/>
                            </p:stCondLst>
                            <p:childTnLst>
                              <p:par>
                                <p:cTn id="13" presetID="5" presetClass="entr" presetSubtype="10" fill="hold"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checkerboard(across)">
                                      <p:cBhvr>
                                        <p:cTn id="15" dur="1000"/>
                                        <p:tgtEl>
                                          <p:spTgt spid="18">
                                            <p:txEl>
                                              <p:pRg st="0" end="0"/>
                                            </p:txEl>
                                          </p:spTgt>
                                        </p:tgtEl>
                                      </p:cBhvr>
                                    </p:animEffect>
                                  </p:childTnLst>
                                </p:cTn>
                              </p:par>
                            </p:childTnLst>
                          </p:cTn>
                        </p:par>
                        <p:par>
                          <p:cTn id="16" fill="hold" nodeType="afterGroup">
                            <p:stCondLst>
                              <p:cond delay="4000"/>
                            </p:stCondLst>
                            <p:childTnLst>
                              <p:par>
                                <p:cTn id="17" presetID="17" presetClass="entr" presetSubtype="10" fill="hold" nodeType="afterEffect">
                                  <p:stCondLst>
                                    <p:cond delay="0"/>
                                  </p:stCondLst>
                                  <p:iterate type="lt">
                                    <p:tmPct val="10000"/>
                                  </p:iterate>
                                  <p:childTnLst>
                                    <p:set>
                                      <p:cBhvr>
                                        <p:cTn id="18" dur="1" fill="hold">
                                          <p:stCondLst>
                                            <p:cond delay="0"/>
                                          </p:stCondLst>
                                        </p:cTn>
                                        <p:tgtEl>
                                          <p:spTgt spid="18">
                                            <p:txEl>
                                              <p:pRg st="1" end="1"/>
                                            </p:txEl>
                                          </p:spTgt>
                                        </p:tgtEl>
                                        <p:attrNameLst>
                                          <p:attrName>style.visibility</p:attrName>
                                        </p:attrNameLst>
                                      </p:cBhvr>
                                      <p:to>
                                        <p:strVal val="visible"/>
                                      </p:to>
                                    </p:set>
                                    <p:anim calcmode="lin" valueType="num">
                                      <p:cBhvr>
                                        <p:cTn id="19" dur="1000" fill="hold"/>
                                        <p:tgtEl>
                                          <p:spTgt spid="18">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18">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61B6-05B7-1F54-5E5B-C7848EE3611F}"/>
              </a:ext>
            </a:extLst>
          </p:cNvPr>
          <p:cNvSpPr>
            <a:spLocks noGrp="1"/>
          </p:cNvSpPr>
          <p:nvPr>
            <p:ph type="title"/>
          </p:nvPr>
        </p:nvSpPr>
        <p:spPr>
          <a:xfrm>
            <a:off x="457200" y="274638"/>
            <a:ext cx="7467600" cy="411162"/>
          </a:xfrm>
        </p:spPr>
        <p:txBody>
          <a:bodyPr>
            <a:normAutofit fontScale="90000"/>
          </a:bodyPr>
          <a:lstStyle/>
          <a:p>
            <a:pPr algn="ctr" fontAlgn="auto">
              <a:spcAft>
                <a:spcPts val="0"/>
              </a:spcAft>
              <a:defRPr/>
            </a:pPr>
            <a:r>
              <a:rPr lang="en-US" b="1" u="sng" dirty="0">
                <a:solidFill>
                  <a:schemeClr val="accent1">
                    <a:lumMod val="75000"/>
                  </a:schemeClr>
                </a:solidFill>
              </a:rPr>
              <a:t>Units of power</a:t>
            </a:r>
            <a:endParaRPr lang="en-US" dirty="0"/>
          </a:p>
        </p:txBody>
      </p:sp>
      <p:sp>
        <p:nvSpPr>
          <p:cNvPr id="3" name="Content Placeholder 2">
            <a:extLst>
              <a:ext uri="{FF2B5EF4-FFF2-40B4-BE49-F238E27FC236}">
                <a16:creationId xmlns:a16="http://schemas.microsoft.com/office/drawing/2014/main" id="{359FB7AC-00AF-78B4-9326-B84E47E84B65}"/>
              </a:ext>
            </a:extLst>
          </p:cNvPr>
          <p:cNvSpPr>
            <a:spLocks noGrp="1"/>
          </p:cNvSpPr>
          <p:nvPr>
            <p:ph sz="quarter" idx="1"/>
          </p:nvPr>
        </p:nvSpPr>
        <p:spPr>
          <a:xfrm>
            <a:off x="152400" y="1066800"/>
            <a:ext cx="8305800" cy="5407025"/>
          </a:xfrm>
        </p:spPr>
        <p:txBody>
          <a:bodyPr>
            <a:normAutofit fontScale="77500" lnSpcReduction="20000"/>
          </a:bodyPr>
          <a:lstStyle/>
          <a:p>
            <a:pPr marL="274320" indent="-274320" fontAlgn="auto">
              <a:spcAft>
                <a:spcPts val="0"/>
              </a:spcAft>
              <a:buFont typeface="Wingdings"/>
              <a:buNone/>
              <a:defRPr/>
            </a:pPr>
            <a:endParaRPr lang="en-US" dirty="0"/>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The watt is a familiar unit of electrical power; a 100-W light bulb converts 100 J of electrical energy into light and heat each second.</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The units of power can be used to define new units of work and energy. The </a:t>
            </a:r>
            <a:r>
              <a:rPr lang="en-US" i="1" dirty="0">
                <a:solidFill>
                  <a:schemeClr val="accent2">
                    <a:lumMod val="75000"/>
                  </a:schemeClr>
                </a:solidFill>
              </a:rPr>
              <a:t>kilowatt</a:t>
            </a:r>
            <a:r>
              <a:rPr lang="en-US" dirty="0">
                <a:solidFill>
                  <a:schemeClr val="accent2">
                    <a:lumMod val="75000"/>
                  </a:schemeClr>
                </a:solidFill>
              </a:rPr>
              <a:t>-</a:t>
            </a:r>
            <a:r>
              <a:rPr lang="en-US" i="1" dirty="0">
                <a:solidFill>
                  <a:schemeClr val="accent2">
                    <a:lumMod val="75000"/>
                  </a:schemeClr>
                </a:solidFill>
              </a:rPr>
              <a:t>hour</a:t>
            </a:r>
            <a:r>
              <a:rPr lang="en-US" dirty="0">
                <a:solidFill>
                  <a:schemeClr val="accent2">
                    <a:lumMod val="75000"/>
                  </a:schemeClr>
                </a:solidFill>
              </a:rPr>
              <a:t> (kWh) is the usual commercial unit of electrical energy. One kilowatt-hour is the total work done in 1 hour (3600 s) when the power is 1 kilowatt (10</a:t>
            </a:r>
            <a:r>
              <a:rPr lang="en-US" baseline="30000" dirty="0">
                <a:solidFill>
                  <a:schemeClr val="accent2">
                    <a:lumMod val="75000"/>
                  </a:schemeClr>
                </a:solidFill>
              </a:rPr>
              <a:t>3</a:t>
            </a:r>
            <a:r>
              <a:rPr lang="en-US" dirty="0">
                <a:solidFill>
                  <a:schemeClr val="accent2">
                    <a:lumMod val="75000"/>
                  </a:schemeClr>
                </a:solidFill>
              </a:rPr>
              <a:t> J/s), so  </a:t>
            </a:r>
          </a:p>
          <a:p>
            <a:pPr marL="274320" indent="-274320" fontAlgn="auto">
              <a:spcAft>
                <a:spcPts val="0"/>
              </a:spcAft>
              <a:buFont typeface="Wingdings" panose="05000000000000000000" pitchFamily="2" charset="2"/>
              <a:buChar char="q"/>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1 kWh = (10</a:t>
            </a:r>
            <a:r>
              <a:rPr lang="en-US" baseline="30000" dirty="0">
                <a:solidFill>
                  <a:schemeClr val="accent2">
                    <a:lumMod val="75000"/>
                  </a:schemeClr>
                </a:solidFill>
              </a:rPr>
              <a:t>3</a:t>
            </a:r>
            <a:r>
              <a:rPr lang="en-US" dirty="0">
                <a:solidFill>
                  <a:schemeClr val="accent2">
                    <a:lumMod val="75000"/>
                  </a:schemeClr>
                </a:solidFill>
              </a:rPr>
              <a:t> J/s) (3600 s) =  = 3.6 MJ </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The kilowatt-hour is a unit of work or energy, not power.</a:t>
            </a:r>
            <a:endParaRPr lang="en-US" b="1" dirty="0">
              <a:solidFill>
                <a:schemeClr val="accent2">
                  <a:lumMod val="75000"/>
                </a:schemeClr>
              </a:solidFill>
            </a:endParaRPr>
          </a:p>
          <a:p>
            <a:pPr marL="274320" indent="-274320" fontAlgn="auto">
              <a:spcAft>
                <a:spcPts val="0"/>
              </a:spcAft>
              <a:buFont typeface="Wingdings" panose="05000000000000000000" pitchFamily="2" charset="2"/>
              <a:buChar char="q"/>
              <a:defRPr/>
            </a:pPr>
            <a:r>
              <a:rPr lang="en-US" b="1" dirty="0">
                <a:solidFill>
                  <a:schemeClr val="accent2">
                    <a:lumMod val="75000"/>
                  </a:schemeClr>
                </a:solidFill>
              </a:rPr>
              <a:t>  </a:t>
            </a:r>
            <a:r>
              <a:rPr lang="en-US" dirty="0">
                <a:solidFill>
                  <a:schemeClr val="accent2">
                    <a:lumMod val="75000"/>
                  </a:schemeClr>
                </a:solidFill>
              </a:rPr>
              <a:t>Our electricity bills carry the energy consumption in units of </a:t>
            </a:r>
          </a:p>
          <a:p>
            <a:pPr marL="274320" indent="-274320" fontAlgn="auto">
              <a:spcAft>
                <a:spcPts val="0"/>
              </a:spcAft>
              <a:buFont typeface="Wingdings"/>
              <a:buNone/>
              <a:defRPr/>
            </a:pPr>
            <a:r>
              <a:rPr lang="en-US" dirty="0">
                <a:solidFill>
                  <a:schemeClr val="accent2">
                    <a:lumMod val="75000"/>
                  </a:schemeClr>
                </a:solidFill>
              </a:rPr>
              <a:t>       kWh.  </a:t>
            </a:r>
          </a:p>
          <a:p>
            <a:pPr marL="274320" indent="-274320" fontAlgn="auto">
              <a:lnSpc>
                <a:spcPct val="20000"/>
              </a:lnSpc>
              <a:spcBef>
                <a:spcPts val="0"/>
              </a:spcBef>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The dimension formula for power is given by  </a:t>
            </a:r>
          </a:p>
          <a:p>
            <a:pPr marL="274320" indent="-274320" fontAlgn="auto">
              <a:spcAft>
                <a:spcPts val="0"/>
              </a:spcAft>
              <a:buFont typeface="Wingdings"/>
              <a:buNone/>
              <a:defRPr/>
            </a:pPr>
            <a:r>
              <a:rPr lang="en-US" dirty="0">
                <a:solidFill>
                  <a:schemeClr val="accent2">
                    <a:lumMod val="75000"/>
                  </a:schemeClr>
                </a:solidFill>
              </a:rPr>
              <a:t>                         </a:t>
            </a:r>
            <a:r>
              <a:rPr lang="en-US" sz="3800" dirty="0">
                <a:solidFill>
                  <a:schemeClr val="accent2">
                    <a:lumMod val="75000"/>
                  </a:schemeClr>
                </a:solidFill>
              </a:rPr>
              <a:t>  </a:t>
            </a:r>
            <a:r>
              <a:rPr lang="en-US" sz="3300" dirty="0">
                <a:solidFill>
                  <a:schemeClr val="accent2">
                    <a:lumMod val="75000"/>
                  </a:schemeClr>
                </a:solidFill>
              </a:rPr>
              <a:t> </a:t>
            </a:r>
            <a:r>
              <a:rPr lang="en-US" dirty="0">
                <a:solidFill>
                  <a:schemeClr val="accent2">
                    <a:lumMod val="75000"/>
                  </a:schemeClr>
                </a:solidFill>
              </a:rPr>
              <a:t>ML</a:t>
            </a:r>
            <a:r>
              <a:rPr lang="en-US" baseline="30000" dirty="0">
                <a:solidFill>
                  <a:schemeClr val="accent2">
                    <a:lumMod val="75000"/>
                  </a:schemeClr>
                </a:solidFill>
              </a:rPr>
              <a:t>2</a:t>
            </a:r>
            <a:r>
              <a:rPr lang="en-US" dirty="0">
                <a:solidFill>
                  <a:schemeClr val="accent2">
                    <a:lumMod val="75000"/>
                  </a:schemeClr>
                </a:solidFill>
              </a:rPr>
              <a:t>T</a:t>
            </a:r>
            <a:r>
              <a:rPr lang="en-US" baseline="30000" dirty="0">
                <a:solidFill>
                  <a:schemeClr val="accent2">
                    <a:lumMod val="75000"/>
                  </a:schemeClr>
                </a:solidFill>
              </a:rPr>
              <a:t>-3</a:t>
            </a:r>
            <a:endParaRPr lang="en-US" sz="2100" baseline="30000" dirty="0">
              <a:solidFill>
                <a:schemeClr val="accent2">
                  <a:lumMod val="75000"/>
                </a:schemeClr>
              </a:solidFill>
            </a:endParaRPr>
          </a:p>
          <a:p>
            <a:pPr marL="274320" indent="-274320" fontAlgn="auto">
              <a:spcAft>
                <a:spcPts val="0"/>
              </a:spcAft>
              <a:buFont typeface="Wingdings"/>
              <a:buNone/>
              <a:defRPr/>
            </a:pPr>
            <a:r>
              <a:rPr lang="en-US" sz="2100" dirty="0">
                <a:solidFill>
                  <a:schemeClr val="accent2">
                    <a:lumMod val="75000"/>
                  </a:schemeClr>
                </a:solidFill>
              </a:rPr>
              <a:t>  </a:t>
            </a:r>
            <a:r>
              <a:rPr lang="en-US" dirty="0">
                <a:solidFill>
                  <a:schemeClr val="accent2">
                    <a:lumMod val="75000"/>
                  </a:schemeClr>
                </a:solidFill>
              </a:rPr>
              <a:t> </a:t>
            </a:r>
          </a:p>
          <a:p>
            <a:pPr marL="274320" indent="-274320" fontAlgn="auto">
              <a:spcAft>
                <a:spcPts val="0"/>
              </a:spcAft>
              <a:buFont typeface="Wingdings"/>
              <a:buChar char=""/>
              <a:defRPr/>
            </a:pPr>
            <a:endParaRPr lang="en-US" dirty="0">
              <a:solidFill>
                <a:schemeClr val="accent2">
                  <a:lumMod val="75000"/>
                </a:schemeClr>
              </a:solidFill>
            </a:endParaRPr>
          </a:p>
          <a:p>
            <a:pPr marL="274320" indent="-274320" fontAlgn="auto">
              <a:spcAft>
                <a:spcPts val="0"/>
              </a:spcAft>
              <a:buFont typeface="Wingdings"/>
              <a:buChar char=""/>
              <a:defRPr/>
            </a:pPr>
            <a:endParaRPr lang="en-US" dirty="0"/>
          </a:p>
        </p:txBody>
      </p:sp>
      <p:sp>
        <p:nvSpPr>
          <p:cNvPr id="4" name="Date Placeholder 3">
            <a:extLst>
              <a:ext uri="{FF2B5EF4-FFF2-40B4-BE49-F238E27FC236}">
                <a16:creationId xmlns:a16="http://schemas.microsoft.com/office/drawing/2014/main" id="{21EBBF22-234C-7AF8-80DE-B829B83F4567}"/>
              </a:ext>
            </a:extLst>
          </p:cNvPr>
          <p:cNvSpPr>
            <a:spLocks noGrp="1"/>
          </p:cNvSpPr>
          <p:nvPr>
            <p:ph type="dt" sz="quarter" idx="10"/>
          </p:nvPr>
        </p:nvSpPr>
        <p:spPr>
          <a:xfrm rot="5400000">
            <a:off x="-890016" y="6422136"/>
            <a:ext cx="2011680" cy="384048"/>
          </a:xfrm>
          <a:scene3d>
            <a:camera prst="orthographicFront">
              <a:rot lat="0" lon="0" rev="5400000"/>
            </a:camera>
            <a:lightRig rig="threePt" dir="t"/>
          </a:scene3d>
        </p:spPr>
        <p:txBody>
          <a:bodyPr/>
          <a:lstStyle/>
          <a:p>
            <a:pPr>
              <a:defRPr/>
            </a:pPr>
            <a:fld id="{F503FE89-542F-4116-9B99-BCD46B7297B1}" type="datetime1">
              <a:rPr lang="en-US"/>
              <a:pPr>
                <a:defRPr/>
              </a:pPr>
              <a:t>3/13/2023</a:t>
            </a:fld>
            <a:endParaRPr lang="en-US" dirty="0"/>
          </a:p>
        </p:txBody>
      </p:sp>
      <p:sp>
        <p:nvSpPr>
          <p:cNvPr id="33797" name="Slide Number Placeholder 4">
            <a:extLst>
              <a:ext uri="{FF2B5EF4-FFF2-40B4-BE49-F238E27FC236}">
                <a16:creationId xmlns:a16="http://schemas.microsoft.com/office/drawing/2014/main" id="{5BDAF7D2-09D1-7A07-F4B2-3E2B32A8DE1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81B278B0-D2A6-432C-813B-39EEB23A988E}" type="slidenum">
              <a:rPr lang="en-US" altLang="en-US">
                <a:solidFill>
                  <a:srgbClr val="FFFFFF"/>
                </a:solidFill>
              </a:rPr>
              <a:pPr/>
              <a:t>10</a:t>
            </a:fld>
            <a:endParaRPr lang="en-US" altLang="en-US">
              <a:solidFill>
                <a:srgbClr val="FFFFFF"/>
              </a:solidFill>
            </a:endParaRPr>
          </a:p>
        </p:txBody>
      </p:sp>
      <p:sp>
        <p:nvSpPr>
          <p:cNvPr id="6" name="Footer Placeholder 5">
            <a:extLst>
              <a:ext uri="{FF2B5EF4-FFF2-40B4-BE49-F238E27FC236}">
                <a16:creationId xmlns:a16="http://schemas.microsoft.com/office/drawing/2014/main" id="{799472ED-C857-5CAC-75DC-B0DAD60A889E}"/>
              </a:ext>
            </a:extLst>
          </p:cNvPr>
          <p:cNvSpPr>
            <a:spLocks noGrp="1"/>
          </p:cNvSpPr>
          <p:nvPr>
            <p:ph type="ftr" sz="quarter" idx="12"/>
          </p:nvPr>
        </p:nvSpPr>
        <p:spPr>
          <a:xfrm rot="5400000">
            <a:off x="3078480" y="6446520"/>
            <a:ext cx="3200400" cy="365760"/>
          </a:xfrm>
          <a:scene3d>
            <a:camera prst="orthographicFront">
              <a:rot lat="0" lon="0" rev="5400000"/>
            </a:camera>
            <a:lightRig rig="threePt" dir="t"/>
          </a:scene3d>
        </p:spPr>
        <p:txBody>
          <a:bodyPr/>
          <a:lstStyle/>
          <a:p>
            <a:pPr>
              <a:defRPr/>
            </a:pPr>
            <a:r>
              <a:rPr lang="en-US"/>
              <a:t>RGUIIIT BASAR</a:t>
            </a:r>
          </a:p>
        </p:txBody>
      </p:sp>
      <p:pic>
        <p:nvPicPr>
          <p:cNvPr id="7" name="Picture 1" descr="C:\Documents and Settings\IIIT\Desktop\physics\u5l1e_files\u5l1e12.gif">
            <a:extLst>
              <a:ext uri="{FF2B5EF4-FFF2-40B4-BE49-F238E27FC236}">
                <a16:creationId xmlns:a16="http://schemas.microsoft.com/office/drawing/2014/main" id="{04ABF194-C2DB-3211-AA27-1E49A2A403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52400"/>
            <a:ext cx="23780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a:extLst>
              <a:ext uri="{FF2B5EF4-FFF2-40B4-BE49-F238E27FC236}">
                <a16:creationId xmlns:a16="http://schemas.microsoft.com/office/drawing/2014/main" id="{AE6F7844-7B23-6290-98CB-6320FC27FF19}"/>
              </a:ext>
            </a:extLst>
          </p:cNvPr>
          <p:cNvGrpSpPr/>
          <p:nvPr/>
        </p:nvGrpSpPr>
        <p:grpSpPr>
          <a:xfrm>
            <a:off x="381000" y="228600"/>
            <a:ext cx="685800" cy="762000"/>
            <a:chOff x="380954" y="228600"/>
            <a:chExt cx="1104783" cy="1193166"/>
          </a:xfrm>
          <a:solidFill>
            <a:schemeClr val="accent3"/>
          </a:solidFill>
        </p:grpSpPr>
        <p:sp>
          <p:nvSpPr>
            <p:cNvPr id="9" name="Moon 8">
              <a:extLst>
                <a:ext uri="{FF2B5EF4-FFF2-40B4-BE49-F238E27FC236}">
                  <a16:creationId xmlns:a16="http://schemas.microsoft.com/office/drawing/2014/main" id="{19ACA8F7-8708-32ED-12E6-1443C9D07A31}"/>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Moon 9">
              <a:extLst>
                <a:ext uri="{FF2B5EF4-FFF2-40B4-BE49-F238E27FC236}">
                  <a16:creationId xmlns:a16="http://schemas.microsoft.com/office/drawing/2014/main" id="{D203C0AB-A392-74D0-2624-E310F8ED9B30}"/>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Flowchart: Connector 10">
              <a:extLst>
                <a:ext uri="{FF2B5EF4-FFF2-40B4-BE49-F238E27FC236}">
                  <a16:creationId xmlns:a16="http://schemas.microsoft.com/office/drawing/2014/main" id="{50EDC1DE-08E1-F776-5573-35BEBF4A8A58}"/>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5"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AF127-C9A3-5285-BD2F-9877BF6BD9B6}"/>
              </a:ext>
            </a:extLst>
          </p:cNvPr>
          <p:cNvSpPr>
            <a:spLocks noGrp="1"/>
          </p:cNvSpPr>
          <p:nvPr>
            <p:ph type="title"/>
          </p:nvPr>
        </p:nvSpPr>
        <p:spPr>
          <a:xfrm>
            <a:off x="685800" y="152400"/>
            <a:ext cx="7467600" cy="639763"/>
          </a:xfrm>
        </p:spPr>
        <p:txBody>
          <a:bodyPr/>
          <a:lstStyle/>
          <a:p>
            <a:pPr algn="ctr" fontAlgn="auto">
              <a:spcAft>
                <a:spcPts val="0"/>
              </a:spcAft>
              <a:defRPr/>
            </a:pPr>
            <a:r>
              <a:rPr lang="en-US" sz="2000" b="1" u="sng" dirty="0" err="1">
                <a:solidFill>
                  <a:schemeClr val="accent1">
                    <a:lumMod val="75000"/>
                  </a:schemeClr>
                </a:solidFill>
              </a:rPr>
              <a:t>ALTE</a:t>
            </a:r>
            <a:r>
              <a:rPr lang="en-US" sz="2800" b="1" u="sng" dirty="0" err="1">
                <a:solidFill>
                  <a:schemeClr val="accent1">
                    <a:lumMod val="75000"/>
                  </a:schemeClr>
                </a:solidFill>
              </a:rPr>
              <a:t>r</a:t>
            </a:r>
            <a:r>
              <a:rPr lang="en-US" sz="2000" b="1" u="sng" dirty="0" err="1">
                <a:solidFill>
                  <a:schemeClr val="accent1">
                    <a:lumMod val="75000"/>
                  </a:schemeClr>
                </a:solidFill>
              </a:rPr>
              <a:t>NATIVE</a:t>
            </a:r>
            <a:r>
              <a:rPr lang="en-US" sz="2000" b="1" u="sng" dirty="0">
                <a:solidFill>
                  <a:schemeClr val="accent1">
                    <a:lumMod val="75000"/>
                  </a:schemeClr>
                </a:solidFill>
              </a:rPr>
              <a:t>  FORMULAE FOR POWER</a:t>
            </a:r>
            <a:endParaRPr lang="en-US" sz="2800" b="1" u="sng" dirty="0">
              <a:solidFill>
                <a:schemeClr val="accent1">
                  <a:lumMod val="75000"/>
                </a:schemeClr>
              </a:solidFill>
            </a:endParaRPr>
          </a:p>
        </p:txBody>
      </p:sp>
      <p:sp>
        <p:nvSpPr>
          <p:cNvPr id="3" name="Content Placeholder 2">
            <a:extLst>
              <a:ext uri="{FF2B5EF4-FFF2-40B4-BE49-F238E27FC236}">
                <a16:creationId xmlns:a16="http://schemas.microsoft.com/office/drawing/2014/main" id="{9FAE6844-1E83-E3AC-12DF-07B19003C27A}"/>
              </a:ext>
            </a:extLst>
          </p:cNvPr>
          <p:cNvSpPr>
            <a:spLocks noGrp="1"/>
          </p:cNvSpPr>
          <p:nvPr>
            <p:ph sz="quarter" idx="1"/>
          </p:nvPr>
        </p:nvSpPr>
        <p:spPr>
          <a:xfrm>
            <a:off x="457200" y="914400"/>
            <a:ext cx="8077200" cy="5638800"/>
          </a:xfrm>
        </p:spPr>
        <p:txBody>
          <a:bodyPr>
            <a:normAutofit/>
          </a:bodyPr>
          <a:lstStyle/>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dirty="0">
                <a:solidFill>
                  <a:schemeClr val="accent2">
                    <a:lumMod val="75000"/>
                  </a:schemeClr>
                </a:solidFill>
              </a:rPr>
              <a:t>Thus the power associated with force F is given by</a:t>
            </a:r>
          </a:p>
          <a:p>
            <a:pPr marL="274320" indent="-274320" fontAlgn="auto">
              <a:spcAft>
                <a:spcPts val="0"/>
              </a:spcAft>
              <a:buFont typeface="Wingdings"/>
              <a:buNone/>
              <a:defRPr/>
            </a:pPr>
            <a:r>
              <a:rPr lang="en-US" dirty="0">
                <a:solidFill>
                  <a:schemeClr val="accent2">
                    <a:lumMod val="75000"/>
                  </a:schemeClr>
                </a:solidFill>
              </a:rPr>
              <a:t>             P = F .v</a:t>
            </a:r>
          </a:p>
          <a:p>
            <a:pPr marL="274320" indent="-274320" fontAlgn="auto">
              <a:spcAft>
                <a:spcPts val="0"/>
              </a:spcAft>
              <a:buFont typeface="Wingdings"/>
              <a:buNone/>
              <a:defRPr/>
            </a:pPr>
            <a:r>
              <a:rPr lang="en-US" dirty="0">
                <a:solidFill>
                  <a:schemeClr val="accent2">
                    <a:lumMod val="75000"/>
                  </a:schemeClr>
                </a:solidFill>
              </a:rPr>
              <a:t>  where v is the velocity of the object on which the force acts. Thus</a:t>
            </a:r>
          </a:p>
          <a:p>
            <a:pPr marL="274320" indent="-274320" fontAlgn="auto">
              <a:spcAft>
                <a:spcPts val="0"/>
              </a:spcAft>
              <a:buFont typeface="Wingdings"/>
              <a:buNone/>
              <a:defRPr/>
            </a:pPr>
            <a:r>
              <a:rPr lang="en-US" dirty="0"/>
              <a:t>                     P = F . v = Fvcos</a:t>
            </a:r>
          </a:p>
        </p:txBody>
      </p:sp>
      <p:sp>
        <p:nvSpPr>
          <p:cNvPr id="4" name="Date Placeholder 3">
            <a:extLst>
              <a:ext uri="{FF2B5EF4-FFF2-40B4-BE49-F238E27FC236}">
                <a16:creationId xmlns:a16="http://schemas.microsoft.com/office/drawing/2014/main" id="{D32E885C-ED3B-67EA-B6EE-F2803C82CFC2}"/>
              </a:ext>
            </a:extLst>
          </p:cNvPr>
          <p:cNvSpPr>
            <a:spLocks noGrp="1"/>
          </p:cNvSpPr>
          <p:nvPr>
            <p:ph type="dt" sz="quarter" idx="10"/>
          </p:nvPr>
        </p:nvSpPr>
        <p:spPr>
          <a:xfrm rot="5400000">
            <a:off x="-585216" y="6422136"/>
            <a:ext cx="2011680" cy="384048"/>
          </a:xfrm>
          <a:scene3d>
            <a:camera prst="orthographicFront">
              <a:rot lat="0" lon="0" rev="5400000"/>
            </a:camera>
            <a:lightRig rig="threePt" dir="t"/>
          </a:scene3d>
        </p:spPr>
        <p:txBody>
          <a:bodyPr/>
          <a:lstStyle/>
          <a:p>
            <a:pPr>
              <a:defRPr/>
            </a:pPr>
            <a:fld id="{1A3E1529-C7C0-4B99-81E1-CACBFFE292A7}" type="datetime1">
              <a:rPr lang="en-US"/>
              <a:pPr>
                <a:defRPr/>
              </a:pPr>
              <a:t>3/13/2023</a:t>
            </a:fld>
            <a:endParaRPr lang="en-US" dirty="0"/>
          </a:p>
        </p:txBody>
      </p:sp>
      <p:sp>
        <p:nvSpPr>
          <p:cNvPr id="2054" name="Slide Number Placeholder 4">
            <a:extLst>
              <a:ext uri="{FF2B5EF4-FFF2-40B4-BE49-F238E27FC236}">
                <a16:creationId xmlns:a16="http://schemas.microsoft.com/office/drawing/2014/main" id="{E4C68734-EC62-EE40-27A7-47E79179F98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441CA028-F328-40D2-B4DB-7917ABA9FF46}" type="slidenum">
              <a:rPr lang="en-US" altLang="en-US">
                <a:solidFill>
                  <a:srgbClr val="FFFFFF"/>
                </a:solidFill>
              </a:rPr>
              <a:pPr/>
              <a:t>11</a:t>
            </a:fld>
            <a:endParaRPr lang="en-US" altLang="en-US">
              <a:solidFill>
                <a:srgbClr val="FFFFFF"/>
              </a:solidFill>
            </a:endParaRPr>
          </a:p>
        </p:txBody>
      </p:sp>
      <p:sp>
        <p:nvSpPr>
          <p:cNvPr id="6" name="Footer Placeholder 5">
            <a:extLst>
              <a:ext uri="{FF2B5EF4-FFF2-40B4-BE49-F238E27FC236}">
                <a16:creationId xmlns:a16="http://schemas.microsoft.com/office/drawing/2014/main" id="{7C8904D8-1EDF-6CF9-2181-474A9D2F718D}"/>
              </a:ext>
            </a:extLst>
          </p:cNvPr>
          <p:cNvSpPr>
            <a:spLocks noGrp="1"/>
          </p:cNvSpPr>
          <p:nvPr>
            <p:ph type="ftr" sz="quarter" idx="12"/>
          </p:nvPr>
        </p:nvSpPr>
        <p:spPr>
          <a:xfrm rot="5400000">
            <a:off x="3307080" y="6446520"/>
            <a:ext cx="3200400" cy="365760"/>
          </a:xfrm>
          <a:scene3d>
            <a:camera prst="orthographicFront">
              <a:rot lat="0" lon="0" rev="5400000"/>
            </a:camera>
            <a:lightRig rig="threePt" dir="t"/>
          </a:scene3d>
        </p:spPr>
        <p:txBody>
          <a:bodyPr/>
          <a:lstStyle/>
          <a:p>
            <a:pPr>
              <a:defRPr/>
            </a:pPr>
            <a:r>
              <a:rPr lang="en-US"/>
              <a:t>RGUIIIT BASAR</a:t>
            </a:r>
          </a:p>
        </p:txBody>
      </p:sp>
      <p:pic>
        <p:nvPicPr>
          <p:cNvPr id="6146" name="Picture 2" descr="C:\Documents and Settings\IIIT\Desktop\physics\u5l1e_files\u5l1e6.gif">
            <a:extLst>
              <a:ext uri="{FF2B5EF4-FFF2-40B4-BE49-F238E27FC236}">
                <a16:creationId xmlns:a16="http://schemas.microsoft.com/office/drawing/2014/main" id="{D1E7D45A-623E-CDBF-B274-ED370B321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43000"/>
            <a:ext cx="56245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4F5DE188-5784-8E16-B20F-13F3B5AF9246}"/>
              </a:ext>
            </a:extLst>
          </p:cNvPr>
          <p:cNvSpPr txBox="1">
            <a:spLocks noChangeArrowheads="1"/>
          </p:cNvSpPr>
          <p:nvPr/>
        </p:nvSpPr>
        <p:spPr bwMode="auto">
          <a:xfrm>
            <a:off x="2743200" y="54975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a:t>__</a:t>
            </a:r>
          </a:p>
        </p:txBody>
      </p:sp>
      <p:sp>
        <p:nvSpPr>
          <p:cNvPr id="15" name="TextBox 14">
            <a:extLst>
              <a:ext uri="{FF2B5EF4-FFF2-40B4-BE49-F238E27FC236}">
                <a16:creationId xmlns:a16="http://schemas.microsoft.com/office/drawing/2014/main" id="{64FBD607-F81F-8F7F-3314-A51079814B0A}"/>
              </a:ext>
            </a:extLst>
          </p:cNvPr>
          <p:cNvSpPr txBox="1">
            <a:spLocks noChangeArrowheads="1"/>
          </p:cNvSpPr>
          <p:nvPr/>
        </p:nvSpPr>
        <p:spPr bwMode="auto">
          <a:xfrm>
            <a:off x="3200400" y="54975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a:t>__</a:t>
            </a:r>
          </a:p>
        </p:txBody>
      </p:sp>
      <p:sp>
        <p:nvSpPr>
          <p:cNvPr id="16" name="TextBox 15">
            <a:extLst>
              <a:ext uri="{FF2B5EF4-FFF2-40B4-BE49-F238E27FC236}">
                <a16:creationId xmlns:a16="http://schemas.microsoft.com/office/drawing/2014/main" id="{856B7E5B-1CA5-DC79-7C61-DEE475F6572F}"/>
              </a:ext>
            </a:extLst>
          </p:cNvPr>
          <p:cNvSpPr txBox="1">
            <a:spLocks noChangeArrowheads="1"/>
          </p:cNvSpPr>
          <p:nvPr/>
        </p:nvSpPr>
        <p:spPr bwMode="auto">
          <a:xfrm>
            <a:off x="2438400" y="4278313"/>
            <a:ext cx="838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a:t>__</a:t>
            </a:r>
          </a:p>
        </p:txBody>
      </p:sp>
      <p:sp>
        <p:nvSpPr>
          <p:cNvPr id="17" name="TextBox 16">
            <a:extLst>
              <a:ext uri="{FF2B5EF4-FFF2-40B4-BE49-F238E27FC236}">
                <a16:creationId xmlns:a16="http://schemas.microsoft.com/office/drawing/2014/main" id="{3DD13C3D-3F86-AEBD-12E5-80DBDBA060B6}"/>
              </a:ext>
            </a:extLst>
          </p:cNvPr>
          <p:cNvSpPr txBox="1">
            <a:spLocks noChangeArrowheads="1"/>
          </p:cNvSpPr>
          <p:nvPr/>
        </p:nvSpPr>
        <p:spPr bwMode="auto">
          <a:xfrm>
            <a:off x="2057400" y="4191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a:t>__</a:t>
            </a:r>
          </a:p>
        </p:txBody>
      </p:sp>
      <p:sp>
        <p:nvSpPr>
          <p:cNvPr id="19" name="TextBox 18">
            <a:extLst>
              <a:ext uri="{FF2B5EF4-FFF2-40B4-BE49-F238E27FC236}">
                <a16:creationId xmlns:a16="http://schemas.microsoft.com/office/drawing/2014/main" id="{AF80ABF3-BB55-F739-C9DF-9F96257BE601}"/>
              </a:ext>
            </a:extLst>
          </p:cNvPr>
          <p:cNvSpPr txBox="1">
            <a:spLocks noChangeArrowheads="1"/>
          </p:cNvSpPr>
          <p:nvPr/>
        </p:nvSpPr>
        <p:spPr bwMode="auto">
          <a:xfrm>
            <a:off x="5715000" y="3810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a:t>__</a:t>
            </a:r>
          </a:p>
        </p:txBody>
      </p:sp>
      <p:graphicFrame>
        <p:nvGraphicFramePr>
          <p:cNvPr id="20" name="Object 3">
            <a:extLst>
              <a:ext uri="{FF2B5EF4-FFF2-40B4-BE49-F238E27FC236}">
                <a16:creationId xmlns:a16="http://schemas.microsoft.com/office/drawing/2014/main" id="{F666BE25-4DE1-BC84-190F-DC8D769B9D24}"/>
              </a:ext>
            </a:extLst>
          </p:cNvPr>
          <p:cNvGraphicFramePr>
            <a:graphicFrameLocks noChangeAspect="1"/>
          </p:cNvGraphicFramePr>
          <p:nvPr/>
        </p:nvGraphicFramePr>
        <p:xfrm>
          <a:off x="4648200" y="5791200"/>
          <a:ext cx="457200" cy="381000"/>
        </p:xfrm>
        <a:graphic>
          <a:graphicData uri="http://schemas.openxmlformats.org/presentationml/2006/ole">
            <mc:AlternateContent xmlns:mc="http://schemas.openxmlformats.org/markup-compatibility/2006">
              <mc:Choice xmlns:v="urn:schemas-microsoft-com:vml" Requires="v">
                <p:oleObj name="Equation" r:id="rId3" imgW="126720" imgH="177480" progId="">
                  <p:embed/>
                </p:oleObj>
              </mc:Choice>
              <mc:Fallback>
                <p:oleObj name="Equation" r:id="rId3" imgW="126720" imgH="1774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5791200"/>
                        <a:ext cx="457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7">
            <a:extLst>
              <a:ext uri="{FF2B5EF4-FFF2-40B4-BE49-F238E27FC236}">
                <a16:creationId xmlns:a16="http://schemas.microsoft.com/office/drawing/2014/main" id="{2A37D6BC-D99D-A944-0D20-BD703D0801FA}"/>
              </a:ext>
            </a:extLst>
          </p:cNvPr>
          <p:cNvGrpSpPr/>
          <p:nvPr/>
        </p:nvGrpSpPr>
        <p:grpSpPr>
          <a:xfrm>
            <a:off x="304800" y="304800"/>
            <a:ext cx="685800" cy="762000"/>
            <a:chOff x="380954" y="228600"/>
            <a:chExt cx="1104783" cy="1193166"/>
          </a:xfrm>
          <a:solidFill>
            <a:schemeClr val="accent3"/>
          </a:solidFill>
        </p:grpSpPr>
        <p:sp>
          <p:nvSpPr>
            <p:cNvPr id="21" name="Moon 20">
              <a:extLst>
                <a:ext uri="{FF2B5EF4-FFF2-40B4-BE49-F238E27FC236}">
                  <a16:creationId xmlns:a16="http://schemas.microsoft.com/office/drawing/2014/main" id="{7CB2BA72-0A1A-6A23-8C6E-19D4DD5D1763}"/>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Moon 21">
              <a:extLst>
                <a:ext uri="{FF2B5EF4-FFF2-40B4-BE49-F238E27FC236}">
                  <a16:creationId xmlns:a16="http://schemas.microsoft.com/office/drawing/2014/main" id="{6F9B573F-E68A-DDD0-9C64-730B2C0FFBFC}"/>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Flowchart: Connector 22">
              <a:extLst>
                <a:ext uri="{FF2B5EF4-FFF2-40B4-BE49-F238E27FC236}">
                  <a16:creationId xmlns:a16="http://schemas.microsoft.com/office/drawing/2014/main" id="{319957E6-9839-5116-A0DC-2C56CE825916}"/>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p:cTn id="12" dur="1000" fill="hold"/>
                                        <p:tgtEl>
                                          <p:spTgt spid="6146"/>
                                        </p:tgtEl>
                                        <p:attrNameLst>
                                          <p:attrName>ppt_w</p:attrName>
                                        </p:attrNameLst>
                                      </p:cBhvr>
                                      <p:tavLst>
                                        <p:tav tm="0">
                                          <p:val>
                                            <p:strVal val="#ppt_w*0.70"/>
                                          </p:val>
                                        </p:tav>
                                        <p:tav tm="100000">
                                          <p:val>
                                            <p:strVal val="#ppt_w"/>
                                          </p:val>
                                        </p:tav>
                                      </p:tavLst>
                                    </p:anim>
                                    <p:anim calcmode="lin" valueType="num">
                                      <p:cBhvr>
                                        <p:cTn id="13" dur="1000" fill="hold"/>
                                        <p:tgtEl>
                                          <p:spTgt spid="6146"/>
                                        </p:tgtEl>
                                        <p:attrNameLst>
                                          <p:attrName>ppt_h</p:attrName>
                                        </p:attrNameLst>
                                      </p:cBhvr>
                                      <p:tavLst>
                                        <p:tav tm="0">
                                          <p:val>
                                            <p:strVal val="#ppt_h"/>
                                          </p:val>
                                        </p:tav>
                                        <p:tav tm="100000">
                                          <p:val>
                                            <p:strVal val="#ppt_h"/>
                                          </p:val>
                                        </p:tav>
                                      </p:tavLst>
                                    </p:anim>
                                    <p:animEffect transition="in" filter="fade">
                                      <p:cBhvr>
                                        <p:cTn id="14" dur="1000"/>
                                        <p:tgtEl>
                                          <p:spTgt spid="614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heckerboard(across)">
                                      <p:cBhvr>
                                        <p:cTn id="19" dur="500"/>
                                        <p:tgtEl>
                                          <p:spTgt spid="3">
                                            <p:txEl>
                                              <p:pRg st="7" end="7"/>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heckerboard(across)">
                                      <p:cBhvr>
                                        <p:cTn id="22" dur="500"/>
                                        <p:tgtEl>
                                          <p:spTgt spid="3">
                                            <p:txEl>
                                              <p:pRg st="8" end="8"/>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heckerboard(across)">
                                      <p:cBhvr>
                                        <p:cTn id="34" dur="500"/>
                                        <p:tgtEl>
                                          <p:spTgt spid="3">
                                            <p:txEl>
                                              <p:pRg st="9" end="9"/>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dissolve">
                                      <p:cBhvr>
                                        <p:cTn id="39" dur="500"/>
                                        <p:tgtEl>
                                          <p:spTgt spid="3">
                                            <p:txEl>
                                              <p:pRg st="10" end="10"/>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par>
                                <p:cTn id="43" presetID="9"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dissolve">
                                      <p:cBhvr>
                                        <p:cTn id="45" dur="500"/>
                                        <p:tgtEl>
                                          <p:spTgt spid="14"/>
                                        </p:tgtEl>
                                      </p:cBhvr>
                                    </p:animEffect>
                                  </p:childTnLst>
                                </p:cTn>
                              </p:par>
                              <p:par>
                                <p:cTn id="46" presetID="9"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dissolve">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C1A6-2027-A2E3-BC37-362A2FD4EAA6}"/>
              </a:ext>
            </a:extLst>
          </p:cNvPr>
          <p:cNvSpPr>
            <a:spLocks noGrp="1"/>
          </p:cNvSpPr>
          <p:nvPr>
            <p:ph type="title"/>
          </p:nvPr>
        </p:nvSpPr>
        <p:spPr>
          <a:xfrm>
            <a:off x="457200" y="274638"/>
            <a:ext cx="7467600" cy="487362"/>
          </a:xfrm>
        </p:spPr>
        <p:txBody>
          <a:bodyPr>
            <a:normAutofit fontScale="90000"/>
          </a:bodyPr>
          <a:lstStyle/>
          <a:p>
            <a:pPr algn="ctr" fontAlgn="auto">
              <a:spcAft>
                <a:spcPts val="0"/>
              </a:spcAft>
              <a:defRPr/>
            </a:pPr>
            <a:r>
              <a:rPr lang="en-US" b="1" u="sng" dirty="0">
                <a:solidFill>
                  <a:schemeClr val="accent1">
                    <a:lumMod val="75000"/>
                  </a:schemeClr>
                </a:solidFill>
              </a:rPr>
              <a:t>Special cases</a:t>
            </a:r>
          </a:p>
        </p:txBody>
      </p:sp>
      <p:sp>
        <p:nvSpPr>
          <p:cNvPr id="3" name="Content Placeholder 2">
            <a:extLst>
              <a:ext uri="{FF2B5EF4-FFF2-40B4-BE49-F238E27FC236}">
                <a16:creationId xmlns:a16="http://schemas.microsoft.com/office/drawing/2014/main" id="{07BF1B7C-C34B-0EF9-42CA-FDBB7CF8A154}"/>
              </a:ext>
            </a:extLst>
          </p:cNvPr>
          <p:cNvSpPr>
            <a:spLocks noGrp="1"/>
          </p:cNvSpPr>
          <p:nvPr>
            <p:ph sz="quarter" idx="1"/>
          </p:nvPr>
        </p:nvSpPr>
        <p:spPr>
          <a:xfrm>
            <a:off x="304800" y="838200"/>
            <a:ext cx="8153400" cy="5635625"/>
          </a:xfrm>
        </p:spPr>
        <p:txBody>
          <a:bodyPr>
            <a:normAutofit/>
          </a:bodyPr>
          <a:lstStyle/>
          <a:p>
            <a:pPr marL="274320" indent="-274320" fontAlgn="auto">
              <a:spcAft>
                <a:spcPts val="0"/>
              </a:spcAft>
              <a:buFont typeface="Century Schoolbook" pitchFamily="18" charset="0"/>
              <a:buChar char="♣"/>
              <a:defRPr/>
            </a:pPr>
            <a:r>
              <a:rPr lang="en-US" dirty="0">
                <a:solidFill>
                  <a:schemeClr val="accent2">
                    <a:lumMod val="75000"/>
                  </a:schemeClr>
                </a:solidFill>
              </a:rPr>
              <a:t>Power = work/time = Energy/time =</a:t>
            </a:r>
            <a:r>
              <a:rPr lang="en-US" sz="1800" dirty="0">
                <a:solidFill>
                  <a:schemeClr val="accent2">
                    <a:lumMod val="75000"/>
                  </a:schemeClr>
                </a:solidFill>
              </a:rPr>
              <a:t>P.E</a:t>
            </a:r>
            <a:r>
              <a:rPr lang="en-US" dirty="0">
                <a:solidFill>
                  <a:schemeClr val="accent2">
                    <a:lumMod val="75000"/>
                  </a:schemeClr>
                </a:solidFill>
              </a:rPr>
              <a:t>/time =</a:t>
            </a:r>
            <a:r>
              <a:rPr lang="en-US" sz="1800" dirty="0">
                <a:solidFill>
                  <a:schemeClr val="accent2">
                    <a:lumMod val="75000"/>
                  </a:schemeClr>
                </a:solidFill>
              </a:rPr>
              <a:t> K.E</a:t>
            </a:r>
            <a:r>
              <a:rPr lang="en-US" dirty="0">
                <a:solidFill>
                  <a:schemeClr val="accent2">
                    <a:lumMod val="75000"/>
                  </a:schemeClr>
                </a:solidFill>
              </a:rPr>
              <a:t>/time</a:t>
            </a:r>
          </a:p>
          <a:p>
            <a:pPr marL="274320" indent="-274320" fontAlgn="auto">
              <a:spcAft>
                <a:spcPts val="0"/>
              </a:spcAft>
              <a:buFont typeface="Wingdings"/>
              <a:buNone/>
              <a:defRPr/>
            </a:pPr>
            <a:r>
              <a:rPr lang="en-US" dirty="0">
                <a:solidFill>
                  <a:schemeClr val="accent2">
                    <a:lumMod val="75000"/>
                  </a:schemeClr>
                </a:solidFill>
              </a:rPr>
              <a:t>                                    = (mgh)/t = (1/2mv</a:t>
            </a:r>
            <a:r>
              <a:rPr lang="en-US" baseline="40000" dirty="0">
                <a:solidFill>
                  <a:schemeClr val="accent2">
                    <a:lumMod val="75000"/>
                  </a:schemeClr>
                </a:solidFill>
              </a:rPr>
              <a:t>2</a:t>
            </a:r>
            <a:r>
              <a:rPr lang="en-US" dirty="0">
                <a:solidFill>
                  <a:schemeClr val="accent2">
                    <a:lumMod val="75000"/>
                  </a:schemeClr>
                </a:solidFill>
              </a:rPr>
              <a:t>)/t</a:t>
            </a:r>
          </a:p>
          <a:p>
            <a:pPr marL="274320" indent="-274320" fontAlgn="auto">
              <a:spcAft>
                <a:spcPts val="0"/>
              </a:spcAft>
              <a:buFont typeface="Century Schoolbook" pitchFamily="18" charset="0"/>
              <a:buChar char="♣"/>
              <a:defRPr/>
            </a:pPr>
            <a:r>
              <a:rPr lang="en-US" dirty="0">
                <a:solidFill>
                  <a:schemeClr val="accent2">
                    <a:lumMod val="75000"/>
                  </a:schemeClr>
                </a:solidFill>
              </a:rPr>
              <a:t>If a gun fires ‘n’ bullets each of mass ‘m’ with a velocity ‘v’ in ‘t’ seconds, the power of the gun is given by </a:t>
            </a:r>
          </a:p>
          <a:p>
            <a:pPr marL="274320" indent="-274320" fontAlgn="auto">
              <a:spcAft>
                <a:spcPts val="0"/>
              </a:spcAft>
              <a:buFont typeface="Wingdings"/>
              <a:buNone/>
              <a:defRPr/>
            </a:pPr>
            <a:r>
              <a:rPr lang="en-US" dirty="0">
                <a:solidFill>
                  <a:schemeClr val="accent2">
                    <a:lumMod val="75000"/>
                  </a:schemeClr>
                </a:solidFill>
              </a:rPr>
              <a:t>                  P = n(1/2mv</a:t>
            </a:r>
            <a:r>
              <a:rPr lang="en-US" baseline="40000" dirty="0">
                <a:solidFill>
                  <a:schemeClr val="accent2">
                    <a:lumMod val="75000"/>
                  </a:schemeClr>
                </a:solidFill>
              </a:rPr>
              <a:t>2</a:t>
            </a:r>
            <a:r>
              <a:rPr lang="en-US" dirty="0">
                <a:solidFill>
                  <a:schemeClr val="accent2">
                    <a:lumMod val="75000"/>
                  </a:schemeClr>
                </a:solidFill>
              </a:rPr>
              <a:t>)/t</a:t>
            </a:r>
          </a:p>
          <a:p>
            <a:pPr marL="274320" indent="-274320" fontAlgn="auto">
              <a:spcAft>
                <a:spcPts val="0"/>
              </a:spcAft>
              <a:buFont typeface="Wingdings"/>
              <a:buNone/>
              <a:defRPr/>
            </a:pPr>
            <a:r>
              <a:rPr lang="en-US" dirty="0"/>
              <a:t> </a:t>
            </a:r>
          </a:p>
        </p:txBody>
      </p:sp>
      <p:sp>
        <p:nvSpPr>
          <p:cNvPr id="4" name="Date Placeholder 3">
            <a:extLst>
              <a:ext uri="{FF2B5EF4-FFF2-40B4-BE49-F238E27FC236}">
                <a16:creationId xmlns:a16="http://schemas.microsoft.com/office/drawing/2014/main" id="{4D56091D-CEAC-CD2E-5AB2-D722C8B81E55}"/>
              </a:ext>
            </a:extLst>
          </p:cNvPr>
          <p:cNvSpPr>
            <a:spLocks noGrp="1"/>
          </p:cNvSpPr>
          <p:nvPr>
            <p:ph type="dt" sz="quarter" idx="10"/>
          </p:nvPr>
        </p:nvSpPr>
        <p:spPr>
          <a:xfrm rot="5400000">
            <a:off x="-813816" y="6498336"/>
            <a:ext cx="2011680" cy="384048"/>
          </a:xfrm>
          <a:scene3d>
            <a:camera prst="orthographicFront">
              <a:rot lat="0" lon="0" rev="5400000"/>
            </a:camera>
            <a:lightRig rig="threePt" dir="t"/>
          </a:scene3d>
        </p:spPr>
        <p:txBody>
          <a:bodyPr/>
          <a:lstStyle/>
          <a:p>
            <a:pPr>
              <a:defRPr/>
            </a:pPr>
            <a:fld id="{EBC7A8FB-4210-4A3B-AA77-C9F5434B4F09}" type="datetime1">
              <a:rPr lang="en-US"/>
              <a:pPr>
                <a:defRPr/>
              </a:pPr>
              <a:t>3/13/2023</a:t>
            </a:fld>
            <a:endParaRPr lang="en-US" dirty="0"/>
          </a:p>
        </p:txBody>
      </p:sp>
      <p:sp>
        <p:nvSpPr>
          <p:cNvPr id="3078" name="Slide Number Placeholder 4">
            <a:extLst>
              <a:ext uri="{FF2B5EF4-FFF2-40B4-BE49-F238E27FC236}">
                <a16:creationId xmlns:a16="http://schemas.microsoft.com/office/drawing/2014/main" id="{F93302E7-9EC4-5530-22EC-182E2748848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C820F255-449C-4DCC-A100-854C7938861C}" type="slidenum">
              <a:rPr lang="en-US" altLang="en-US">
                <a:solidFill>
                  <a:srgbClr val="FFFFFF"/>
                </a:solidFill>
              </a:rPr>
              <a:pPr/>
              <a:t>12</a:t>
            </a:fld>
            <a:endParaRPr lang="en-US" altLang="en-US">
              <a:solidFill>
                <a:srgbClr val="FFFFFF"/>
              </a:solidFill>
            </a:endParaRPr>
          </a:p>
        </p:txBody>
      </p:sp>
      <p:sp>
        <p:nvSpPr>
          <p:cNvPr id="6" name="Footer Placeholder 5">
            <a:extLst>
              <a:ext uri="{FF2B5EF4-FFF2-40B4-BE49-F238E27FC236}">
                <a16:creationId xmlns:a16="http://schemas.microsoft.com/office/drawing/2014/main" id="{346F7183-FAE2-38D1-7C49-C56A724D36B5}"/>
              </a:ext>
            </a:extLst>
          </p:cNvPr>
          <p:cNvSpPr>
            <a:spLocks noGrp="1"/>
          </p:cNvSpPr>
          <p:nvPr>
            <p:ph type="ftr" sz="quarter" idx="12"/>
          </p:nvPr>
        </p:nvSpPr>
        <p:spPr>
          <a:xfrm rot="5400000">
            <a:off x="3322320" y="65227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7" name="Object 1">
            <a:extLst>
              <a:ext uri="{FF2B5EF4-FFF2-40B4-BE49-F238E27FC236}">
                <a16:creationId xmlns:a16="http://schemas.microsoft.com/office/drawing/2014/main" id="{51699449-92E7-A823-3CA9-BA2B874CADFB}"/>
              </a:ext>
            </a:extLst>
          </p:cNvPr>
          <p:cNvGraphicFramePr>
            <a:graphicFrameLocks noChangeAspect="1"/>
          </p:cNvGraphicFramePr>
          <p:nvPr/>
        </p:nvGraphicFramePr>
        <p:xfrm>
          <a:off x="1828800" y="3810000"/>
          <a:ext cx="3810000" cy="2743200"/>
        </p:xfrm>
        <a:graphic>
          <a:graphicData uri="http://schemas.openxmlformats.org/presentationml/2006/ole">
            <mc:AlternateContent xmlns:mc="http://schemas.openxmlformats.org/markup-compatibility/2006">
              <mc:Choice xmlns:v="urn:schemas-microsoft-com:vml" Requires="v">
                <p:oleObj name="Image" r:id="rId3" imgW="1244006" imgH="913963" progId="">
                  <p:embed/>
                </p:oleObj>
              </mc:Choice>
              <mc:Fallback>
                <p:oleObj name="Image" r:id="rId3" imgW="1244006" imgH="913963"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0"/>
                        <a:ext cx="3810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4" descr="E:\New Folder\0325-0606-0315-2345_TN.jpg">
            <a:extLst>
              <a:ext uri="{FF2B5EF4-FFF2-40B4-BE49-F238E27FC236}">
                <a16:creationId xmlns:a16="http://schemas.microsoft.com/office/drawing/2014/main" id="{53B4688C-B995-5E1E-CAD4-3B65D21EDC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124200"/>
            <a:ext cx="2133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a:extLst>
              <a:ext uri="{FF2B5EF4-FFF2-40B4-BE49-F238E27FC236}">
                <a16:creationId xmlns:a16="http://schemas.microsoft.com/office/drawing/2014/main" id="{8C95E691-95F4-3E54-A033-88D7F816D3A8}"/>
              </a:ext>
            </a:extLst>
          </p:cNvPr>
          <p:cNvSpPr/>
          <p:nvPr/>
        </p:nvSpPr>
        <p:spPr>
          <a:xfrm>
            <a:off x="914400" y="3962400"/>
            <a:ext cx="304800" cy="304800"/>
          </a:xfrm>
          <a:prstGeom prst="ellipse">
            <a:avLst/>
          </a:prstGeom>
          <a:solidFill>
            <a:schemeClr val="tx1"/>
          </a:solidFill>
          <a:ln w="9525">
            <a:solidFill>
              <a:schemeClr val="bg1"/>
            </a:solidFill>
          </a:ln>
          <a:effectLst>
            <a:outerShdw blurRad="50800" dist="25400" dir="5400000" algn="ctr" rotWithShape="0">
              <a:srgbClr val="000000">
                <a:alpha val="43137"/>
              </a:srgbClr>
            </a:outerShdw>
          </a:effectLst>
          <a:scene3d>
            <a:camera prst="orthographicFront"/>
            <a:lightRig rig="sunset" dir="t">
              <a:rot lat="0" lon="0" rev="16800000"/>
            </a:lightRig>
          </a:scene3d>
          <a:sp3d extrusionH="114300" contourW="88900" prstMaterial="dkEdge">
            <a:extrusionClr>
              <a:schemeClr val="accent3">
                <a:lumMod val="60000"/>
                <a:lumOff val="40000"/>
              </a:schemeClr>
            </a:extrusionClr>
            <a:contourClr>
              <a:schemeClr val="accent2">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 name="Group 9">
            <a:extLst>
              <a:ext uri="{FF2B5EF4-FFF2-40B4-BE49-F238E27FC236}">
                <a16:creationId xmlns:a16="http://schemas.microsoft.com/office/drawing/2014/main" id="{E6460959-A019-E6E2-E82B-96A56E31A9E5}"/>
              </a:ext>
            </a:extLst>
          </p:cNvPr>
          <p:cNvGrpSpPr/>
          <p:nvPr/>
        </p:nvGrpSpPr>
        <p:grpSpPr>
          <a:xfrm>
            <a:off x="228600" y="1524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E59E0797-02D3-F3B2-0C81-63697BEFC362}"/>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32E2E976-7717-A08E-EEA7-9C02E5D89EA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E5DF913B-85CE-7141-0F3E-5D8E99F071A4}"/>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subTnLst>
                                    <p:set>
                                      <p:cBhvr override="childStyle">
                                        <p:cTn dur="1" fill="hold" display="0" masterRel="sameClick" afterEffect="1">
                                          <p:stCondLst>
                                            <p:cond evt="end" delay="0">
                                              <p:tn val="23"/>
                                            </p:cond>
                                          </p:stCondLst>
                                        </p:cTn>
                                        <p:tgtEl>
                                          <p:spTgt spid="7"/>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33"/>
                                            </p:cond>
                                          </p:stCondLst>
                                        </p:cTn>
                                        <p:tgtEl>
                                          <p:spTgt spid="9"/>
                                        </p:tgtEl>
                                        <p:attrNameLst>
                                          <p:attrName>style.visibility</p:attrName>
                                        </p:attrNameLst>
                                      </p:cBhvr>
                                      <p:to>
                                        <p:strVal val="hidden"/>
                                      </p:to>
                                    </p:set>
                                    <p:audio>
                                      <p:cMediaNode>
                                        <p:cTn display="0" masterRel="sameClick">
                                          <p:stCondLst>
                                            <p:cond evt="begin" delay="0">
                                              <p:tn val="33"/>
                                            </p:cond>
                                          </p:stCondLst>
                                          <p:endCondLst>
                                            <p:cond evt="onStopAudio" delay="0">
                                              <p:tgtEl>
                                                <p:sldTgt/>
                                              </p:tgtEl>
                                            </p:cond>
                                          </p:endCondLst>
                                        </p:cTn>
                                        <p:tgtEl>
                                          <p:sndTgt r:embed="rId2" name="push.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08175-B84B-8580-7C14-0429DCC080D3}"/>
              </a:ext>
            </a:extLst>
          </p:cNvPr>
          <p:cNvSpPr>
            <a:spLocks noGrp="1"/>
          </p:cNvSpPr>
          <p:nvPr>
            <p:ph type="title"/>
          </p:nvPr>
        </p:nvSpPr>
        <p:spPr>
          <a:xfrm>
            <a:off x="457200" y="274638"/>
            <a:ext cx="7467600" cy="487362"/>
          </a:xfrm>
        </p:spPr>
        <p:txBody>
          <a:bodyPr>
            <a:noAutofit/>
          </a:bodyPr>
          <a:lstStyle/>
          <a:p>
            <a:pPr algn="ctr" fontAlgn="auto">
              <a:spcAft>
                <a:spcPts val="0"/>
              </a:spcAft>
              <a:defRPr/>
            </a:pPr>
            <a:r>
              <a:rPr lang="en-US" sz="2800" b="1" u="sng" dirty="0">
                <a:solidFill>
                  <a:schemeClr val="accent1">
                    <a:lumMod val="75000"/>
                  </a:schemeClr>
                </a:solidFill>
              </a:rPr>
              <a:t>quiz</a:t>
            </a:r>
          </a:p>
        </p:txBody>
      </p:sp>
      <p:sp>
        <p:nvSpPr>
          <p:cNvPr id="4" name="Date Placeholder 3">
            <a:extLst>
              <a:ext uri="{FF2B5EF4-FFF2-40B4-BE49-F238E27FC236}">
                <a16:creationId xmlns:a16="http://schemas.microsoft.com/office/drawing/2014/main" id="{EBDD8295-49F9-4885-DEB6-C8A9882BAC40}"/>
              </a:ext>
            </a:extLst>
          </p:cNvPr>
          <p:cNvSpPr>
            <a:spLocks noGrp="1"/>
          </p:cNvSpPr>
          <p:nvPr>
            <p:ph type="dt" sz="quarter" idx="10"/>
          </p:nvPr>
        </p:nvSpPr>
        <p:spPr>
          <a:xfrm rot="5400000">
            <a:off x="-813816" y="6422136"/>
            <a:ext cx="2011680" cy="384048"/>
          </a:xfrm>
          <a:scene3d>
            <a:camera prst="orthographicFront">
              <a:rot lat="0" lon="0" rev="5400000"/>
            </a:camera>
            <a:lightRig rig="threePt" dir="t"/>
          </a:scene3d>
        </p:spPr>
        <p:txBody>
          <a:bodyPr/>
          <a:lstStyle/>
          <a:p>
            <a:pPr>
              <a:defRPr/>
            </a:pPr>
            <a:fld id="{4E284357-B7DA-4AF7-BEE6-4E3477D78D41}" type="datetime1">
              <a:rPr lang="en-US"/>
              <a:pPr>
                <a:defRPr/>
              </a:pPr>
              <a:t>3/13/2023</a:t>
            </a:fld>
            <a:endParaRPr lang="en-US" dirty="0"/>
          </a:p>
        </p:txBody>
      </p:sp>
      <p:sp>
        <p:nvSpPr>
          <p:cNvPr id="34820" name="Slide Number Placeholder 4">
            <a:extLst>
              <a:ext uri="{FF2B5EF4-FFF2-40B4-BE49-F238E27FC236}">
                <a16:creationId xmlns:a16="http://schemas.microsoft.com/office/drawing/2014/main" id="{9C9EC75A-8927-E00E-CF20-C093F54BACD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9F92B189-E944-4D38-B831-6514AC5889BD}" type="slidenum">
              <a:rPr lang="en-US" altLang="en-US">
                <a:solidFill>
                  <a:srgbClr val="FFFFFF"/>
                </a:solidFill>
              </a:rPr>
              <a:pPr/>
              <a:t>13</a:t>
            </a:fld>
            <a:endParaRPr lang="en-US" altLang="en-US">
              <a:solidFill>
                <a:srgbClr val="FFFFFF"/>
              </a:solidFill>
            </a:endParaRPr>
          </a:p>
        </p:txBody>
      </p:sp>
      <p:sp>
        <p:nvSpPr>
          <p:cNvPr id="6" name="Footer Placeholder 5">
            <a:extLst>
              <a:ext uri="{FF2B5EF4-FFF2-40B4-BE49-F238E27FC236}">
                <a16:creationId xmlns:a16="http://schemas.microsoft.com/office/drawing/2014/main" id="{FA5D8C78-91B2-9317-E6F6-9163CB816638}"/>
              </a:ext>
            </a:extLst>
          </p:cNvPr>
          <p:cNvSpPr>
            <a:spLocks noGrp="1"/>
          </p:cNvSpPr>
          <p:nvPr>
            <p:ph type="ftr" sz="quarter" idx="12"/>
          </p:nvPr>
        </p:nvSpPr>
        <p:spPr>
          <a:xfrm rot="5400000">
            <a:off x="3398520" y="6446520"/>
            <a:ext cx="3200400" cy="365760"/>
          </a:xfrm>
          <a:scene3d>
            <a:camera prst="orthographicFront">
              <a:rot lat="0" lon="0" rev="5400000"/>
            </a:camera>
            <a:lightRig rig="threePt" dir="t"/>
          </a:scene3d>
        </p:spPr>
        <p:txBody>
          <a:bodyPr/>
          <a:lstStyle/>
          <a:p>
            <a:pPr>
              <a:defRPr/>
            </a:pPr>
            <a:r>
              <a:rPr lang="en-US"/>
              <a:t>RGUIIIT BASAR</a:t>
            </a:r>
          </a:p>
        </p:txBody>
      </p:sp>
      <p:pic>
        <p:nvPicPr>
          <p:cNvPr id="34818" name="Picture 2">
            <a:extLst>
              <a:ext uri="{FF2B5EF4-FFF2-40B4-BE49-F238E27FC236}">
                <a16:creationId xmlns:a16="http://schemas.microsoft.com/office/drawing/2014/main" id="{E473FF1D-21D3-5C77-21ED-2601FA1AAA3F}"/>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33400" y="914400"/>
            <a:ext cx="7086600" cy="1084263"/>
          </a:xfrm>
        </p:spPr>
      </p:pic>
      <p:pic>
        <p:nvPicPr>
          <p:cNvPr id="34819" name="Picture 3">
            <a:extLst>
              <a:ext uri="{FF2B5EF4-FFF2-40B4-BE49-F238E27FC236}">
                <a16:creationId xmlns:a16="http://schemas.microsoft.com/office/drawing/2014/main" id="{11302225-2C84-E02D-9B4F-7241C87923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9">
            <a:extLst>
              <a:ext uri="{FF2B5EF4-FFF2-40B4-BE49-F238E27FC236}">
                <a16:creationId xmlns:a16="http://schemas.microsoft.com/office/drawing/2014/main" id="{37DBF6D1-F095-E57E-628A-42632D1838B5}"/>
              </a:ext>
            </a:extLst>
          </p:cNvPr>
          <p:cNvGrpSpPr/>
          <p:nvPr/>
        </p:nvGrpSpPr>
        <p:grpSpPr>
          <a:xfrm>
            <a:off x="304800" y="2286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31FC6B33-C77F-9B46-F559-E6480DE259C5}"/>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97B3DE61-A1D8-70D3-7698-E9E473B80268}"/>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213F0433-852E-D0D8-FD18-E078478C8C3A}"/>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34818"/>
                                        </p:tgtEl>
                                        <p:attrNameLst>
                                          <p:attrName>style.visibility</p:attrName>
                                        </p:attrNameLst>
                                      </p:cBhvr>
                                      <p:to>
                                        <p:strVal val="visible"/>
                                      </p:to>
                                    </p:set>
                                    <p:animEffect transition="in" filter="checkerboard(across)">
                                      <p:cBhvr>
                                        <p:cTn id="25" dur="500"/>
                                        <p:tgtEl>
                                          <p:spTgt spid="348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4819"/>
                                        </p:tgtEl>
                                        <p:attrNameLst>
                                          <p:attrName>style.visibility</p:attrName>
                                        </p:attrNameLst>
                                      </p:cBhvr>
                                      <p:to>
                                        <p:strVal val="visible"/>
                                      </p:to>
                                    </p:set>
                                    <p:animEffect transition="in" filter="dissolve">
                                      <p:cBhvr>
                                        <p:cTn id="30" dur="5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4EA86-BB69-003D-B677-C151AF1B72D3}"/>
              </a:ext>
            </a:extLst>
          </p:cNvPr>
          <p:cNvSpPr>
            <a:spLocks noGrp="1"/>
          </p:cNvSpPr>
          <p:nvPr>
            <p:ph type="title"/>
          </p:nvPr>
        </p:nvSpPr>
        <p:spPr>
          <a:xfrm>
            <a:off x="457200" y="274638"/>
            <a:ext cx="7467600" cy="563562"/>
          </a:xfrm>
        </p:spPr>
        <p:txBody>
          <a:bodyPr/>
          <a:lstStyle/>
          <a:p>
            <a:pPr algn="ctr" fontAlgn="auto">
              <a:spcAft>
                <a:spcPts val="0"/>
              </a:spcAft>
              <a:defRPr/>
            </a:pPr>
            <a:r>
              <a:rPr lang="en-US" b="1" u="sng" dirty="0">
                <a:solidFill>
                  <a:schemeClr val="accent1">
                    <a:lumMod val="75000"/>
                  </a:schemeClr>
                </a:solidFill>
              </a:rPr>
              <a:t>Power of motor</a:t>
            </a:r>
          </a:p>
        </p:txBody>
      </p:sp>
      <p:sp>
        <p:nvSpPr>
          <p:cNvPr id="3" name="Content Placeholder 2">
            <a:extLst>
              <a:ext uri="{FF2B5EF4-FFF2-40B4-BE49-F238E27FC236}">
                <a16:creationId xmlns:a16="http://schemas.microsoft.com/office/drawing/2014/main" id="{315A0EBF-C9D5-BC3E-7B69-BC2A3EBC418C}"/>
              </a:ext>
            </a:extLst>
          </p:cNvPr>
          <p:cNvSpPr>
            <a:spLocks noGrp="1"/>
          </p:cNvSpPr>
          <p:nvPr>
            <p:ph sz="quarter" idx="1"/>
          </p:nvPr>
        </p:nvSpPr>
        <p:spPr>
          <a:xfrm>
            <a:off x="457200" y="838200"/>
            <a:ext cx="8305800" cy="5635625"/>
          </a:xfrm>
        </p:spPr>
        <p:txBody>
          <a:bodyPr>
            <a:normAutofit/>
          </a:bodyPr>
          <a:lstStyle/>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The power of a motor required to lift ‘m’kg of water from a well of depth ‘h’ in time ‘t’ is given by</a:t>
            </a:r>
          </a:p>
          <a:p>
            <a:pPr marL="274320" indent="-274320" fontAlgn="auto">
              <a:spcAft>
                <a:spcPts val="0"/>
              </a:spcAft>
              <a:buFont typeface="Wingdings"/>
              <a:buNone/>
              <a:defRPr/>
            </a:pPr>
            <a:r>
              <a:rPr lang="en-US" dirty="0">
                <a:solidFill>
                  <a:schemeClr val="accent2">
                    <a:lumMod val="75000"/>
                  </a:schemeClr>
                </a:solidFill>
              </a:rPr>
              <a:t>                      P = (mgh)/t      (1m</a:t>
            </a:r>
            <a:r>
              <a:rPr lang="en-US" baseline="40000" dirty="0">
                <a:solidFill>
                  <a:schemeClr val="accent2">
                    <a:lumMod val="75000"/>
                  </a:schemeClr>
                </a:solidFill>
              </a:rPr>
              <a:t>3</a:t>
            </a:r>
            <a:r>
              <a:rPr lang="en-US" dirty="0">
                <a:solidFill>
                  <a:schemeClr val="accent2">
                    <a:lumMod val="75000"/>
                  </a:schemeClr>
                </a:solidFill>
              </a:rPr>
              <a:t> = 1000kg)</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If the efficiency of the motor is ‘</a:t>
            </a:r>
            <a:r>
              <a:rPr lang="en-US" dirty="0">
                <a:solidFill>
                  <a:schemeClr val="accent2">
                    <a:lumMod val="75000"/>
                  </a:schemeClr>
                </a:solidFill>
                <a:latin typeface="Baskerville Old Face" pitchFamily="18" charset="0"/>
              </a:rPr>
              <a:t>x%’ then </a:t>
            </a:r>
          </a:p>
          <a:p>
            <a:pPr marL="274320" indent="-274320" fontAlgn="auto">
              <a:spcAft>
                <a:spcPts val="0"/>
              </a:spcAft>
              <a:buFont typeface="Wingdings"/>
              <a:buNone/>
              <a:defRPr/>
            </a:pPr>
            <a:r>
              <a:rPr lang="en-US" dirty="0">
                <a:solidFill>
                  <a:schemeClr val="accent2">
                    <a:lumMod val="75000"/>
                  </a:schemeClr>
                </a:solidFill>
                <a:latin typeface="Baskerville Old Face" pitchFamily="18" charset="0"/>
              </a:rPr>
              <a:t>                         P = (100/x)</a:t>
            </a:r>
            <a:r>
              <a:rPr lang="en-US" dirty="0">
                <a:solidFill>
                  <a:schemeClr val="accent2">
                    <a:lumMod val="75000"/>
                  </a:schemeClr>
                </a:solidFill>
              </a:rPr>
              <a:t>(mgh)/t</a:t>
            </a:r>
            <a:r>
              <a:rPr lang="en-US" dirty="0">
                <a:solidFill>
                  <a:schemeClr val="accent2">
                    <a:lumMod val="75000"/>
                  </a:schemeClr>
                </a:solidFill>
                <a:latin typeface="Baskerville Old Face" pitchFamily="18" charset="0"/>
              </a:rPr>
              <a:t>     </a:t>
            </a:r>
            <a:r>
              <a:rPr lang="en-US" dirty="0">
                <a:solidFill>
                  <a:schemeClr val="accent2">
                    <a:lumMod val="75000"/>
                  </a:schemeClr>
                </a:solidFill>
              </a:rPr>
              <a:t> </a:t>
            </a:r>
          </a:p>
        </p:txBody>
      </p:sp>
      <p:sp>
        <p:nvSpPr>
          <p:cNvPr id="4" name="Date Placeholder 3">
            <a:extLst>
              <a:ext uri="{FF2B5EF4-FFF2-40B4-BE49-F238E27FC236}">
                <a16:creationId xmlns:a16="http://schemas.microsoft.com/office/drawing/2014/main" id="{BA3D8DA3-B375-BE6F-C82D-EE0A53A937D6}"/>
              </a:ext>
            </a:extLst>
          </p:cNvPr>
          <p:cNvSpPr>
            <a:spLocks noGrp="1"/>
          </p:cNvSpPr>
          <p:nvPr>
            <p:ph type="dt" sz="quarter" idx="10"/>
          </p:nvPr>
        </p:nvSpPr>
        <p:spPr>
          <a:xfrm rot="5400000">
            <a:off x="-737616" y="6452616"/>
            <a:ext cx="2011680" cy="384048"/>
          </a:xfrm>
          <a:scene3d>
            <a:camera prst="orthographicFront">
              <a:rot lat="0" lon="0" rev="5400000"/>
            </a:camera>
            <a:lightRig rig="threePt" dir="t"/>
          </a:scene3d>
        </p:spPr>
        <p:txBody>
          <a:bodyPr/>
          <a:lstStyle/>
          <a:p>
            <a:pPr>
              <a:defRPr/>
            </a:pPr>
            <a:fld id="{FF9A68DB-1EF3-4426-A7AF-E8C50A798A57}" type="datetime1">
              <a:rPr lang="en-US"/>
              <a:pPr>
                <a:defRPr/>
              </a:pPr>
              <a:t>3/13/2023</a:t>
            </a:fld>
            <a:endParaRPr lang="en-US" dirty="0"/>
          </a:p>
        </p:txBody>
      </p:sp>
      <p:sp>
        <p:nvSpPr>
          <p:cNvPr id="35845" name="Slide Number Placeholder 4">
            <a:extLst>
              <a:ext uri="{FF2B5EF4-FFF2-40B4-BE49-F238E27FC236}">
                <a16:creationId xmlns:a16="http://schemas.microsoft.com/office/drawing/2014/main" id="{98354F19-1B59-CE2C-E82D-C956B117843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7E7CA47C-FF54-4A23-B959-DD5594FE4759}" type="slidenum">
              <a:rPr lang="en-US" altLang="en-US">
                <a:solidFill>
                  <a:srgbClr val="FFFFFF"/>
                </a:solidFill>
              </a:rPr>
              <a:pPr/>
              <a:t>14</a:t>
            </a:fld>
            <a:endParaRPr lang="en-US" altLang="en-US">
              <a:solidFill>
                <a:srgbClr val="FFFFFF"/>
              </a:solidFill>
            </a:endParaRPr>
          </a:p>
        </p:txBody>
      </p:sp>
      <p:sp>
        <p:nvSpPr>
          <p:cNvPr id="6" name="Footer Placeholder 5">
            <a:extLst>
              <a:ext uri="{FF2B5EF4-FFF2-40B4-BE49-F238E27FC236}">
                <a16:creationId xmlns:a16="http://schemas.microsoft.com/office/drawing/2014/main" id="{8503595F-68E5-7DDF-B482-67AE4D4EE252}"/>
              </a:ext>
            </a:extLst>
          </p:cNvPr>
          <p:cNvSpPr>
            <a:spLocks noGrp="1"/>
          </p:cNvSpPr>
          <p:nvPr>
            <p:ph type="ftr" sz="quarter" idx="12"/>
          </p:nvPr>
        </p:nvSpPr>
        <p:spPr>
          <a:xfrm rot="5400000">
            <a:off x="3459480" y="6446520"/>
            <a:ext cx="3200400" cy="365760"/>
          </a:xfrm>
          <a:scene3d>
            <a:camera prst="orthographicFront">
              <a:rot lat="0" lon="0" rev="5400000"/>
            </a:camera>
            <a:lightRig rig="threePt" dir="t"/>
          </a:scene3d>
        </p:spPr>
        <p:txBody>
          <a:bodyPr/>
          <a:lstStyle/>
          <a:p>
            <a:pPr>
              <a:defRPr/>
            </a:pPr>
            <a:r>
              <a:rPr lang="en-US"/>
              <a:t>RGUIIIT BASAR</a:t>
            </a:r>
          </a:p>
        </p:txBody>
      </p:sp>
      <p:pic>
        <p:nvPicPr>
          <p:cNvPr id="7" name="Picture 3" descr="E:\New Folder\New Folder\2.jpg">
            <a:extLst>
              <a:ext uri="{FF2B5EF4-FFF2-40B4-BE49-F238E27FC236}">
                <a16:creationId xmlns:a16="http://schemas.microsoft.com/office/drawing/2014/main" id="{D5617139-8552-FAF3-98A3-227CDBDD2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438" y="3276600"/>
            <a:ext cx="2286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E:\New Folder\New Folder\construction of the well.jpg">
            <a:extLst>
              <a:ext uri="{FF2B5EF4-FFF2-40B4-BE49-F238E27FC236}">
                <a16:creationId xmlns:a16="http://schemas.microsoft.com/office/drawing/2014/main" id="{69105862-464D-3A68-4C92-B5CB28D13D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038" y="3352800"/>
            <a:ext cx="2438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E:\New Folder\New Folder\images.jpg">
            <a:extLst>
              <a:ext uri="{FF2B5EF4-FFF2-40B4-BE49-F238E27FC236}">
                <a16:creationId xmlns:a16="http://schemas.microsoft.com/office/drawing/2014/main" id="{1A781287-C637-B799-2BC1-E87762435B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429000"/>
            <a:ext cx="24336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a:extLst>
              <a:ext uri="{FF2B5EF4-FFF2-40B4-BE49-F238E27FC236}">
                <a16:creationId xmlns:a16="http://schemas.microsoft.com/office/drawing/2014/main" id="{79BC74D6-01BA-4F9E-C16C-C38D30F74EC7}"/>
              </a:ext>
            </a:extLst>
          </p:cNvPr>
          <p:cNvGrpSpPr/>
          <p:nvPr/>
        </p:nvGrpSpPr>
        <p:grpSpPr>
          <a:xfrm>
            <a:off x="304800" y="2286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E5F96EC5-0E77-3419-9C78-B81F6D4D963F}"/>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266327C2-1C57-8A52-0A8A-1FFBA20510CC}"/>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EA97AA1D-BC34-FC3A-79AF-8C26C810DD8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2000" fill="hold"/>
                                        <p:tgtEl>
                                          <p:spTgt spid="9"/>
                                        </p:tgtEl>
                                        <p:attrNameLst>
                                          <p:attrName>ppt_w</p:attrName>
                                        </p:attrNameLst>
                                      </p:cBhvr>
                                      <p:tavLst>
                                        <p:tav tm="0">
                                          <p:val>
                                            <p:fltVal val="0"/>
                                          </p:val>
                                        </p:tav>
                                        <p:tav tm="100000">
                                          <p:val>
                                            <p:strVal val="#ppt_w"/>
                                          </p:val>
                                        </p:tav>
                                      </p:tavLst>
                                    </p:anim>
                                    <p:anim calcmode="lin" valueType="num">
                                      <p:cBhvr>
                                        <p:cTn id="13"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2000" fill="hold"/>
                                        <p:tgtEl>
                                          <p:spTgt spid="8"/>
                                        </p:tgtEl>
                                        <p:attrNameLst>
                                          <p:attrName>ppt_w</p:attrName>
                                        </p:attrNameLst>
                                      </p:cBhvr>
                                      <p:tavLst>
                                        <p:tav tm="0">
                                          <p:val>
                                            <p:fltVal val="0"/>
                                          </p:val>
                                        </p:tav>
                                        <p:tav tm="100000">
                                          <p:val>
                                            <p:strVal val="#ppt_w"/>
                                          </p:val>
                                        </p:tav>
                                      </p:tavLst>
                                    </p:anim>
                                    <p:anim calcmode="lin" valueType="num">
                                      <p:cBhvr>
                                        <p:cTn id="1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2000" fill="hold"/>
                                        <p:tgtEl>
                                          <p:spTgt spid="7"/>
                                        </p:tgtEl>
                                        <p:attrNameLst>
                                          <p:attrName>ppt_w</p:attrName>
                                        </p:attrNameLst>
                                      </p:cBhvr>
                                      <p:tavLst>
                                        <p:tav tm="0">
                                          <p:val>
                                            <p:fltVal val="0"/>
                                          </p:val>
                                        </p:tav>
                                        <p:tav tm="100000">
                                          <p:val>
                                            <p:strVal val="#ppt_w"/>
                                          </p:val>
                                        </p:tav>
                                      </p:tavLst>
                                    </p:anim>
                                    <p:anim calcmode="lin" valueType="num">
                                      <p:cBhvr>
                                        <p:cTn id="25"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checkerboard(across)">
                                      <p:cBhvr>
                                        <p:cTn id="30" dur="500"/>
                                        <p:tgtEl>
                                          <p:spTgt spid="3">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p:cTn id="3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checkerboard(across)">
                                      <p:cBhvr>
                                        <p:cTn id="42" dur="500"/>
                                        <p:tgtEl>
                                          <p:spTgt spid="3">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E0F65-ACE2-0CD2-5DA2-8BEC7D18D356}"/>
              </a:ext>
            </a:extLst>
          </p:cNvPr>
          <p:cNvSpPr>
            <a:spLocks noGrp="1"/>
          </p:cNvSpPr>
          <p:nvPr>
            <p:ph sz="quarter" idx="1"/>
          </p:nvPr>
        </p:nvSpPr>
        <p:spPr>
          <a:xfrm>
            <a:off x="457200" y="304800"/>
            <a:ext cx="8229600" cy="6169025"/>
          </a:xfrm>
        </p:spPr>
        <p:txBody>
          <a:bodyPr>
            <a:normAutofit/>
          </a:bodyPr>
          <a:lstStyle/>
          <a:p>
            <a:pPr marL="274320" indent="-274320" fontAlgn="auto">
              <a:spcAft>
                <a:spcPts val="0"/>
              </a:spcAft>
              <a:buFont typeface="Wingdings"/>
              <a:buNone/>
              <a:defRPr/>
            </a:pPr>
            <a:r>
              <a:rPr lang="en-US" dirty="0"/>
              <a:t>                              </a:t>
            </a:r>
            <a:r>
              <a:rPr lang="en-US" b="1" u="sng" dirty="0">
                <a:solidFill>
                  <a:schemeClr val="accent1">
                    <a:lumMod val="75000"/>
                  </a:schemeClr>
                </a:solidFill>
              </a:rPr>
              <a:t>POWER OF MOTOR</a:t>
            </a:r>
          </a:p>
          <a:p>
            <a:pPr marL="274320" indent="-274320" fontAlgn="auto">
              <a:spcAft>
                <a:spcPts val="0"/>
              </a:spcAft>
              <a:buFont typeface="Wingdings"/>
              <a:buNone/>
              <a:defRPr/>
            </a:pPr>
            <a:r>
              <a:rPr lang="en-US" dirty="0">
                <a:solidFill>
                  <a:schemeClr val="accent2">
                    <a:lumMod val="75000"/>
                  </a:schemeClr>
                </a:solidFill>
              </a:rPr>
              <a:t>If a motor lifts the water from a depth ‘h’ and delivers</a:t>
            </a:r>
          </a:p>
          <a:p>
            <a:pPr marL="274320" indent="-274320" fontAlgn="auto">
              <a:spcAft>
                <a:spcPts val="0"/>
              </a:spcAft>
              <a:buFont typeface="Wingdings"/>
              <a:buNone/>
              <a:defRPr/>
            </a:pPr>
            <a:r>
              <a:rPr lang="en-US" dirty="0">
                <a:solidFill>
                  <a:schemeClr val="accent2">
                    <a:lumMod val="75000"/>
                  </a:schemeClr>
                </a:solidFill>
              </a:rPr>
              <a:t>them with a velocity ‘v’ in time ‘t’ then the power of the</a:t>
            </a:r>
          </a:p>
          <a:p>
            <a:pPr marL="274320" indent="-274320" fontAlgn="auto">
              <a:spcAft>
                <a:spcPts val="0"/>
              </a:spcAft>
              <a:buFont typeface="Wingdings"/>
              <a:buNone/>
              <a:defRPr/>
            </a:pPr>
            <a:r>
              <a:rPr lang="en-US" dirty="0">
                <a:solidFill>
                  <a:schemeClr val="accent2">
                    <a:lumMod val="75000"/>
                  </a:schemeClr>
                </a:solidFill>
              </a:rPr>
              <a:t>motor is given by</a:t>
            </a:r>
          </a:p>
          <a:p>
            <a:pPr marL="274320" indent="-274320" fontAlgn="auto">
              <a:spcAft>
                <a:spcPts val="0"/>
              </a:spcAft>
              <a:buFont typeface="Wingdings"/>
              <a:buNone/>
              <a:defRPr/>
            </a:pPr>
            <a:r>
              <a:rPr lang="en-US" dirty="0"/>
              <a:t>                           </a:t>
            </a:r>
          </a:p>
        </p:txBody>
      </p:sp>
      <p:sp>
        <p:nvSpPr>
          <p:cNvPr id="4" name="Date Placeholder 3">
            <a:extLst>
              <a:ext uri="{FF2B5EF4-FFF2-40B4-BE49-F238E27FC236}">
                <a16:creationId xmlns:a16="http://schemas.microsoft.com/office/drawing/2014/main" id="{2CEB364D-2966-A251-1639-3BF4D1FF178C}"/>
              </a:ext>
            </a:extLst>
          </p:cNvPr>
          <p:cNvSpPr>
            <a:spLocks noGrp="1"/>
          </p:cNvSpPr>
          <p:nvPr>
            <p:ph type="dt" sz="quarter" idx="10"/>
          </p:nvPr>
        </p:nvSpPr>
        <p:spPr>
          <a:xfrm rot="5400000">
            <a:off x="-816864" y="6498336"/>
            <a:ext cx="2011680" cy="384048"/>
          </a:xfrm>
          <a:scene3d>
            <a:camera prst="orthographicFront">
              <a:rot lat="0" lon="0" rev="5400000"/>
            </a:camera>
            <a:lightRig rig="threePt" dir="t"/>
          </a:scene3d>
        </p:spPr>
        <p:txBody>
          <a:bodyPr/>
          <a:lstStyle/>
          <a:p>
            <a:pPr>
              <a:defRPr/>
            </a:pPr>
            <a:fld id="{5AC0E8D7-8C85-4351-9A5E-A2BBD1913D70}" type="datetime1">
              <a:rPr lang="en-US"/>
              <a:pPr>
                <a:defRPr/>
              </a:pPr>
              <a:t>3/13/2023</a:t>
            </a:fld>
            <a:endParaRPr lang="en-US" dirty="0"/>
          </a:p>
        </p:txBody>
      </p:sp>
      <p:sp>
        <p:nvSpPr>
          <p:cNvPr id="4101" name="Slide Number Placeholder 4">
            <a:extLst>
              <a:ext uri="{FF2B5EF4-FFF2-40B4-BE49-F238E27FC236}">
                <a16:creationId xmlns:a16="http://schemas.microsoft.com/office/drawing/2014/main" id="{8CD7B933-5473-4D9D-B427-329D272915E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08C0F7AD-DF81-4386-8FB1-CADDB5DF45B0}" type="slidenum">
              <a:rPr lang="en-US" altLang="en-US">
                <a:solidFill>
                  <a:srgbClr val="FFFFFF"/>
                </a:solidFill>
              </a:rPr>
              <a:pPr/>
              <a:t>15</a:t>
            </a:fld>
            <a:endParaRPr lang="en-US" altLang="en-US">
              <a:solidFill>
                <a:srgbClr val="FFFFFF"/>
              </a:solidFill>
            </a:endParaRPr>
          </a:p>
        </p:txBody>
      </p:sp>
      <p:sp>
        <p:nvSpPr>
          <p:cNvPr id="6" name="Footer Placeholder 5">
            <a:extLst>
              <a:ext uri="{FF2B5EF4-FFF2-40B4-BE49-F238E27FC236}">
                <a16:creationId xmlns:a16="http://schemas.microsoft.com/office/drawing/2014/main" id="{DFE22223-0CA9-2628-107B-0C2D71A4AC19}"/>
              </a:ext>
            </a:extLst>
          </p:cNvPr>
          <p:cNvSpPr>
            <a:spLocks noGrp="1"/>
          </p:cNvSpPr>
          <p:nvPr>
            <p:ph type="ftr" sz="quarter" idx="12"/>
          </p:nvPr>
        </p:nvSpPr>
        <p:spPr>
          <a:xfrm rot="5400000">
            <a:off x="370332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23555" name="Object 3">
            <a:extLst>
              <a:ext uri="{FF2B5EF4-FFF2-40B4-BE49-F238E27FC236}">
                <a16:creationId xmlns:a16="http://schemas.microsoft.com/office/drawing/2014/main" id="{F5912A3C-369B-B666-0BBE-EC525117B063}"/>
              </a:ext>
            </a:extLst>
          </p:cNvPr>
          <p:cNvGraphicFramePr>
            <a:graphicFrameLocks noChangeAspect="1"/>
          </p:cNvGraphicFramePr>
          <p:nvPr/>
        </p:nvGraphicFramePr>
        <p:xfrm>
          <a:off x="2749550" y="1924050"/>
          <a:ext cx="2584450" cy="1352550"/>
        </p:xfrm>
        <a:graphic>
          <a:graphicData uri="http://schemas.openxmlformats.org/presentationml/2006/ole">
            <mc:AlternateContent xmlns:mc="http://schemas.openxmlformats.org/markup-compatibility/2006">
              <mc:Choice xmlns:v="urn:schemas-microsoft-com:vml" Requires="v">
                <p:oleObj name="Equation" r:id="rId2" imgW="1091880" imgH="571320" progId="">
                  <p:embed/>
                </p:oleObj>
              </mc:Choice>
              <mc:Fallback>
                <p:oleObj name="Equation" r:id="rId2" imgW="1091880" imgH="57132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9550" y="1924050"/>
                        <a:ext cx="258445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 name="Picture 3" descr="E:\New Folder\New Folder\2.jpg">
            <a:extLst>
              <a:ext uri="{FF2B5EF4-FFF2-40B4-BE49-F238E27FC236}">
                <a16:creationId xmlns:a16="http://schemas.microsoft.com/office/drawing/2014/main" id="{E9DA0BDF-62A8-2B86-28AC-FDBFFA8E9E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0238" y="3657600"/>
            <a:ext cx="2286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E:\New Folder\New Folder\construction of the well.jpg">
            <a:extLst>
              <a:ext uri="{FF2B5EF4-FFF2-40B4-BE49-F238E27FC236}">
                <a16:creationId xmlns:a16="http://schemas.microsoft.com/office/drawing/2014/main" id="{2560FF4F-AFC1-CEF3-E38F-24A30D34B7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0838" y="3733800"/>
            <a:ext cx="2438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E:\New Folder\New Folder\images.jpg">
            <a:extLst>
              <a:ext uri="{FF2B5EF4-FFF2-40B4-BE49-F238E27FC236}">
                <a16:creationId xmlns:a16="http://schemas.microsoft.com/office/drawing/2014/main" id="{F7CD74EE-2187-BB2E-EFDD-44A5107052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810000"/>
            <a:ext cx="24336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1">
            <a:extLst>
              <a:ext uri="{FF2B5EF4-FFF2-40B4-BE49-F238E27FC236}">
                <a16:creationId xmlns:a16="http://schemas.microsoft.com/office/drawing/2014/main" id="{B27C30F7-18EC-C889-3C8C-5241448E3685}"/>
              </a:ext>
            </a:extLst>
          </p:cNvPr>
          <p:cNvGrpSpPr/>
          <p:nvPr/>
        </p:nvGrpSpPr>
        <p:grpSpPr>
          <a:xfrm>
            <a:off x="228600" y="228600"/>
            <a:ext cx="685800" cy="762000"/>
            <a:chOff x="380954" y="228600"/>
            <a:chExt cx="1104783" cy="1193166"/>
          </a:xfrm>
          <a:solidFill>
            <a:schemeClr val="accent3"/>
          </a:solidFill>
        </p:grpSpPr>
        <p:sp>
          <p:nvSpPr>
            <p:cNvPr id="13" name="Moon 12">
              <a:extLst>
                <a:ext uri="{FF2B5EF4-FFF2-40B4-BE49-F238E27FC236}">
                  <a16:creationId xmlns:a16="http://schemas.microsoft.com/office/drawing/2014/main" id="{6B86E571-91F0-78C4-219A-2975E6EF7793}"/>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Moon 13">
              <a:extLst>
                <a:ext uri="{FF2B5EF4-FFF2-40B4-BE49-F238E27FC236}">
                  <a16:creationId xmlns:a16="http://schemas.microsoft.com/office/drawing/2014/main" id="{FD4D9BD8-573F-5DBB-458B-2B79D01AEC15}"/>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lowchart: Connector 14">
              <a:extLst>
                <a:ext uri="{FF2B5EF4-FFF2-40B4-BE49-F238E27FC236}">
                  <a16:creationId xmlns:a16="http://schemas.microsoft.com/office/drawing/2014/main" id="{E4F2FDD9-C296-ABE0-ACCF-D140A56728AA}"/>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2000" fill="hold"/>
                                        <p:tgtEl>
                                          <p:spTgt spid="11"/>
                                        </p:tgtEl>
                                        <p:attrNameLst>
                                          <p:attrName>ppt_w</p:attrName>
                                        </p:attrNameLst>
                                      </p:cBhvr>
                                      <p:tavLst>
                                        <p:tav tm="0">
                                          <p:val>
                                            <p:fltVal val="0"/>
                                          </p:val>
                                        </p:tav>
                                        <p:tav tm="100000">
                                          <p:val>
                                            <p:strVal val="#ppt_w"/>
                                          </p:val>
                                        </p:tav>
                                      </p:tavLst>
                                    </p:anim>
                                    <p:anim calcmode="lin" valueType="num">
                                      <p:cBhvr>
                                        <p:cTn id="13"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2000" fill="hold"/>
                                        <p:tgtEl>
                                          <p:spTgt spid="10"/>
                                        </p:tgtEl>
                                        <p:attrNameLst>
                                          <p:attrName>ppt_w</p:attrName>
                                        </p:attrNameLst>
                                      </p:cBhvr>
                                      <p:tavLst>
                                        <p:tav tm="0">
                                          <p:val>
                                            <p:fltVal val="0"/>
                                          </p:val>
                                        </p:tav>
                                        <p:tav tm="100000">
                                          <p:val>
                                            <p:strVal val="#ppt_w"/>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2000" fill="hold"/>
                                        <p:tgtEl>
                                          <p:spTgt spid="9"/>
                                        </p:tgtEl>
                                        <p:attrNameLst>
                                          <p:attrName>ppt_w</p:attrName>
                                        </p:attrNameLst>
                                      </p:cBhvr>
                                      <p:tavLst>
                                        <p:tav tm="0">
                                          <p:val>
                                            <p:fltVal val="0"/>
                                          </p:val>
                                        </p:tav>
                                        <p:tav tm="100000">
                                          <p:val>
                                            <p:strVal val="#ppt_w"/>
                                          </p:val>
                                        </p:tav>
                                      </p:tavLst>
                                    </p:anim>
                                    <p:anim calcmode="lin" valueType="num">
                                      <p:cBhvr>
                                        <p:cTn id="25"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ssolve">
                                      <p:cBhvr>
                                        <p:cTn id="30" dur="500"/>
                                        <p:tgtEl>
                                          <p:spTgt spid="3">
                                            <p:txEl>
                                              <p:pRg st="1" end="1"/>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dissolve">
                                      <p:cBhvr>
                                        <p:cTn id="33" dur="500"/>
                                        <p:tgtEl>
                                          <p:spTgt spid="3">
                                            <p:txEl>
                                              <p:pRg st="2" end="2"/>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dissolve">
                                      <p:cBhvr>
                                        <p:cTn id="36" dur="500"/>
                                        <p:tgtEl>
                                          <p:spTgt spid="3">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23555"/>
                                        </p:tgtEl>
                                        <p:attrNameLst>
                                          <p:attrName>style.visibility</p:attrName>
                                        </p:attrNameLst>
                                      </p:cBhvr>
                                      <p:to>
                                        <p:strVal val="visible"/>
                                      </p:to>
                                    </p:set>
                                    <p:anim calcmode="lin" valueType="num">
                                      <p:cBhvr>
                                        <p:cTn id="41" dur="1000" fill="hold"/>
                                        <p:tgtEl>
                                          <p:spTgt spid="23555"/>
                                        </p:tgtEl>
                                        <p:attrNameLst>
                                          <p:attrName>ppt_w</p:attrName>
                                        </p:attrNameLst>
                                      </p:cBhvr>
                                      <p:tavLst>
                                        <p:tav tm="0">
                                          <p:val>
                                            <p:strVal val="#ppt_w*0.70"/>
                                          </p:val>
                                        </p:tav>
                                        <p:tav tm="100000">
                                          <p:val>
                                            <p:strVal val="#ppt_w"/>
                                          </p:val>
                                        </p:tav>
                                      </p:tavLst>
                                    </p:anim>
                                    <p:anim calcmode="lin" valueType="num">
                                      <p:cBhvr>
                                        <p:cTn id="42" dur="1000" fill="hold"/>
                                        <p:tgtEl>
                                          <p:spTgt spid="23555"/>
                                        </p:tgtEl>
                                        <p:attrNameLst>
                                          <p:attrName>ppt_h</p:attrName>
                                        </p:attrNameLst>
                                      </p:cBhvr>
                                      <p:tavLst>
                                        <p:tav tm="0">
                                          <p:val>
                                            <p:strVal val="#ppt_h"/>
                                          </p:val>
                                        </p:tav>
                                        <p:tav tm="100000">
                                          <p:val>
                                            <p:strVal val="#ppt_h"/>
                                          </p:val>
                                        </p:tav>
                                      </p:tavLst>
                                    </p:anim>
                                    <p:animEffect transition="in" filter="fade">
                                      <p:cBhvr>
                                        <p:cTn id="43" dur="1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27AD5-3FEB-B4C8-263B-28884CEB5BC6}"/>
              </a:ext>
            </a:extLst>
          </p:cNvPr>
          <p:cNvSpPr>
            <a:spLocks noGrp="1"/>
          </p:cNvSpPr>
          <p:nvPr>
            <p:ph sz="quarter" idx="1"/>
          </p:nvPr>
        </p:nvSpPr>
        <p:spPr>
          <a:xfrm>
            <a:off x="609600" y="533400"/>
            <a:ext cx="8001000" cy="5638800"/>
          </a:xfrm>
        </p:spPr>
        <p:txBody>
          <a:bodyPr>
            <a:normAutofit/>
          </a:bodyPr>
          <a:lstStyle/>
          <a:p>
            <a:pPr marL="274320" indent="-274320" algn="ctr" fontAlgn="auto">
              <a:spcAft>
                <a:spcPts val="0"/>
              </a:spcAft>
              <a:buFont typeface="Wingdings"/>
              <a:buNone/>
              <a:defRPr/>
            </a:pPr>
            <a:r>
              <a:rPr lang="en-US" b="1" u="sng" dirty="0">
                <a:solidFill>
                  <a:schemeClr val="accent1">
                    <a:lumMod val="75000"/>
                  </a:schemeClr>
                </a:solidFill>
              </a:rPr>
              <a:t>POWER OF MOTOR</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panose="05000000000000000000" pitchFamily="2" charset="2"/>
              <a:buChar char="q"/>
              <a:defRPr/>
            </a:pPr>
            <a:endParaRPr lang="en-US" dirty="0">
              <a:solidFill>
                <a:schemeClr val="accent2">
                  <a:lumMod val="75000"/>
                </a:schemeClr>
              </a:solidFill>
            </a:endParaRP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If a motor lifts the water </a:t>
            </a:r>
          </a:p>
          <a:p>
            <a:pPr marL="274320" indent="-274320" fontAlgn="auto">
              <a:spcAft>
                <a:spcPts val="0"/>
              </a:spcAft>
              <a:buFont typeface="Wingdings"/>
              <a:buNone/>
              <a:defRPr/>
            </a:pPr>
            <a:r>
              <a:rPr lang="en-US" dirty="0">
                <a:solidFill>
                  <a:schemeClr val="accent2">
                    <a:lumMod val="75000"/>
                  </a:schemeClr>
                </a:solidFill>
              </a:rPr>
              <a:t>from a depth ‘h</a:t>
            </a:r>
            <a:r>
              <a:rPr lang="en-US" baseline="-40000" dirty="0">
                <a:solidFill>
                  <a:schemeClr val="accent2">
                    <a:lumMod val="75000"/>
                  </a:schemeClr>
                </a:solidFill>
              </a:rPr>
              <a:t>1</a:t>
            </a:r>
            <a:r>
              <a:rPr lang="en-US" dirty="0">
                <a:solidFill>
                  <a:schemeClr val="accent2">
                    <a:lumMod val="75000"/>
                  </a:schemeClr>
                </a:solidFill>
              </a:rPr>
              <a:t>’ and then </a:t>
            </a:r>
          </a:p>
          <a:p>
            <a:pPr marL="274320" indent="-274320" fontAlgn="auto">
              <a:spcAft>
                <a:spcPts val="0"/>
              </a:spcAft>
              <a:buFont typeface="Wingdings"/>
              <a:buNone/>
              <a:defRPr/>
            </a:pPr>
            <a:r>
              <a:rPr lang="en-US" dirty="0">
                <a:solidFill>
                  <a:schemeClr val="accent2">
                    <a:lumMod val="75000"/>
                  </a:schemeClr>
                </a:solidFill>
              </a:rPr>
              <a:t> raises to a height ‘h</a:t>
            </a:r>
            <a:r>
              <a:rPr lang="en-US" baseline="-25000" dirty="0">
                <a:solidFill>
                  <a:schemeClr val="accent2">
                    <a:lumMod val="75000"/>
                  </a:schemeClr>
                </a:solidFill>
              </a:rPr>
              <a:t>2</a:t>
            </a:r>
            <a:r>
              <a:rPr lang="en-US" dirty="0">
                <a:solidFill>
                  <a:schemeClr val="accent2">
                    <a:lumMod val="75000"/>
                  </a:schemeClr>
                </a:solidFill>
              </a:rPr>
              <a:t>’ then</a:t>
            </a:r>
          </a:p>
          <a:p>
            <a:pPr marL="274320" indent="-274320" fontAlgn="auto">
              <a:spcAft>
                <a:spcPts val="0"/>
              </a:spcAft>
              <a:buFont typeface="Wingdings"/>
              <a:buNone/>
              <a:defRPr/>
            </a:pPr>
            <a:r>
              <a:rPr lang="en-US" dirty="0">
                <a:solidFill>
                  <a:schemeClr val="accent2">
                    <a:lumMod val="75000"/>
                  </a:schemeClr>
                </a:solidFill>
              </a:rPr>
              <a:t> the power of the motor is </a:t>
            </a:r>
          </a:p>
          <a:p>
            <a:pPr marL="274320" indent="-274320" fontAlgn="auto">
              <a:spcAft>
                <a:spcPts val="0"/>
              </a:spcAft>
              <a:buFont typeface="Wingdings"/>
              <a:buNone/>
              <a:defRPr/>
            </a:pPr>
            <a:r>
              <a:rPr lang="en-US" dirty="0">
                <a:solidFill>
                  <a:schemeClr val="accent2">
                    <a:lumMod val="75000"/>
                  </a:schemeClr>
                </a:solidFill>
              </a:rPr>
              <a:t>given by</a:t>
            </a:r>
          </a:p>
        </p:txBody>
      </p:sp>
      <p:sp>
        <p:nvSpPr>
          <p:cNvPr id="4" name="Date Placeholder 3">
            <a:extLst>
              <a:ext uri="{FF2B5EF4-FFF2-40B4-BE49-F238E27FC236}">
                <a16:creationId xmlns:a16="http://schemas.microsoft.com/office/drawing/2014/main" id="{5F5E93CD-7033-C54E-B5FF-4207E8B58465}"/>
              </a:ext>
            </a:extLst>
          </p:cNvPr>
          <p:cNvSpPr>
            <a:spLocks noGrp="1"/>
          </p:cNvSpPr>
          <p:nvPr>
            <p:ph type="dt" sz="quarter" idx="10"/>
          </p:nvPr>
        </p:nvSpPr>
        <p:spPr>
          <a:xfrm rot="5400000">
            <a:off x="-816864" y="6422136"/>
            <a:ext cx="2011680" cy="384048"/>
          </a:xfrm>
          <a:scene3d>
            <a:camera prst="orthographicFront">
              <a:rot lat="0" lon="0" rev="5400000"/>
            </a:camera>
            <a:lightRig rig="threePt" dir="t"/>
          </a:scene3d>
        </p:spPr>
        <p:txBody>
          <a:bodyPr/>
          <a:lstStyle/>
          <a:p>
            <a:pPr>
              <a:defRPr/>
            </a:pPr>
            <a:fld id="{FC4DADEE-A8C1-40E9-9EAD-1D7C0543E4B6}" type="datetime1">
              <a:rPr lang="en-US"/>
              <a:pPr>
                <a:defRPr/>
              </a:pPr>
              <a:t>3/13/2023</a:t>
            </a:fld>
            <a:endParaRPr lang="en-US" dirty="0"/>
          </a:p>
        </p:txBody>
      </p:sp>
      <p:sp>
        <p:nvSpPr>
          <p:cNvPr id="5126" name="Slide Number Placeholder 4">
            <a:extLst>
              <a:ext uri="{FF2B5EF4-FFF2-40B4-BE49-F238E27FC236}">
                <a16:creationId xmlns:a16="http://schemas.microsoft.com/office/drawing/2014/main" id="{A6905802-5710-6F2F-C905-8658BA6848B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180CEFCF-713C-4003-9B0E-B883690B417C}" type="slidenum">
              <a:rPr lang="en-US" altLang="en-US">
                <a:solidFill>
                  <a:srgbClr val="FFFFFF"/>
                </a:solidFill>
              </a:rPr>
              <a:pPr/>
              <a:t>16</a:t>
            </a:fld>
            <a:endParaRPr lang="en-US" altLang="en-US">
              <a:solidFill>
                <a:srgbClr val="FFFFFF"/>
              </a:solidFill>
            </a:endParaRPr>
          </a:p>
        </p:txBody>
      </p:sp>
      <p:sp>
        <p:nvSpPr>
          <p:cNvPr id="6" name="Footer Placeholder 5">
            <a:extLst>
              <a:ext uri="{FF2B5EF4-FFF2-40B4-BE49-F238E27FC236}">
                <a16:creationId xmlns:a16="http://schemas.microsoft.com/office/drawing/2014/main" id="{FD175C5C-7D0C-0A1C-8734-D5112F211539}"/>
              </a:ext>
            </a:extLst>
          </p:cNvPr>
          <p:cNvSpPr>
            <a:spLocks noGrp="1"/>
          </p:cNvSpPr>
          <p:nvPr>
            <p:ph type="ftr" sz="quarter" idx="12"/>
          </p:nvPr>
        </p:nvSpPr>
        <p:spPr>
          <a:xfrm rot="5400000">
            <a:off x="36880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5122" name="Object 2">
            <a:extLst>
              <a:ext uri="{FF2B5EF4-FFF2-40B4-BE49-F238E27FC236}">
                <a16:creationId xmlns:a16="http://schemas.microsoft.com/office/drawing/2014/main" id="{5EDC5916-F1F8-7308-CA06-F382C96566C9}"/>
              </a:ext>
            </a:extLst>
          </p:cNvPr>
          <p:cNvGraphicFramePr>
            <a:graphicFrameLocks noChangeAspect="1"/>
          </p:cNvGraphicFramePr>
          <p:nvPr/>
        </p:nvGraphicFramePr>
        <p:xfrm>
          <a:off x="4489450" y="2041525"/>
          <a:ext cx="114300" cy="177800"/>
        </p:xfrm>
        <a:graphic>
          <a:graphicData uri="http://schemas.openxmlformats.org/presentationml/2006/ole">
            <mc:AlternateContent xmlns:mc="http://schemas.openxmlformats.org/markup-compatibility/2006">
              <mc:Choice xmlns:v="urn:schemas-microsoft-com:vml" Requires="v">
                <p:oleObj name="Equation" r:id="rId2" imgW="914400" imgH="198720" progId="">
                  <p:embed/>
                </p:oleObj>
              </mc:Choice>
              <mc:Fallback>
                <p:oleObj name="Equation" r:id="rId2" imgW="914400" imgH="198720"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9450" y="20415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1" name="Object 3">
            <a:extLst>
              <a:ext uri="{FF2B5EF4-FFF2-40B4-BE49-F238E27FC236}">
                <a16:creationId xmlns:a16="http://schemas.microsoft.com/office/drawing/2014/main" id="{1818765B-BE49-2E0E-D3DE-70E6B0EEC107}"/>
              </a:ext>
            </a:extLst>
          </p:cNvPr>
          <p:cNvGraphicFramePr>
            <a:graphicFrameLocks noChangeAspect="1"/>
          </p:cNvGraphicFramePr>
          <p:nvPr/>
        </p:nvGraphicFramePr>
        <p:xfrm>
          <a:off x="1371600" y="4419600"/>
          <a:ext cx="2671763" cy="1219200"/>
        </p:xfrm>
        <a:graphic>
          <a:graphicData uri="http://schemas.openxmlformats.org/presentationml/2006/ole">
            <mc:AlternateContent xmlns:mc="http://schemas.openxmlformats.org/markup-compatibility/2006">
              <mc:Choice xmlns:v="urn:schemas-microsoft-com:vml" Requires="v">
                <p:oleObj name="Equation" r:id="rId4" imgW="1015920" imgH="393480" progId="">
                  <p:embed/>
                </p:oleObj>
              </mc:Choice>
              <mc:Fallback>
                <p:oleObj name="Equation" r:id="rId4" imgW="1015920" imgH="39348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419600"/>
                        <a:ext cx="267176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 name="Picture 2" descr="E:\New Folder\New Folder\1.jpg">
            <a:extLst>
              <a:ext uri="{FF2B5EF4-FFF2-40B4-BE49-F238E27FC236}">
                <a16:creationId xmlns:a16="http://schemas.microsoft.com/office/drawing/2014/main" id="{A5569FBB-38E3-3D04-967E-38B8A86FE0DB}"/>
              </a:ext>
            </a:extLst>
          </p:cNvPr>
          <p:cNvPicPr>
            <a:picLocks noChangeAspect="1" noChangeArrowheads="1"/>
          </p:cNvPicPr>
          <p:nvPr/>
        </p:nvPicPr>
        <p:blipFill>
          <a:blip r:embed="rId6"/>
          <a:srcRect/>
          <a:stretch>
            <a:fillRect/>
          </a:stretch>
        </p:blipFill>
        <p:spPr bwMode="auto">
          <a:xfrm>
            <a:off x="5257800" y="1817688"/>
            <a:ext cx="2590800" cy="3975100"/>
          </a:xfrm>
          <a:prstGeom prst="rect">
            <a:avLst/>
          </a:prstGeom>
          <a:noFill/>
          <a:ln w="25400">
            <a:solidFill>
              <a:schemeClr val="accent1">
                <a:lumMod val="75000"/>
              </a:schemeClr>
            </a:solidFill>
            <a:prstDash val="sysDot"/>
          </a:ln>
        </p:spPr>
      </p:pic>
      <p:grpSp>
        <p:nvGrpSpPr>
          <p:cNvPr id="2" name="Group 9">
            <a:extLst>
              <a:ext uri="{FF2B5EF4-FFF2-40B4-BE49-F238E27FC236}">
                <a16:creationId xmlns:a16="http://schemas.microsoft.com/office/drawing/2014/main" id="{E9779D84-631E-F3CC-903A-775D331199B6}"/>
              </a:ext>
            </a:extLst>
          </p:cNvPr>
          <p:cNvGrpSpPr/>
          <p:nvPr/>
        </p:nvGrpSpPr>
        <p:grpSpPr>
          <a:xfrm>
            <a:off x="228600" y="3048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0694D98B-9C98-7E69-5F24-6B96F5DFA9AB}"/>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48E6AF4A-D24B-4E25-32E2-0D4C3E406F6A}"/>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D733683E-BC68-479E-9808-56643AB4F7FE}"/>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2000" fill="hold"/>
                                        <p:tgtEl>
                                          <p:spTgt spid="9"/>
                                        </p:tgtEl>
                                        <p:attrNameLst>
                                          <p:attrName>ppt_w</p:attrName>
                                        </p:attrNameLst>
                                      </p:cBhvr>
                                      <p:tavLst>
                                        <p:tav tm="0">
                                          <p:val>
                                            <p:fltVal val="0"/>
                                          </p:val>
                                        </p:tav>
                                        <p:tav tm="100000">
                                          <p:val>
                                            <p:strVal val="#ppt_w"/>
                                          </p:val>
                                        </p:tav>
                                      </p:tavLst>
                                    </p:anim>
                                    <p:anim calcmode="lin" valueType="num">
                                      <p:cBhvr>
                                        <p:cTn id="38"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nodeType="clickEffect">
                                  <p:stCondLst>
                                    <p:cond delay="0"/>
                                  </p:stCondLst>
                                  <p:childTnLst>
                                    <p:set>
                                      <p:cBhvr>
                                        <p:cTn id="42" dur="1" fill="hold">
                                          <p:stCondLst>
                                            <p:cond delay="0"/>
                                          </p:stCondLst>
                                        </p:cTn>
                                        <p:tgtEl>
                                          <p:spTgt spid="27651"/>
                                        </p:tgtEl>
                                        <p:attrNameLst>
                                          <p:attrName>style.visibility</p:attrName>
                                        </p:attrNameLst>
                                      </p:cBhvr>
                                      <p:to>
                                        <p:strVal val="visible"/>
                                      </p:to>
                                    </p:set>
                                    <p:anim calcmode="lin" valueType="num">
                                      <p:cBhvr>
                                        <p:cTn id="43" dur="1000" fill="hold"/>
                                        <p:tgtEl>
                                          <p:spTgt spid="27651"/>
                                        </p:tgtEl>
                                        <p:attrNameLst>
                                          <p:attrName>ppt_w</p:attrName>
                                        </p:attrNameLst>
                                      </p:cBhvr>
                                      <p:tavLst>
                                        <p:tav tm="0">
                                          <p:val>
                                            <p:strVal val="#ppt_w*0.70"/>
                                          </p:val>
                                        </p:tav>
                                        <p:tav tm="100000">
                                          <p:val>
                                            <p:strVal val="#ppt_w"/>
                                          </p:val>
                                        </p:tav>
                                      </p:tavLst>
                                    </p:anim>
                                    <p:anim calcmode="lin" valueType="num">
                                      <p:cBhvr>
                                        <p:cTn id="44" dur="1000" fill="hold"/>
                                        <p:tgtEl>
                                          <p:spTgt spid="27651"/>
                                        </p:tgtEl>
                                        <p:attrNameLst>
                                          <p:attrName>ppt_h</p:attrName>
                                        </p:attrNameLst>
                                      </p:cBhvr>
                                      <p:tavLst>
                                        <p:tav tm="0">
                                          <p:val>
                                            <p:strVal val="#ppt_h"/>
                                          </p:val>
                                        </p:tav>
                                        <p:tav tm="100000">
                                          <p:val>
                                            <p:strVal val="#ppt_h"/>
                                          </p:val>
                                        </p:tav>
                                      </p:tavLst>
                                    </p:anim>
                                    <p:animEffect transition="in" filter="fade">
                                      <p:cBhvr>
                                        <p:cTn id="45" dur="1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E211B-50CC-EAE2-406C-CE42F2F80C68}"/>
              </a:ext>
            </a:extLst>
          </p:cNvPr>
          <p:cNvSpPr>
            <a:spLocks noGrp="1"/>
          </p:cNvSpPr>
          <p:nvPr>
            <p:ph type="title"/>
          </p:nvPr>
        </p:nvSpPr>
        <p:spPr>
          <a:xfrm>
            <a:off x="457200" y="274638"/>
            <a:ext cx="7467600" cy="563562"/>
          </a:xfrm>
        </p:spPr>
        <p:txBody>
          <a:bodyPr/>
          <a:lstStyle/>
          <a:p>
            <a:pPr algn="ctr" fontAlgn="auto">
              <a:spcAft>
                <a:spcPts val="0"/>
              </a:spcAft>
              <a:defRPr/>
            </a:pPr>
            <a:r>
              <a:rPr lang="en-US" b="1" u="sng" dirty="0">
                <a:solidFill>
                  <a:schemeClr val="accent1">
                    <a:lumMod val="75000"/>
                  </a:schemeClr>
                </a:solidFill>
              </a:rPr>
              <a:t>Power of heart</a:t>
            </a:r>
          </a:p>
        </p:txBody>
      </p:sp>
      <p:sp>
        <p:nvSpPr>
          <p:cNvPr id="3" name="Content Placeholder 2">
            <a:extLst>
              <a:ext uri="{FF2B5EF4-FFF2-40B4-BE49-F238E27FC236}">
                <a16:creationId xmlns:a16="http://schemas.microsoft.com/office/drawing/2014/main" id="{B8CE6AFD-7608-720C-B33A-C1C7548D6EC1}"/>
              </a:ext>
            </a:extLst>
          </p:cNvPr>
          <p:cNvSpPr>
            <a:spLocks noGrp="1"/>
          </p:cNvSpPr>
          <p:nvPr>
            <p:ph sz="quarter" idx="1"/>
          </p:nvPr>
        </p:nvSpPr>
        <p:spPr>
          <a:xfrm>
            <a:off x="304800" y="838200"/>
            <a:ext cx="8534400" cy="5715000"/>
          </a:xfrm>
        </p:spPr>
        <p:txBody>
          <a:bodyPr>
            <a:normAutofit/>
          </a:bodyPr>
          <a:lstStyle/>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dirty="0">
                <a:solidFill>
                  <a:schemeClr val="accent2">
                    <a:lumMod val="75000"/>
                  </a:schemeClr>
                </a:solidFill>
              </a:rPr>
              <a:t>Power of heart = work/time</a:t>
            </a:r>
          </a:p>
          <a:p>
            <a:pPr marL="274320" indent="-274320" fontAlgn="auto">
              <a:spcAft>
                <a:spcPts val="0"/>
              </a:spcAft>
              <a:buFont typeface="Wingdings"/>
              <a:buNone/>
              <a:defRPr/>
            </a:pPr>
            <a:r>
              <a:rPr lang="en-US" dirty="0">
                <a:solidFill>
                  <a:schemeClr val="accent2">
                    <a:lumMod val="75000"/>
                  </a:schemeClr>
                </a:solidFill>
              </a:rPr>
              <a:t>                          = (F.s)/t</a:t>
            </a:r>
          </a:p>
          <a:p>
            <a:pPr marL="274320" indent="-274320" fontAlgn="auto">
              <a:spcAft>
                <a:spcPts val="0"/>
              </a:spcAft>
              <a:buFont typeface="Wingdings"/>
              <a:buNone/>
              <a:defRPr/>
            </a:pPr>
            <a:r>
              <a:rPr lang="en-US" dirty="0">
                <a:solidFill>
                  <a:schemeClr val="accent2">
                    <a:lumMod val="75000"/>
                  </a:schemeClr>
                </a:solidFill>
              </a:rPr>
              <a:t>                          = (</a:t>
            </a:r>
            <a:r>
              <a:rPr lang="en-US" dirty="0" err="1">
                <a:solidFill>
                  <a:schemeClr val="accent2">
                    <a:lumMod val="75000"/>
                  </a:schemeClr>
                </a:solidFill>
              </a:rPr>
              <a:t>P</a:t>
            </a:r>
            <a:r>
              <a:rPr lang="en-US" dirty="0" err="1">
                <a:solidFill>
                  <a:schemeClr val="accent1">
                    <a:lumMod val="75000"/>
                  </a:schemeClr>
                </a:solidFill>
              </a:rPr>
              <a:t>x</a:t>
            </a:r>
            <a:r>
              <a:rPr lang="en-US" dirty="0" err="1">
                <a:solidFill>
                  <a:schemeClr val="accent2">
                    <a:lumMod val="75000"/>
                  </a:schemeClr>
                </a:solidFill>
              </a:rPr>
              <a:t>A.s</a:t>
            </a:r>
            <a:r>
              <a:rPr lang="en-US" dirty="0">
                <a:solidFill>
                  <a:schemeClr val="accent2">
                    <a:lumMod val="75000"/>
                  </a:schemeClr>
                </a:solidFill>
              </a:rPr>
              <a:t>)/t </a:t>
            </a:r>
          </a:p>
          <a:p>
            <a:pPr marL="274320" indent="-274320" fontAlgn="auto">
              <a:spcAft>
                <a:spcPts val="0"/>
              </a:spcAft>
              <a:buFont typeface="Wingdings"/>
              <a:buNone/>
              <a:defRPr/>
            </a:pPr>
            <a:r>
              <a:rPr lang="en-US" dirty="0">
                <a:solidFill>
                  <a:schemeClr val="accent2">
                    <a:lumMod val="75000"/>
                  </a:schemeClr>
                </a:solidFill>
              </a:rPr>
              <a:t>                          = (</a:t>
            </a:r>
            <a:r>
              <a:rPr lang="en-US" dirty="0" err="1">
                <a:solidFill>
                  <a:schemeClr val="accent2">
                    <a:lumMod val="75000"/>
                  </a:schemeClr>
                </a:solidFill>
              </a:rPr>
              <a:t>P</a:t>
            </a:r>
            <a:r>
              <a:rPr lang="en-US" dirty="0" err="1">
                <a:solidFill>
                  <a:schemeClr val="accent1">
                    <a:lumMod val="75000"/>
                  </a:schemeClr>
                </a:solidFill>
              </a:rPr>
              <a:t>x</a:t>
            </a:r>
            <a:r>
              <a:rPr lang="en-US" dirty="0" err="1">
                <a:solidFill>
                  <a:schemeClr val="accent2">
                    <a:lumMod val="75000"/>
                  </a:schemeClr>
                </a:solidFill>
              </a:rPr>
              <a:t>V</a:t>
            </a:r>
            <a:r>
              <a:rPr lang="en-US" dirty="0">
                <a:solidFill>
                  <a:schemeClr val="accent2">
                    <a:lumMod val="75000"/>
                  </a:schemeClr>
                </a:solidFill>
              </a:rPr>
              <a:t> )/t</a:t>
            </a:r>
          </a:p>
          <a:p>
            <a:pPr marL="274320" indent="-274320" fontAlgn="auto">
              <a:spcAft>
                <a:spcPts val="0"/>
              </a:spcAft>
              <a:buFont typeface="Wingdings"/>
              <a:buNone/>
              <a:defRPr/>
            </a:pPr>
            <a:r>
              <a:rPr lang="en-US" dirty="0">
                <a:solidFill>
                  <a:schemeClr val="accent2">
                    <a:lumMod val="75000"/>
                  </a:schemeClr>
                </a:solidFill>
              </a:rPr>
              <a:t>                          = (hdgV)/t</a:t>
            </a:r>
          </a:p>
          <a:p>
            <a:pPr marL="274320" indent="-274320" fontAlgn="auto">
              <a:spcAft>
                <a:spcPts val="0"/>
              </a:spcAft>
              <a:buFont typeface="Wingdings"/>
              <a:buNone/>
              <a:defRPr/>
            </a:pPr>
            <a:r>
              <a:rPr lang="en-US" dirty="0">
                <a:solidFill>
                  <a:schemeClr val="accent2">
                    <a:lumMod val="75000"/>
                  </a:schemeClr>
                </a:solidFill>
              </a:rPr>
              <a:t>(P = pressure,A = area of vessel, V = volume of vessel and </a:t>
            </a:r>
          </a:p>
          <a:p>
            <a:pPr marL="274320" indent="-274320" fontAlgn="auto">
              <a:spcAft>
                <a:spcPts val="0"/>
              </a:spcAft>
              <a:buFont typeface="Wingdings"/>
              <a:buNone/>
              <a:defRPr/>
            </a:pPr>
            <a:r>
              <a:rPr lang="en-US" dirty="0">
                <a:solidFill>
                  <a:schemeClr val="accent2">
                    <a:lumMod val="75000"/>
                  </a:schemeClr>
                </a:solidFill>
              </a:rPr>
              <a:t>   s = length of the vessel) </a:t>
            </a:r>
          </a:p>
          <a:p>
            <a:pPr marL="274320" indent="-274320" fontAlgn="auto">
              <a:spcAft>
                <a:spcPts val="0"/>
              </a:spcAft>
              <a:buFont typeface="Wingdings"/>
              <a:buNone/>
              <a:defRPr/>
            </a:pPr>
            <a:r>
              <a:rPr lang="en-US" dirty="0">
                <a:solidFill>
                  <a:schemeClr val="accent2">
                    <a:lumMod val="75000"/>
                  </a:schemeClr>
                </a:solidFill>
              </a:rPr>
              <a:t>Thus power of heart = P(V/t) = (hdgV)/t </a:t>
            </a:r>
          </a:p>
          <a:p>
            <a:pPr marL="274320" indent="-274320" fontAlgn="auto">
              <a:spcAft>
                <a:spcPts val="0"/>
              </a:spcAft>
              <a:buFont typeface="Wingdings"/>
              <a:buNone/>
              <a:defRPr/>
            </a:pPr>
            <a:r>
              <a:rPr lang="en-US" dirty="0">
                <a:solidFill>
                  <a:schemeClr val="accent2">
                    <a:lumMod val="75000"/>
                  </a:schemeClr>
                </a:solidFill>
              </a:rPr>
              <a:t>                  = Pressure </a:t>
            </a:r>
            <a:r>
              <a:rPr lang="en-US" dirty="0">
                <a:solidFill>
                  <a:schemeClr val="accent1">
                    <a:lumMod val="75000"/>
                  </a:schemeClr>
                </a:solidFill>
              </a:rPr>
              <a:t>x </a:t>
            </a:r>
            <a:r>
              <a:rPr lang="en-US" dirty="0">
                <a:solidFill>
                  <a:schemeClr val="accent2">
                    <a:lumMod val="75000"/>
                  </a:schemeClr>
                </a:solidFill>
              </a:rPr>
              <a:t>volume of blood pumped per second</a:t>
            </a:r>
          </a:p>
        </p:txBody>
      </p:sp>
      <p:sp>
        <p:nvSpPr>
          <p:cNvPr id="4" name="Date Placeholder 3">
            <a:extLst>
              <a:ext uri="{FF2B5EF4-FFF2-40B4-BE49-F238E27FC236}">
                <a16:creationId xmlns:a16="http://schemas.microsoft.com/office/drawing/2014/main" id="{10D9DCCB-1ED4-EC6F-4AE6-40FDE1906464}"/>
              </a:ext>
            </a:extLst>
          </p:cNvPr>
          <p:cNvSpPr>
            <a:spLocks noGrp="1"/>
          </p:cNvSpPr>
          <p:nvPr>
            <p:ph type="dt" sz="quarter" idx="10"/>
          </p:nvPr>
        </p:nvSpPr>
        <p:spPr>
          <a:xfrm rot="5400000">
            <a:off x="-737616" y="6422136"/>
            <a:ext cx="2011680" cy="384048"/>
          </a:xfrm>
          <a:scene3d>
            <a:camera prst="orthographicFront">
              <a:rot lat="0" lon="0" rev="5400000"/>
            </a:camera>
            <a:lightRig rig="threePt" dir="t"/>
          </a:scene3d>
        </p:spPr>
        <p:txBody>
          <a:bodyPr/>
          <a:lstStyle/>
          <a:p>
            <a:pPr>
              <a:defRPr/>
            </a:pPr>
            <a:fld id="{625712BA-2EB1-4120-8D05-50E1C012F76A}" type="datetime1">
              <a:rPr lang="en-US"/>
              <a:pPr>
                <a:defRPr/>
              </a:pPr>
              <a:t>3/13/2023</a:t>
            </a:fld>
            <a:endParaRPr lang="en-US" dirty="0"/>
          </a:p>
        </p:txBody>
      </p:sp>
      <p:sp>
        <p:nvSpPr>
          <p:cNvPr id="6151" name="Slide Number Placeholder 4">
            <a:extLst>
              <a:ext uri="{FF2B5EF4-FFF2-40B4-BE49-F238E27FC236}">
                <a16:creationId xmlns:a16="http://schemas.microsoft.com/office/drawing/2014/main" id="{25756D03-0C1A-4E62-E82F-3BF5C3571E3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9C893CB3-BF9E-4043-A911-EA7F5827C0C9}" type="slidenum">
              <a:rPr lang="en-US" altLang="en-US">
                <a:solidFill>
                  <a:srgbClr val="FFFFFF"/>
                </a:solidFill>
              </a:rPr>
              <a:pPr/>
              <a:t>17</a:t>
            </a:fld>
            <a:endParaRPr lang="en-US" altLang="en-US">
              <a:solidFill>
                <a:srgbClr val="FFFFFF"/>
              </a:solidFill>
            </a:endParaRPr>
          </a:p>
        </p:txBody>
      </p:sp>
      <p:sp>
        <p:nvSpPr>
          <p:cNvPr id="6" name="Footer Placeholder 5">
            <a:extLst>
              <a:ext uri="{FF2B5EF4-FFF2-40B4-BE49-F238E27FC236}">
                <a16:creationId xmlns:a16="http://schemas.microsoft.com/office/drawing/2014/main" id="{2A381449-0B4A-A2A7-963E-AE6272FA01FE}"/>
              </a:ext>
            </a:extLst>
          </p:cNvPr>
          <p:cNvSpPr>
            <a:spLocks noGrp="1"/>
          </p:cNvSpPr>
          <p:nvPr>
            <p:ph type="ftr" sz="quarter" idx="12"/>
          </p:nvPr>
        </p:nvSpPr>
        <p:spPr>
          <a:xfrm rot="5400000">
            <a:off x="3550920" y="6446520"/>
            <a:ext cx="3200400" cy="365760"/>
          </a:xfrm>
          <a:scene3d>
            <a:camera prst="orthographicFront">
              <a:rot lat="0" lon="0" rev="5400000"/>
            </a:camera>
            <a:lightRig rig="threePt" dir="t"/>
          </a:scene3d>
        </p:spPr>
        <p:txBody>
          <a:bodyPr/>
          <a:lstStyle/>
          <a:p>
            <a:pPr>
              <a:defRPr/>
            </a:pPr>
            <a:r>
              <a:rPr lang="en-US"/>
              <a:t>RGUIIIT BASAR</a:t>
            </a:r>
          </a:p>
        </p:txBody>
      </p:sp>
      <p:pic>
        <p:nvPicPr>
          <p:cNvPr id="8" name="Picture 2">
            <a:extLst>
              <a:ext uri="{FF2B5EF4-FFF2-40B4-BE49-F238E27FC236}">
                <a16:creationId xmlns:a16="http://schemas.microsoft.com/office/drawing/2014/main" id="{9CD49985-C4B4-23C7-9D51-2846A80D336F}"/>
              </a:ext>
            </a:extLst>
          </p:cNvPr>
          <p:cNvPicPr>
            <a:picLocks noChangeAspect="1" noChangeArrowheads="1"/>
          </p:cNvPicPr>
          <p:nvPr/>
        </p:nvPicPr>
        <p:blipFill>
          <a:blip r:embed="rId2"/>
          <a:srcRect/>
          <a:stretch>
            <a:fillRect/>
          </a:stretch>
        </p:blipFill>
        <p:spPr bwMode="auto">
          <a:xfrm>
            <a:off x="4343400" y="1752600"/>
            <a:ext cx="4168775" cy="2209800"/>
          </a:xfrm>
          <a:prstGeom prst="rect">
            <a:avLst/>
          </a:prstGeom>
          <a:noFill/>
          <a:ln w="12700">
            <a:solidFill>
              <a:schemeClr val="accent1">
                <a:lumMod val="75000"/>
              </a:schemeClr>
            </a:solidFill>
            <a:miter lim="800000"/>
            <a:headEnd/>
            <a:tailEnd/>
          </a:ln>
          <a:effectLst/>
        </p:spPr>
      </p:pic>
      <p:graphicFrame>
        <p:nvGraphicFramePr>
          <p:cNvPr id="6146" name="Object 2">
            <a:extLst>
              <a:ext uri="{FF2B5EF4-FFF2-40B4-BE49-F238E27FC236}">
                <a16:creationId xmlns:a16="http://schemas.microsoft.com/office/drawing/2014/main" id="{4990AB04-F01B-D99F-0E4B-AE02F18C2DA7}"/>
              </a:ext>
            </a:extLst>
          </p:cNvPr>
          <p:cNvGraphicFramePr>
            <a:graphicFrameLocks noChangeAspect="1"/>
          </p:cNvGraphicFramePr>
          <p:nvPr/>
        </p:nvGraphicFramePr>
        <p:xfrm>
          <a:off x="4089400" y="2032000"/>
          <a:ext cx="914400" cy="198438"/>
        </p:xfrm>
        <a:graphic>
          <a:graphicData uri="http://schemas.openxmlformats.org/presentationml/2006/ole">
            <mc:AlternateContent xmlns:mc="http://schemas.openxmlformats.org/markup-compatibility/2006">
              <mc:Choice xmlns:v="urn:schemas-microsoft-com:vml" Requires="v">
                <p:oleObj name="Equation" r:id="rId3" imgW="914400" imgH="198720" progId="">
                  <p:embed/>
                </p:oleObj>
              </mc:Choice>
              <mc:Fallback>
                <p:oleObj name="Equation" r:id="rId3" imgW="914400" imgH="19872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400" y="2032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3">
            <a:extLst>
              <a:ext uri="{FF2B5EF4-FFF2-40B4-BE49-F238E27FC236}">
                <a16:creationId xmlns:a16="http://schemas.microsoft.com/office/drawing/2014/main" id="{EEE21CFE-1F75-17C9-0569-306F46A5C690}"/>
              </a:ext>
            </a:extLst>
          </p:cNvPr>
          <p:cNvGraphicFramePr>
            <a:graphicFrameLocks noChangeAspect="1"/>
          </p:cNvGraphicFramePr>
          <p:nvPr/>
        </p:nvGraphicFramePr>
        <p:xfrm>
          <a:off x="4089400" y="2032000"/>
          <a:ext cx="914400" cy="198438"/>
        </p:xfrm>
        <a:graphic>
          <a:graphicData uri="http://schemas.openxmlformats.org/presentationml/2006/ole">
            <mc:AlternateContent xmlns:mc="http://schemas.openxmlformats.org/markup-compatibility/2006">
              <mc:Choice xmlns:v="urn:schemas-microsoft-com:vml" Requires="v">
                <p:oleObj name="Equation" r:id="rId5" imgW="914400" imgH="198720" progId="">
                  <p:embed/>
                </p:oleObj>
              </mc:Choice>
              <mc:Fallback>
                <p:oleObj name="Equation" r:id="rId5" imgW="914400" imgH="19872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400" y="20320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0">
            <a:extLst>
              <a:ext uri="{FF2B5EF4-FFF2-40B4-BE49-F238E27FC236}">
                <a16:creationId xmlns:a16="http://schemas.microsoft.com/office/drawing/2014/main" id="{A8D160D2-C796-523F-CC43-D32526C66244}"/>
              </a:ext>
            </a:extLst>
          </p:cNvPr>
          <p:cNvGrpSpPr/>
          <p:nvPr/>
        </p:nvGrpSpPr>
        <p:grpSpPr>
          <a:xfrm>
            <a:off x="381000" y="304800"/>
            <a:ext cx="685800" cy="762000"/>
            <a:chOff x="380954" y="228600"/>
            <a:chExt cx="1104783" cy="1193166"/>
          </a:xfrm>
          <a:solidFill>
            <a:schemeClr val="accent3"/>
          </a:solidFill>
        </p:grpSpPr>
        <p:sp>
          <p:nvSpPr>
            <p:cNvPr id="12" name="Moon 11">
              <a:extLst>
                <a:ext uri="{FF2B5EF4-FFF2-40B4-BE49-F238E27FC236}">
                  <a16:creationId xmlns:a16="http://schemas.microsoft.com/office/drawing/2014/main" id="{49EA664F-3982-2BE6-1658-2FE6BC969B20}"/>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Moon 12">
              <a:extLst>
                <a:ext uri="{FF2B5EF4-FFF2-40B4-BE49-F238E27FC236}">
                  <a16:creationId xmlns:a16="http://schemas.microsoft.com/office/drawing/2014/main" id="{D12FDA90-191B-C1F1-5D77-8433B462CFC5}"/>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Flowchart: Connector 13">
              <a:extLst>
                <a:ext uri="{FF2B5EF4-FFF2-40B4-BE49-F238E27FC236}">
                  <a16:creationId xmlns:a16="http://schemas.microsoft.com/office/drawing/2014/main" id="{385E5472-5F52-E87A-B9AB-CCCD05CA64D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172" name="Picture 4" descr="C:\Documents and Settings\IIIT\Desktop\physics\u5l1e_files\u5l1e4.gif">
            <a:extLst>
              <a:ext uri="{FF2B5EF4-FFF2-40B4-BE49-F238E27FC236}">
                <a16:creationId xmlns:a16="http://schemas.microsoft.com/office/drawing/2014/main" id="{B717C296-3328-B5E0-1F21-7F124032E7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0"/>
            <a:ext cx="2362200"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172"/>
                                        </p:tgtEl>
                                        <p:attrNameLst>
                                          <p:attrName>style.visibility</p:attrName>
                                        </p:attrNameLst>
                                      </p:cBhvr>
                                      <p:to>
                                        <p:strVal val="visible"/>
                                      </p:to>
                                    </p:set>
                                    <p:animEffect transition="in" filter="checkerboard(across)">
                                      <p:cBhvr>
                                        <p:cTn id="17" dur="500"/>
                                        <p:tgtEl>
                                          <p:spTgt spid="71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8"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additive="base">
                                        <p:cTn id="56"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p:cTn id="62"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3"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9" end="9"/>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5"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 calcmode="lin" valueType="num">
                                      <p:cBhvr>
                                        <p:cTn id="69"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0"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8016-2C4B-9D39-27F8-596DCBA45E1C}"/>
              </a:ext>
            </a:extLst>
          </p:cNvPr>
          <p:cNvSpPr>
            <a:spLocks noGrp="1"/>
          </p:cNvSpPr>
          <p:nvPr>
            <p:ph type="title"/>
          </p:nvPr>
        </p:nvSpPr>
        <p:spPr>
          <a:xfrm>
            <a:off x="457200" y="274638"/>
            <a:ext cx="7467600" cy="487362"/>
          </a:xfrm>
        </p:spPr>
        <p:txBody>
          <a:bodyPr>
            <a:normAutofit fontScale="90000"/>
          </a:bodyPr>
          <a:lstStyle/>
          <a:p>
            <a:pPr algn="ctr" fontAlgn="auto">
              <a:spcAft>
                <a:spcPts val="0"/>
              </a:spcAft>
              <a:defRPr/>
            </a:pPr>
            <a:r>
              <a:rPr lang="en-US" b="1" u="sng" dirty="0">
                <a:solidFill>
                  <a:schemeClr val="accent1">
                    <a:lumMod val="75000"/>
                  </a:schemeClr>
                </a:solidFill>
              </a:rPr>
              <a:t>Heart problem</a:t>
            </a:r>
          </a:p>
        </p:txBody>
      </p:sp>
      <p:sp>
        <p:nvSpPr>
          <p:cNvPr id="3" name="Content Placeholder 2">
            <a:extLst>
              <a:ext uri="{FF2B5EF4-FFF2-40B4-BE49-F238E27FC236}">
                <a16:creationId xmlns:a16="http://schemas.microsoft.com/office/drawing/2014/main" id="{6913A9C3-60AD-AD8B-065D-A26662CFB04D}"/>
              </a:ext>
            </a:extLst>
          </p:cNvPr>
          <p:cNvSpPr>
            <a:spLocks noGrp="1"/>
          </p:cNvSpPr>
          <p:nvPr>
            <p:ph sz="quarter" idx="1"/>
          </p:nvPr>
        </p:nvSpPr>
        <p:spPr>
          <a:xfrm>
            <a:off x="457200" y="838200"/>
            <a:ext cx="8305800" cy="5635625"/>
          </a:xfrm>
        </p:spPr>
        <p:txBody>
          <a:bodyPr>
            <a:normAutofit/>
          </a:bodyPr>
          <a:lstStyle/>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The heart of a man pumps 4 </a:t>
            </a:r>
            <a:r>
              <a:rPr lang="en-US" dirty="0" err="1">
                <a:solidFill>
                  <a:schemeClr val="accent2">
                    <a:lumMod val="75000"/>
                  </a:schemeClr>
                </a:solidFill>
              </a:rPr>
              <a:t>litres</a:t>
            </a:r>
            <a:r>
              <a:rPr lang="en-US" dirty="0">
                <a:solidFill>
                  <a:schemeClr val="accent2">
                    <a:lumMod val="75000"/>
                  </a:schemeClr>
                </a:solidFill>
              </a:rPr>
              <a:t> of blood per minute at a pressure of 130 </a:t>
            </a:r>
            <a:r>
              <a:rPr lang="en-US" dirty="0" err="1">
                <a:solidFill>
                  <a:schemeClr val="accent2">
                    <a:lumMod val="75000"/>
                  </a:schemeClr>
                </a:solidFill>
              </a:rPr>
              <a:t>m.m</a:t>
            </a:r>
            <a:r>
              <a:rPr lang="en-US" dirty="0">
                <a:solidFill>
                  <a:schemeClr val="accent2">
                    <a:lumMod val="75000"/>
                  </a:schemeClr>
                </a:solidFill>
              </a:rPr>
              <a:t>. of Hg. If the density of the blood is 13.6 gm/c.c. calculate the power of the heart.</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Solution:-</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Power of heart = (</a:t>
            </a:r>
            <a:r>
              <a:rPr lang="en-US" dirty="0" err="1">
                <a:solidFill>
                  <a:schemeClr val="accent2">
                    <a:lumMod val="75000"/>
                  </a:schemeClr>
                </a:solidFill>
              </a:rPr>
              <a:t>hdgV</a:t>
            </a:r>
            <a:r>
              <a:rPr lang="en-US" dirty="0">
                <a:solidFill>
                  <a:schemeClr val="accent2">
                    <a:lumMod val="75000"/>
                  </a:schemeClr>
                </a:solidFill>
              </a:rPr>
              <a:t>)/t</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 1.155watt.         </a:t>
            </a:r>
          </a:p>
        </p:txBody>
      </p:sp>
      <p:sp>
        <p:nvSpPr>
          <p:cNvPr id="4" name="Date Placeholder 3">
            <a:extLst>
              <a:ext uri="{FF2B5EF4-FFF2-40B4-BE49-F238E27FC236}">
                <a16:creationId xmlns:a16="http://schemas.microsoft.com/office/drawing/2014/main" id="{632817C9-2CBF-7A4E-2442-A6E2A3E544BA}"/>
              </a:ext>
            </a:extLst>
          </p:cNvPr>
          <p:cNvSpPr>
            <a:spLocks noGrp="1"/>
          </p:cNvSpPr>
          <p:nvPr>
            <p:ph type="dt" sz="quarter" idx="10"/>
          </p:nvPr>
        </p:nvSpPr>
        <p:spPr>
          <a:xfrm rot="5400000">
            <a:off x="-661416" y="6422136"/>
            <a:ext cx="2011680" cy="384048"/>
          </a:xfrm>
          <a:scene3d>
            <a:camera prst="orthographicFront">
              <a:rot lat="0" lon="0" rev="5400000"/>
            </a:camera>
            <a:lightRig rig="threePt" dir="t"/>
          </a:scene3d>
        </p:spPr>
        <p:txBody>
          <a:bodyPr/>
          <a:lstStyle/>
          <a:p>
            <a:pPr>
              <a:defRPr/>
            </a:pPr>
            <a:fld id="{17245778-CD8D-453F-9F6B-C056B62E1857}" type="datetime1">
              <a:rPr lang="en-US"/>
              <a:pPr>
                <a:defRPr/>
              </a:pPr>
              <a:t>3/13/2023</a:t>
            </a:fld>
            <a:endParaRPr lang="en-US" dirty="0"/>
          </a:p>
        </p:txBody>
      </p:sp>
      <p:sp>
        <p:nvSpPr>
          <p:cNvPr id="7174" name="Slide Number Placeholder 4">
            <a:extLst>
              <a:ext uri="{FF2B5EF4-FFF2-40B4-BE49-F238E27FC236}">
                <a16:creationId xmlns:a16="http://schemas.microsoft.com/office/drawing/2014/main" id="{8D935AF7-4BEC-277C-A17B-B8F6009B78B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C4CAB315-E62C-41CD-A6CC-9BEE0B110C26}" type="slidenum">
              <a:rPr lang="en-US" altLang="en-US">
                <a:solidFill>
                  <a:srgbClr val="FFFFFF"/>
                </a:solidFill>
              </a:rPr>
              <a:pPr/>
              <a:t>18</a:t>
            </a:fld>
            <a:endParaRPr lang="en-US" altLang="en-US">
              <a:solidFill>
                <a:srgbClr val="FFFFFF"/>
              </a:solidFill>
            </a:endParaRPr>
          </a:p>
        </p:txBody>
      </p:sp>
      <p:sp>
        <p:nvSpPr>
          <p:cNvPr id="6" name="Footer Placeholder 5">
            <a:extLst>
              <a:ext uri="{FF2B5EF4-FFF2-40B4-BE49-F238E27FC236}">
                <a16:creationId xmlns:a16="http://schemas.microsoft.com/office/drawing/2014/main" id="{17DCB4E9-B823-4FDB-4172-78811C11F1B2}"/>
              </a:ext>
            </a:extLst>
          </p:cNvPr>
          <p:cNvSpPr>
            <a:spLocks noGrp="1"/>
          </p:cNvSpPr>
          <p:nvPr>
            <p:ph type="ftr" sz="quarter" idx="12"/>
          </p:nvPr>
        </p:nvSpPr>
        <p:spPr>
          <a:xfrm rot="5400000">
            <a:off x="35356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28674" name="Object 2">
            <a:extLst>
              <a:ext uri="{FF2B5EF4-FFF2-40B4-BE49-F238E27FC236}">
                <a16:creationId xmlns:a16="http://schemas.microsoft.com/office/drawing/2014/main" id="{305643BE-C702-BA6E-AE9E-6E9DC0616B27}"/>
              </a:ext>
            </a:extLst>
          </p:cNvPr>
          <p:cNvGraphicFramePr>
            <a:graphicFrameLocks noChangeAspect="1"/>
          </p:cNvGraphicFramePr>
          <p:nvPr/>
        </p:nvGraphicFramePr>
        <p:xfrm>
          <a:off x="2819400" y="4038600"/>
          <a:ext cx="5791200" cy="1047750"/>
        </p:xfrm>
        <a:graphic>
          <a:graphicData uri="http://schemas.openxmlformats.org/presentationml/2006/ole">
            <mc:AlternateContent xmlns:mc="http://schemas.openxmlformats.org/markup-compatibility/2006">
              <mc:Choice xmlns:v="urn:schemas-microsoft-com:vml" Requires="v">
                <p:oleObj name="Equation" r:id="rId2" imgW="2527200" imgH="419040" progId="">
                  <p:embed/>
                </p:oleObj>
              </mc:Choice>
              <mc:Fallback>
                <p:oleObj name="Equation" r:id="rId2" imgW="2527200" imgH="419040"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038600"/>
                        <a:ext cx="57912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7">
            <a:extLst>
              <a:ext uri="{FF2B5EF4-FFF2-40B4-BE49-F238E27FC236}">
                <a16:creationId xmlns:a16="http://schemas.microsoft.com/office/drawing/2014/main" id="{53536972-28DB-834C-645C-6F89F7173BF1}"/>
              </a:ext>
            </a:extLst>
          </p:cNvPr>
          <p:cNvGrpSpPr/>
          <p:nvPr/>
        </p:nvGrpSpPr>
        <p:grpSpPr>
          <a:xfrm>
            <a:off x="228600" y="228600"/>
            <a:ext cx="685800" cy="762000"/>
            <a:chOff x="380954" y="228600"/>
            <a:chExt cx="1104783" cy="1193166"/>
          </a:xfrm>
          <a:solidFill>
            <a:schemeClr val="accent3"/>
          </a:solidFill>
        </p:grpSpPr>
        <p:sp>
          <p:nvSpPr>
            <p:cNvPr id="9" name="Moon 8">
              <a:extLst>
                <a:ext uri="{FF2B5EF4-FFF2-40B4-BE49-F238E27FC236}">
                  <a16:creationId xmlns:a16="http://schemas.microsoft.com/office/drawing/2014/main" id="{FA31E1AC-204A-8D23-905C-43B2AB3AA24C}"/>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Moon 9">
              <a:extLst>
                <a:ext uri="{FF2B5EF4-FFF2-40B4-BE49-F238E27FC236}">
                  <a16:creationId xmlns:a16="http://schemas.microsoft.com/office/drawing/2014/main" id="{04BBB30A-40AD-80C2-0CD1-821DED43E94E}"/>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Flowchart: Connector 10">
              <a:extLst>
                <a:ext uri="{FF2B5EF4-FFF2-40B4-BE49-F238E27FC236}">
                  <a16:creationId xmlns:a16="http://schemas.microsoft.com/office/drawing/2014/main" id="{C10E2B90-014C-8CF2-5048-DB5BE554C80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28674"/>
                                        </p:tgtEl>
                                        <p:attrNameLst>
                                          <p:attrName>style.visibility</p:attrName>
                                        </p:attrNameLst>
                                      </p:cBhvr>
                                      <p:to>
                                        <p:strVal val="visible"/>
                                      </p:to>
                                    </p:set>
                                    <p:anim calcmode="lin" valueType="num">
                                      <p:cBhvr additive="base">
                                        <p:cTn id="30" dur="500" fill="hold"/>
                                        <p:tgtEl>
                                          <p:spTgt spid="28674"/>
                                        </p:tgtEl>
                                        <p:attrNameLst>
                                          <p:attrName>ppt_x</p:attrName>
                                        </p:attrNameLst>
                                      </p:cBhvr>
                                      <p:tavLst>
                                        <p:tav tm="0">
                                          <p:val>
                                            <p:strVal val="0-#ppt_w/2"/>
                                          </p:val>
                                        </p:tav>
                                        <p:tav tm="100000">
                                          <p:val>
                                            <p:strVal val="#ppt_x"/>
                                          </p:val>
                                        </p:tav>
                                      </p:tavLst>
                                    </p:anim>
                                    <p:anim calcmode="lin" valueType="num">
                                      <p:cBhvr additive="base">
                                        <p:cTn id="31"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14DF-EF4F-815A-F6B6-81E4C4A8155D}"/>
              </a:ext>
            </a:extLst>
          </p:cNvPr>
          <p:cNvSpPr>
            <a:spLocks noGrp="1"/>
          </p:cNvSpPr>
          <p:nvPr>
            <p:ph type="title"/>
          </p:nvPr>
        </p:nvSpPr>
        <p:spPr>
          <a:xfrm>
            <a:off x="457200" y="274638"/>
            <a:ext cx="7467600" cy="487362"/>
          </a:xfrm>
        </p:spPr>
        <p:txBody>
          <a:bodyPr>
            <a:normAutofit fontScale="90000"/>
          </a:bodyPr>
          <a:lstStyle/>
          <a:p>
            <a:pPr algn="ctr" fontAlgn="auto">
              <a:spcAft>
                <a:spcPts val="0"/>
              </a:spcAft>
              <a:defRPr/>
            </a:pPr>
            <a:r>
              <a:rPr lang="en-US" b="1" u="sng" dirty="0">
                <a:solidFill>
                  <a:schemeClr val="accent1">
                    <a:lumMod val="75000"/>
                  </a:schemeClr>
                </a:solidFill>
              </a:rPr>
              <a:t>Power of lungs</a:t>
            </a:r>
          </a:p>
        </p:txBody>
      </p:sp>
      <p:sp>
        <p:nvSpPr>
          <p:cNvPr id="3" name="Content Placeholder 2">
            <a:extLst>
              <a:ext uri="{FF2B5EF4-FFF2-40B4-BE49-F238E27FC236}">
                <a16:creationId xmlns:a16="http://schemas.microsoft.com/office/drawing/2014/main" id="{939EC147-6F9D-6FC3-8ACB-9D0BE26D8B0B}"/>
              </a:ext>
            </a:extLst>
          </p:cNvPr>
          <p:cNvSpPr>
            <a:spLocks noGrp="1"/>
          </p:cNvSpPr>
          <p:nvPr>
            <p:ph sz="quarter" idx="1"/>
          </p:nvPr>
        </p:nvSpPr>
        <p:spPr>
          <a:xfrm>
            <a:off x="457200" y="914400"/>
            <a:ext cx="7924800" cy="5257800"/>
          </a:xfrm>
        </p:spPr>
        <p:txBody>
          <a:bodyPr>
            <a:normAutofit fontScale="77500" lnSpcReduction="20000"/>
          </a:bodyPr>
          <a:lstStyle/>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dirty="0">
                <a:solidFill>
                  <a:schemeClr val="accent2">
                    <a:lumMod val="75000"/>
                  </a:schemeClr>
                </a:solidFill>
              </a:rPr>
              <a:t>Power of lungs = </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(mass of air blown per second ) </a:t>
            </a:r>
            <a:r>
              <a:rPr lang="en-US" dirty="0">
                <a:solidFill>
                  <a:schemeClr val="accent1">
                    <a:lumMod val="75000"/>
                  </a:schemeClr>
                </a:solidFill>
              </a:rPr>
              <a:t>x </a:t>
            </a:r>
            <a:r>
              <a:rPr lang="en-US" dirty="0">
                <a:solidFill>
                  <a:schemeClr val="accent2">
                    <a:lumMod val="75000"/>
                  </a:schemeClr>
                </a:solidFill>
              </a:rPr>
              <a:t>(velocity)</a:t>
            </a:r>
            <a:r>
              <a:rPr lang="en-US" baseline="40000" dirty="0">
                <a:solidFill>
                  <a:schemeClr val="accent2">
                    <a:lumMod val="75000"/>
                  </a:schemeClr>
                </a:solidFill>
              </a:rPr>
              <a:t>2</a:t>
            </a:r>
            <a:r>
              <a:rPr lang="en-US" dirty="0">
                <a:solidFill>
                  <a:schemeClr val="accent2">
                    <a:lumMod val="75000"/>
                  </a:schemeClr>
                </a:solidFill>
              </a:rPr>
              <a:t> </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dirty="0"/>
              <a:t>                           </a:t>
            </a:r>
          </a:p>
        </p:txBody>
      </p:sp>
      <p:sp>
        <p:nvSpPr>
          <p:cNvPr id="4" name="Date Placeholder 3">
            <a:extLst>
              <a:ext uri="{FF2B5EF4-FFF2-40B4-BE49-F238E27FC236}">
                <a16:creationId xmlns:a16="http://schemas.microsoft.com/office/drawing/2014/main" id="{A2988FBB-1F5F-F521-2BA7-B540E4954C35}"/>
              </a:ext>
            </a:extLst>
          </p:cNvPr>
          <p:cNvSpPr>
            <a:spLocks noGrp="1"/>
          </p:cNvSpPr>
          <p:nvPr>
            <p:ph type="dt" sz="quarter" idx="10"/>
          </p:nvPr>
        </p:nvSpPr>
        <p:spPr>
          <a:xfrm rot="5400000">
            <a:off x="-661416" y="6498336"/>
            <a:ext cx="2011680" cy="384048"/>
          </a:xfrm>
          <a:scene3d>
            <a:camera prst="orthographicFront">
              <a:rot lat="0" lon="0" rev="5400000"/>
            </a:camera>
            <a:lightRig rig="threePt" dir="t"/>
          </a:scene3d>
        </p:spPr>
        <p:txBody>
          <a:bodyPr/>
          <a:lstStyle/>
          <a:p>
            <a:pPr>
              <a:defRPr/>
            </a:pPr>
            <a:fld id="{D1936C25-096B-483A-8DDE-58F43EE2EBB8}" type="datetime1">
              <a:rPr lang="en-US"/>
              <a:pPr>
                <a:defRPr/>
              </a:pPr>
              <a:t>3/13/2023</a:t>
            </a:fld>
            <a:endParaRPr lang="en-US" dirty="0"/>
          </a:p>
        </p:txBody>
      </p:sp>
      <p:sp>
        <p:nvSpPr>
          <p:cNvPr id="8202" name="Slide Number Placeholder 4">
            <a:extLst>
              <a:ext uri="{FF2B5EF4-FFF2-40B4-BE49-F238E27FC236}">
                <a16:creationId xmlns:a16="http://schemas.microsoft.com/office/drawing/2014/main" id="{D1D0CAD0-C11E-BADD-8365-2F6EBA219F8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F2BF2B4B-E310-46D5-825E-B49E748254AD}" type="slidenum">
              <a:rPr lang="en-US" altLang="en-US">
                <a:solidFill>
                  <a:srgbClr val="FFFFFF"/>
                </a:solidFill>
              </a:rPr>
              <a:pPr/>
              <a:t>19</a:t>
            </a:fld>
            <a:endParaRPr lang="en-US" altLang="en-US">
              <a:solidFill>
                <a:srgbClr val="FFFFFF"/>
              </a:solidFill>
            </a:endParaRPr>
          </a:p>
        </p:txBody>
      </p:sp>
      <p:sp>
        <p:nvSpPr>
          <p:cNvPr id="6" name="Footer Placeholder 5">
            <a:extLst>
              <a:ext uri="{FF2B5EF4-FFF2-40B4-BE49-F238E27FC236}">
                <a16:creationId xmlns:a16="http://schemas.microsoft.com/office/drawing/2014/main" id="{A3CBD869-D115-20C8-6FF7-1C0271CE4AC9}"/>
              </a:ext>
            </a:extLst>
          </p:cNvPr>
          <p:cNvSpPr>
            <a:spLocks noGrp="1"/>
          </p:cNvSpPr>
          <p:nvPr>
            <p:ph type="ftr" sz="quarter" idx="12"/>
          </p:nvPr>
        </p:nvSpPr>
        <p:spPr>
          <a:xfrm rot="5400000">
            <a:off x="3459480" y="6446520"/>
            <a:ext cx="3200400" cy="365760"/>
          </a:xfrm>
          <a:scene3d>
            <a:camera prst="orthographicFront">
              <a:rot lat="0" lon="0" rev="5400000"/>
            </a:camera>
            <a:lightRig rig="threePt" dir="t"/>
          </a:scene3d>
        </p:spPr>
        <p:txBody>
          <a:bodyPr/>
          <a:lstStyle/>
          <a:p>
            <a:pPr>
              <a:defRPr/>
            </a:pPr>
            <a:r>
              <a:rPr lang="en-US"/>
              <a:t>RGUIIIT BASAR</a:t>
            </a:r>
          </a:p>
        </p:txBody>
      </p:sp>
      <p:pic>
        <p:nvPicPr>
          <p:cNvPr id="9" name="Picture 8">
            <a:extLst>
              <a:ext uri="{FF2B5EF4-FFF2-40B4-BE49-F238E27FC236}">
                <a16:creationId xmlns:a16="http://schemas.microsoft.com/office/drawing/2014/main" id="{7230B48B-63A2-F98B-3623-34F0641DC511}"/>
              </a:ext>
            </a:extLst>
          </p:cNvPr>
          <p:cNvPicPr>
            <a:picLocks noGrp="1" noChangeAspect="1" noChangeArrowheads="1"/>
          </p:cNvPicPr>
          <p:nvPr/>
        </p:nvPicPr>
        <p:blipFill>
          <a:blip r:embed="rId2"/>
          <a:srcRect/>
          <a:stretch>
            <a:fillRect/>
          </a:stretch>
        </p:blipFill>
        <p:spPr bwMode="auto">
          <a:xfrm>
            <a:off x="5029200" y="1066800"/>
            <a:ext cx="2819400" cy="3181350"/>
          </a:xfrm>
          <a:prstGeom prst="rect">
            <a:avLst/>
          </a:prstGeom>
          <a:noFill/>
          <a:ln w="15875">
            <a:solidFill>
              <a:schemeClr val="accent1">
                <a:lumMod val="75000"/>
              </a:schemeClr>
            </a:solidFill>
            <a:miter lim="800000"/>
            <a:headEnd/>
            <a:tailEnd/>
          </a:ln>
          <a:effectLst/>
        </p:spPr>
      </p:pic>
      <p:graphicFrame>
        <p:nvGraphicFramePr>
          <p:cNvPr id="8194" name="Object 2">
            <a:extLst>
              <a:ext uri="{FF2B5EF4-FFF2-40B4-BE49-F238E27FC236}">
                <a16:creationId xmlns:a16="http://schemas.microsoft.com/office/drawing/2014/main" id="{BE940623-EB54-608B-0D52-E3AE06627145}"/>
              </a:ext>
            </a:extLst>
          </p:cNvPr>
          <p:cNvGraphicFramePr>
            <a:graphicFrameLocks noChangeAspect="1"/>
          </p:cNvGraphicFramePr>
          <p:nvPr/>
        </p:nvGraphicFramePr>
        <p:xfrm>
          <a:off x="4489450" y="2041525"/>
          <a:ext cx="114300" cy="177800"/>
        </p:xfrm>
        <a:graphic>
          <a:graphicData uri="http://schemas.openxmlformats.org/presentationml/2006/ole">
            <mc:AlternateContent xmlns:mc="http://schemas.openxmlformats.org/markup-compatibility/2006">
              <mc:Choice xmlns:v="urn:schemas-microsoft-com:vml" Requires="v">
                <p:oleObj name="Equation" r:id="rId3" imgW="914400" imgH="198720" progId="">
                  <p:embed/>
                </p:oleObj>
              </mc:Choice>
              <mc:Fallback>
                <p:oleObj name="Equation" r:id="rId3" imgW="914400" imgH="19872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9450" y="20415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3">
            <a:extLst>
              <a:ext uri="{FF2B5EF4-FFF2-40B4-BE49-F238E27FC236}">
                <a16:creationId xmlns:a16="http://schemas.microsoft.com/office/drawing/2014/main" id="{AB2A7488-B8FD-73E5-6400-B584AEA023C3}"/>
              </a:ext>
            </a:extLst>
          </p:cNvPr>
          <p:cNvGraphicFramePr>
            <a:graphicFrameLocks noChangeAspect="1"/>
          </p:cNvGraphicFramePr>
          <p:nvPr/>
        </p:nvGraphicFramePr>
        <p:xfrm>
          <a:off x="2514600" y="1905000"/>
          <a:ext cx="1219200" cy="1047750"/>
        </p:xfrm>
        <a:graphic>
          <a:graphicData uri="http://schemas.openxmlformats.org/presentationml/2006/ole">
            <mc:AlternateContent xmlns:mc="http://schemas.openxmlformats.org/markup-compatibility/2006">
              <mc:Choice xmlns:v="urn:schemas-microsoft-com:vml" Requires="v">
                <p:oleObj name="Equation" r:id="rId5" imgW="431640" imgH="571320" progId="">
                  <p:embed/>
                </p:oleObj>
              </mc:Choice>
              <mc:Fallback>
                <p:oleObj name="Equation" r:id="rId5" imgW="431640" imgH="57132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1905000"/>
                        <a:ext cx="1219200"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4">
            <a:extLst>
              <a:ext uri="{FF2B5EF4-FFF2-40B4-BE49-F238E27FC236}">
                <a16:creationId xmlns:a16="http://schemas.microsoft.com/office/drawing/2014/main" id="{9C91B788-D562-CDFC-B494-43E464C9096E}"/>
              </a:ext>
            </a:extLst>
          </p:cNvPr>
          <p:cNvGraphicFramePr>
            <a:graphicFrameLocks noChangeAspect="1"/>
          </p:cNvGraphicFramePr>
          <p:nvPr/>
        </p:nvGraphicFramePr>
        <p:xfrm>
          <a:off x="4489450" y="2041525"/>
          <a:ext cx="114300" cy="177800"/>
        </p:xfrm>
        <a:graphic>
          <a:graphicData uri="http://schemas.openxmlformats.org/presentationml/2006/ole">
            <mc:AlternateContent xmlns:mc="http://schemas.openxmlformats.org/markup-compatibility/2006">
              <mc:Choice xmlns:v="urn:schemas-microsoft-com:vml" Requires="v">
                <p:oleObj name="Equation" r:id="rId7" imgW="914400" imgH="198720" progId="">
                  <p:embed/>
                </p:oleObj>
              </mc:Choice>
              <mc:Fallback>
                <p:oleObj name="Equation" r:id="rId7" imgW="914400" imgH="19872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9450" y="20415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2" name="Object 6">
            <a:extLst>
              <a:ext uri="{FF2B5EF4-FFF2-40B4-BE49-F238E27FC236}">
                <a16:creationId xmlns:a16="http://schemas.microsoft.com/office/drawing/2014/main" id="{992673D6-39BF-6E51-182E-182401A06D78}"/>
              </a:ext>
            </a:extLst>
          </p:cNvPr>
          <p:cNvGraphicFramePr>
            <a:graphicFrameLocks noChangeAspect="1"/>
          </p:cNvGraphicFramePr>
          <p:nvPr/>
        </p:nvGraphicFramePr>
        <p:xfrm>
          <a:off x="2362200" y="3048000"/>
          <a:ext cx="1466850" cy="958850"/>
        </p:xfrm>
        <a:graphic>
          <a:graphicData uri="http://schemas.openxmlformats.org/presentationml/2006/ole">
            <mc:AlternateContent xmlns:mc="http://schemas.openxmlformats.org/markup-compatibility/2006">
              <mc:Choice xmlns:v="urn:schemas-microsoft-com:vml" Requires="v">
                <p:oleObj name="Equation" r:id="rId8" imgW="647640" imgH="393480" progId="">
                  <p:embed/>
                </p:oleObj>
              </mc:Choice>
              <mc:Fallback>
                <p:oleObj name="Equation" r:id="rId8" imgW="647640" imgH="393480" progId="">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3048000"/>
                        <a:ext cx="146685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4" name="Object 8">
            <a:extLst>
              <a:ext uri="{FF2B5EF4-FFF2-40B4-BE49-F238E27FC236}">
                <a16:creationId xmlns:a16="http://schemas.microsoft.com/office/drawing/2014/main" id="{6CB25FFD-EBBF-20DB-7D8B-96E3F8284727}"/>
              </a:ext>
            </a:extLst>
          </p:cNvPr>
          <p:cNvGraphicFramePr>
            <a:graphicFrameLocks noChangeAspect="1"/>
          </p:cNvGraphicFramePr>
          <p:nvPr/>
        </p:nvGraphicFramePr>
        <p:xfrm>
          <a:off x="2438400" y="4038600"/>
          <a:ext cx="514350" cy="730250"/>
        </p:xfrm>
        <a:graphic>
          <a:graphicData uri="http://schemas.openxmlformats.org/presentationml/2006/ole">
            <mc:AlternateContent xmlns:mc="http://schemas.openxmlformats.org/markup-compatibility/2006">
              <mc:Choice xmlns:v="urn:schemas-microsoft-com:vml" Requires="v">
                <p:oleObj name="Equation" r:id="rId10" imgW="266400" imgH="393480" progId="">
                  <p:embed/>
                </p:oleObj>
              </mc:Choice>
              <mc:Fallback>
                <p:oleObj name="Equation" r:id="rId10" imgW="266400" imgH="393480" progId="">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4038600"/>
                        <a:ext cx="5143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14">
            <a:extLst>
              <a:ext uri="{FF2B5EF4-FFF2-40B4-BE49-F238E27FC236}">
                <a16:creationId xmlns:a16="http://schemas.microsoft.com/office/drawing/2014/main" id="{796BC4FB-9DDA-21F4-444B-46855D383737}"/>
              </a:ext>
            </a:extLst>
          </p:cNvPr>
          <p:cNvGrpSpPr/>
          <p:nvPr/>
        </p:nvGrpSpPr>
        <p:grpSpPr>
          <a:xfrm>
            <a:off x="381000" y="381000"/>
            <a:ext cx="685800" cy="762000"/>
            <a:chOff x="380954" y="228600"/>
            <a:chExt cx="1104783" cy="1193166"/>
          </a:xfrm>
          <a:solidFill>
            <a:schemeClr val="accent3"/>
          </a:solidFill>
        </p:grpSpPr>
        <p:sp>
          <p:nvSpPr>
            <p:cNvPr id="16" name="Moon 15">
              <a:extLst>
                <a:ext uri="{FF2B5EF4-FFF2-40B4-BE49-F238E27FC236}">
                  <a16:creationId xmlns:a16="http://schemas.microsoft.com/office/drawing/2014/main" id="{1EDDA4E0-7B57-7C8D-77D9-F353762FE516}"/>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Moon 16">
              <a:extLst>
                <a:ext uri="{FF2B5EF4-FFF2-40B4-BE49-F238E27FC236}">
                  <a16:creationId xmlns:a16="http://schemas.microsoft.com/office/drawing/2014/main" id="{EF913DCE-F0BA-594E-753D-794468BCC7C0}"/>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Flowchart: Connector 17">
              <a:extLst>
                <a:ext uri="{FF2B5EF4-FFF2-40B4-BE49-F238E27FC236}">
                  <a16:creationId xmlns:a16="http://schemas.microsoft.com/office/drawing/2014/main" id="{D3C5040C-0FFD-68AD-94AC-A530DF28F90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9699"/>
                                        </p:tgtEl>
                                        <p:attrNameLst>
                                          <p:attrName>style.visibility</p:attrName>
                                        </p:attrNameLst>
                                      </p:cBhvr>
                                      <p:to>
                                        <p:strVal val="visible"/>
                                      </p:to>
                                    </p:set>
                                    <p:anim calcmode="lin" valueType="num">
                                      <p:cBhvr>
                                        <p:cTn id="22" dur="1000" fill="hold"/>
                                        <p:tgtEl>
                                          <p:spTgt spid="29699"/>
                                        </p:tgtEl>
                                        <p:attrNameLst>
                                          <p:attrName>ppt_w</p:attrName>
                                        </p:attrNameLst>
                                      </p:cBhvr>
                                      <p:tavLst>
                                        <p:tav tm="0">
                                          <p:val>
                                            <p:strVal val="#ppt_w*0.70"/>
                                          </p:val>
                                        </p:tav>
                                        <p:tav tm="100000">
                                          <p:val>
                                            <p:strVal val="#ppt_w"/>
                                          </p:val>
                                        </p:tav>
                                      </p:tavLst>
                                    </p:anim>
                                    <p:anim calcmode="lin" valueType="num">
                                      <p:cBhvr>
                                        <p:cTn id="23" dur="1000" fill="hold"/>
                                        <p:tgtEl>
                                          <p:spTgt spid="29699"/>
                                        </p:tgtEl>
                                        <p:attrNameLst>
                                          <p:attrName>ppt_h</p:attrName>
                                        </p:attrNameLst>
                                      </p:cBhvr>
                                      <p:tavLst>
                                        <p:tav tm="0">
                                          <p:val>
                                            <p:strVal val="#ppt_h"/>
                                          </p:val>
                                        </p:tav>
                                        <p:tav tm="100000">
                                          <p:val>
                                            <p:strVal val="#ppt_h"/>
                                          </p:val>
                                        </p:tav>
                                      </p:tavLst>
                                    </p:anim>
                                    <p:animEffect transition="in" filter="fade">
                                      <p:cBhvr>
                                        <p:cTn id="24" dur="1000"/>
                                        <p:tgtEl>
                                          <p:spTgt spid="296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nodeType="clickEffect">
                                  <p:stCondLst>
                                    <p:cond delay="0"/>
                                  </p:stCondLst>
                                  <p:childTnLst>
                                    <p:set>
                                      <p:cBhvr>
                                        <p:cTn id="28" dur="1" fill="hold">
                                          <p:stCondLst>
                                            <p:cond delay="0"/>
                                          </p:stCondLst>
                                        </p:cTn>
                                        <p:tgtEl>
                                          <p:spTgt spid="29702"/>
                                        </p:tgtEl>
                                        <p:attrNameLst>
                                          <p:attrName>style.visibility</p:attrName>
                                        </p:attrNameLst>
                                      </p:cBhvr>
                                      <p:to>
                                        <p:strVal val="visible"/>
                                      </p:to>
                                    </p:set>
                                    <p:anim calcmode="lin" valueType="num">
                                      <p:cBhvr>
                                        <p:cTn id="29" dur="1000" fill="hold"/>
                                        <p:tgtEl>
                                          <p:spTgt spid="29702"/>
                                        </p:tgtEl>
                                        <p:attrNameLst>
                                          <p:attrName>ppt_w</p:attrName>
                                        </p:attrNameLst>
                                      </p:cBhvr>
                                      <p:tavLst>
                                        <p:tav tm="0">
                                          <p:val>
                                            <p:strVal val="#ppt_w*0.70"/>
                                          </p:val>
                                        </p:tav>
                                        <p:tav tm="100000">
                                          <p:val>
                                            <p:strVal val="#ppt_w"/>
                                          </p:val>
                                        </p:tav>
                                      </p:tavLst>
                                    </p:anim>
                                    <p:anim calcmode="lin" valueType="num">
                                      <p:cBhvr>
                                        <p:cTn id="30" dur="1000" fill="hold"/>
                                        <p:tgtEl>
                                          <p:spTgt spid="29702"/>
                                        </p:tgtEl>
                                        <p:attrNameLst>
                                          <p:attrName>ppt_h</p:attrName>
                                        </p:attrNameLst>
                                      </p:cBhvr>
                                      <p:tavLst>
                                        <p:tav tm="0">
                                          <p:val>
                                            <p:strVal val="#ppt_h"/>
                                          </p:val>
                                        </p:tav>
                                        <p:tav tm="100000">
                                          <p:val>
                                            <p:strVal val="#ppt_h"/>
                                          </p:val>
                                        </p:tav>
                                      </p:tavLst>
                                    </p:anim>
                                    <p:animEffect transition="in" filter="fade">
                                      <p:cBhvr>
                                        <p:cTn id="31" dur="1000"/>
                                        <p:tgtEl>
                                          <p:spTgt spid="297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nodeType="clickEffect">
                                  <p:stCondLst>
                                    <p:cond delay="0"/>
                                  </p:stCondLst>
                                  <p:childTnLst>
                                    <p:set>
                                      <p:cBhvr>
                                        <p:cTn id="35" dur="1" fill="hold">
                                          <p:stCondLst>
                                            <p:cond delay="0"/>
                                          </p:stCondLst>
                                        </p:cTn>
                                        <p:tgtEl>
                                          <p:spTgt spid="29704"/>
                                        </p:tgtEl>
                                        <p:attrNameLst>
                                          <p:attrName>style.visibility</p:attrName>
                                        </p:attrNameLst>
                                      </p:cBhvr>
                                      <p:to>
                                        <p:strVal val="visible"/>
                                      </p:to>
                                    </p:set>
                                    <p:anim calcmode="lin" valueType="num">
                                      <p:cBhvr>
                                        <p:cTn id="36" dur="1000" fill="hold"/>
                                        <p:tgtEl>
                                          <p:spTgt spid="29704"/>
                                        </p:tgtEl>
                                        <p:attrNameLst>
                                          <p:attrName>ppt_w</p:attrName>
                                        </p:attrNameLst>
                                      </p:cBhvr>
                                      <p:tavLst>
                                        <p:tav tm="0">
                                          <p:val>
                                            <p:strVal val="#ppt_w*0.70"/>
                                          </p:val>
                                        </p:tav>
                                        <p:tav tm="100000">
                                          <p:val>
                                            <p:strVal val="#ppt_w"/>
                                          </p:val>
                                        </p:tav>
                                      </p:tavLst>
                                    </p:anim>
                                    <p:anim calcmode="lin" valueType="num">
                                      <p:cBhvr>
                                        <p:cTn id="37" dur="1000" fill="hold"/>
                                        <p:tgtEl>
                                          <p:spTgt spid="29704"/>
                                        </p:tgtEl>
                                        <p:attrNameLst>
                                          <p:attrName>ppt_h</p:attrName>
                                        </p:attrNameLst>
                                      </p:cBhvr>
                                      <p:tavLst>
                                        <p:tav tm="0">
                                          <p:val>
                                            <p:strVal val="#ppt_h"/>
                                          </p:val>
                                        </p:tav>
                                        <p:tav tm="100000">
                                          <p:val>
                                            <p:strVal val="#ppt_h"/>
                                          </p:val>
                                        </p:tav>
                                      </p:tavLst>
                                    </p:anim>
                                    <p:animEffect transition="in" filter="fade">
                                      <p:cBhvr>
                                        <p:cTn id="38" dur="1000"/>
                                        <p:tgtEl>
                                          <p:spTgt spid="2970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1A32-D387-05E3-16D1-6A10388681D5}"/>
              </a:ext>
            </a:extLst>
          </p:cNvPr>
          <p:cNvSpPr>
            <a:spLocks noGrp="1"/>
          </p:cNvSpPr>
          <p:nvPr>
            <p:ph type="title"/>
          </p:nvPr>
        </p:nvSpPr>
        <p:spPr>
          <a:xfrm>
            <a:off x="-2286000" y="427038"/>
            <a:ext cx="7467600" cy="563562"/>
          </a:xfrm>
        </p:spPr>
        <p:txBody>
          <a:bodyPr/>
          <a:lstStyle/>
          <a:p>
            <a:pPr algn="ctr" fontAlgn="auto">
              <a:spcAft>
                <a:spcPts val="0"/>
              </a:spcAft>
              <a:defRPr/>
            </a:pPr>
            <a:r>
              <a:rPr lang="en-US" b="1" dirty="0"/>
              <a:t>                                                 agenda</a:t>
            </a:r>
          </a:p>
        </p:txBody>
      </p:sp>
      <p:sp>
        <p:nvSpPr>
          <p:cNvPr id="4" name="Date Placeholder 3">
            <a:extLst>
              <a:ext uri="{FF2B5EF4-FFF2-40B4-BE49-F238E27FC236}">
                <a16:creationId xmlns:a16="http://schemas.microsoft.com/office/drawing/2014/main" id="{F348323D-7AC2-9D4A-5738-46541ED9033F}"/>
              </a:ext>
            </a:extLst>
          </p:cNvPr>
          <p:cNvSpPr>
            <a:spLocks noGrp="1"/>
          </p:cNvSpPr>
          <p:nvPr>
            <p:ph type="dt" sz="quarter" idx="10"/>
          </p:nvPr>
        </p:nvSpPr>
        <p:spPr>
          <a:xfrm rot="5400000">
            <a:off x="-661416" y="6422136"/>
            <a:ext cx="2011680" cy="384048"/>
          </a:xfrm>
          <a:scene3d>
            <a:camera prst="orthographicFront">
              <a:rot lat="0" lon="0" rev="5400000"/>
            </a:camera>
            <a:lightRig rig="threePt" dir="t"/>
          </a:scene3d>
        </p:spPr>
        <p:txBody>
          <a:bodyPr/>
          <a:lstStyle/>
          <a:p>
            <a:pPr>
              <a:defRPr/>
            </a:pPr>
            <a:fld id="{242188E9-C803-4E3C-A672-20D9E101453D}" type="datetime1">
              <a:rPr lang="en-US"/>
              <a:pPr>
                <a:defRPr/>
              </a:pPr>
              <a:t>3/13/2023</a:t>
            </a:fld>
            <a:endParaRPr lang="en-US" dirty="0"/>
          </a:p>
        </p:txBody>
      </p:sp>
      <p:sp>
        <p:nvSpPr>
          <p:cNvPr id="26628" name="Slide Number Placeholder 4">
            <a:extLst>
              <a:ext uri="{FF2B5EF4-FFF2-40B4-BE49-F238E27FC236}">
                <a16:creationId xmlns:a16="http://schemas.microsoft.com/office/drawing/2014/main" id="{F669A6C3-D4E3-BE8C-0732-1EC7617884F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278CA321-E569-40AF-982B-B5218BACBADF}" type="slidenum">
              <a:rPr lang="en-US" altLang="en-US">
                <a:solidFill>
                  <a:srgbClr val="FFFFFF"/>
                </a:solidFill>
              </a:rPr>
              <a:pPr/>
              <a:t>2</a:t>
            </a:fld>
            <a:endParaRPr lang="en-US" altLang="en-US">
              <a:solidFill>
                <a:srgbClr val="FFFFFF"/>
              </a:solidFill>
            </a:endParaRPr>
          </a:p>
        </p:txBody>
      </p:sp>
      <p:sp>
        <p:nvSpPr>
          <p:cNvPr id="6" name="Footer Placeholder 5">
            <a:extLst>
              <a:ext uri="{FF2B5EF4-FFF2-40B4-BE49-F238E27FC236}">
                <a16:creationId xmlns:a16="http://schemas.microsoft.com/office/drawing/2014/main" id="{A7A8B430-0368-7E60-8E61-F61D3E53E922}"/>
              </a:ext>
            </a:extLst>
          </p:cNvPr>
          <p:cNvSpPr>
            <a:spLocks noGrp="1"/>
          </p:cNvSpPr>
          <p:nvPr>
            <p:ph type="ftr" sz="quarter" idx="12"/>
          </p:nvPr>
        </p:nvSpPr>
        <p:spPr>
          <a:xfrm rot="5400000">
            <a:off x="35356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7" name="Content Placeholder 6">
            <a:extLst>
              <a:ext uri="{FF2B5EF4-FFF2-40B4-BE49-F238E27FC236}">
                <a16:creationId xmlns:a16="http://schemas.microsoft.com/office/drawing/2014/main" id="{9405AF5F-055B-2B08-4ACA-44D6AD94F1CD}"/>
              </a:ext>
            </a:extLst>
          </p:cNvPr>
          <p:cNvGraphicFramePr>
            <a:graphicFrameLocks noGrp="1"/>
          </p:cNvGraphicFramePr>
          <p:nvPr>
            <p:ph sz="quarter" idx="1"/>
          </p:nvPr>
        </p:nvGraphicFramePr>
        <p:xfrm>
          <a:off x="457200" y="1219200"/>
          <a:ext cx="7467600" cy="525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11">
            <a:extLst>
              <a:ext uri="{FF2B5EF4-FFF2-40B4-BE49-F238E27FC236}">
                <a16:creationId xmlns:a16="http://schemas.microsoft.com/office/drawing/2014/main" id="{9C756309-96DB-848A-8CBD-5DB284AACB20}"/>
              </a:ext>
            </a:extLst>
          </p:cNvPr>
          <p:cNvGrpSpPr/>
          <p:nvPr/>
        </p:nvGrpSpPr>
        <p:grpSpPr>
          <a:xfrm>
            <a:off x="380954" y="228600"/>
            <a:ext cx="1104783" cy="1193166"/>
            <a:chOff x="380954" y="228600"/>
            <a:chExt cx="1104783" cy="1193166"/>
          </a:xfrm>
          <a:solidFill>
            <a:schemeClr val="accent3"/>
          </a:solidFill>
        </p:grpSpPr>
        <p:sp>
          <p:nvSpPr>
            <p:cNvPr id="13" name="Moon 12">
              <a:extLst>
                <a:ext uri="{FF2B5EF4-FFF2-40B4-BE49-F238E27FC236}">
                  <a16:creationId xmlns:a16="http://schemas.microsoft.com/office/drawing/2014/main" id="{980FC16C-A4AD-728E-92BE-C739C4E2372D}"/>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Moon 13">
              <a:extLst>
                <a:ext uri="{FF2B5EF4-FFF2-40B4-BE49-F238E27FC236}">
                  <a16:creationId xmlns:a16="http://schemas.microsoft.com/office/drawing/2014/main" id="{2A52D22B-F559-73B9-4D62-A3ED8ADAF012}"/>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lowchart: Connector 14">
              <a:extLst>
                <a:ext uri="{FF2B5EF4-FFF2-40B4-BE49-F238E27FC236}">
                  <a16:creationId xmlns:a16="http://schemas.microsoft.com/office/drawing/2014/main" id="{89C5E449-6877-323A-1216-D6BDDC643405}"/>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80">
                                          <p:stCondLst>
                                            <p:cond delay="0"/>
                                          </p:stCondLst>
                                        </p:cTn>
                                        <p:tgtEl>
                                          <p:spTgt spid="7"/>
                                        </p:tgtEl>
                                      </p:cBhvr>
                                    </p:animEffect>
                                    <p:anim calcmode="lin" valueType="num">
                                      <p:cBhvr>
                                        <p:cTn id="1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1" dur="26">
                                          <p:stCondLst>
                                            <p:cond delay="650"/>
                                          </p:stCondLst>
                                        </p:cTn>
                                        <p:tgtEl>
                                          <p:spTgt spid="7"/>
                                        </p:tgtEl>
                                      </p:cBhvr>
                                      <p:to x="100000" y="60000"/>
                                    </p:animScale>
                                    <p:animScale>
                                      <p:cBhvr>
                                        <p:cTn id="22" dur="166" decel="50000">
                                          <p:stCondLst>
                                            <p:cond delay="676"/>
                                          </p:stCondLst>
                                        </p:cTn>
                                        <p:tgtEl>
                                          <p:spTgt spid="7"/>
                                        </p:tgtEl>
                                      </p:cBhvr>
                                      <p:to x="100000" y="100000"/>
                                    </p:animScale>
                                    <p:animScale>
                                      <p:cBhvr>
                                        <p:cTn id="23" dur="26">
                                          <p:stCondLst>
                                            <p:cond delay="1312"/>
                                          </p:stCondLst>
                                        </p:cTn>
                                        <p:tgtEl>
                                          <p:spTgt spid="7"/>
                                        </p:tgtEl>
                                      </p:cBhvr>
                                      <p:to x="100000" y="80000"/>
                                    </p:animScale>
                                    <p:animScale>
                                      <p:cBhvr>
                                        <p:cTn id="24" dur="166" decel="50000">
                                          <p:stCondLst>
                                            <p:cond delay="1338"/>
                                          </p:stCondLst>
                                        </p:cTn>
                                        <p:tgtEl>
                                          <p:spTgt spid="7"/>
                                        </p:tgtEl>
                                      </p:cBhvr>
                                      <p:to x="100000" y="100000"/>
                                    </p:animScale>
                                    <p:animScale>
                                      <p:cBhvr>
                                        <p:cTn id="25" dur="26">
                                          <p:stCondLst>
                                            <p:cond delay="1642"/>
                                          </p:stCondLst>
                                        </p:cTn>
                                        <p:tgtEl>
                                          <p:spTgt spid="7"/>
                                        </p:tgtEl>
                                      </p:cBhvr>
                                      <p:to x="100000" y="90000"/>
                                    </p:animScale>
                                    <p:animScale>
                                      <p:cBhvr>
                                        <p:cTn id="26" dur="166" decel="50000">
                                          <p:stCondLst>
                                            <p:cond delay="1668"/>
                                          </p:stCondLst>
                                        </p:cTn>
                                        <p:tgtEl>
                                          <p:spTgt spid="7"/>
                                        </p:tgtEl>
                                      </p:cBhvr>
                                      <p:to x="100000" y="100000"/>
                                    </p:animScale>
                                    <p:animScale>
                                      <p:cBhvr>
                                        <p:cTn id="27" dur="26">
                                          <p:stCondLst>
                                            <p:cond delay="1808"/>
                                          </p:stCondLst>
                                        </p:cTn>
                                        <p:tgtEl>
                                          <p:spTgt spid="7"/>
                                        </p:tgtEl>
                                      </p:cBhvr>
                                      <p:to x="100000" y="95000"/>
                                    </p:animScale>
                                    <p:animScale>
                                      <p:cBhvr>
                                        <p:cTn id="2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F5A3E-E86A-83D0-EB97-65F1292F194F}"/>
              </a:ext>
            </a:extLst>
          </p:cNvPr>
          <p:cNvSpPr>
            <a:spLocks noGrp="1"/>
          </p:cNvSpPr>
          <p:nvPr>
            <p:ph type="title"/>
          </p:nvPr>
        </p:nvSpPr>
        <p:spPr>
          <a:xfrm>
            <a:off x="457200" y="274638"/>
            <a:ext cx="7467600" cy="563562"/>
          </a:xfrm>
        </p:spPr>
        <p:txBody>
          <a:bodyPr/>
          <a:lstStyle/>
          <a:p>
            <a:pPr algn="ctr" fontAlgn="auto">
              <a:spcAft>
                <a:spcPts val="0"/>
              </a:spcAft>
              <a:defRPr/>
            </a:pPr>
            <a:r>
              <a:rPr lang="en-US" b="1" u="sng" dirty="0">
                <a:solidFill>
                  <a:schemeClr val="accent1">
                    <a:lumMod val="75000"/>
                  </a:schemeClr>
                </a:solidFill>
              </a:rPr>
              <a:t>Work in terms of power</a:t>
            </a:r>
          </a:p>
        </p:txBody>
      </p:sp>
      <p:sp>
        <p:nvSpPr>
          <p:cNvPr id="3" name="Content Placeholder 2">
            <a:extLst>
              <a:ext uri="{FF2B5EF4-FFF2-40B4-BE49-F238E27FC236}">
                <a16:creationId xmlns:a16="http://schemas.microsoft.com/office/drawing/2014/main" id="{6D88886C-FE71-B2E2-350D-D9357488D5EA}"/>
              </a:ext>
            </a:extLst>
          </p:cNvPr>
          <p:cNvSpPr>
            <a:spLocks noGrp="1"/>
          </p:cNvSpPr>
          <p:nvPr>
            <p:ph sz="quarter" idx="1"/>
          </p:nvPr>
        </p:nvSpPr>
        <p:spPr>
          <a:xfrm>
            <a:off x="457200" y="990600"/>
            <a:ext cx="8001000" cy="5483225"/>
          </a:xfrm>
        </p:spPr>
        <p:txBody>
          <a:bodyPr>
            <a:normAutofit/>
          </a:bodyPr>
          <a:lstStyle/>
          <a:p>
            <a:pPr marL="274320" indent="-274320" fontAlgn="auto">
              <a:spcAft>
                <a:spcPts val="0"/>
              </a:spcAft>
              <a:buFont typeface="Wingdings" panose="05000000000000000000" pitchFamily="2" charset="2"/>
              <a:buChar char="Ø"/>
              <a:defRPr/>
            </a:pPr>
            <a:r>
              <a:rPr lang="en-US" sz="2800" dirty="0">
                <a:solidFill>
                  <a:schemeClr val="accent2">
                    <a:lumMod val="75000"/>
                  </a:schemeClr>
                </a:solidFill>
              </a:rPr>
              <a:t>The work done by     from time t</a:t>
            </a:r>
            <a:r>
              <a:rPr lang="en-US" sz="2800" baseline="-40000" dirty="0">
                <a:solidFill>
                  <a:schemeClr val="accent2">
                    <a:lumMod val="75000"/>
                  </a:schemeClr>
                </a:solidFill>
              </a:rPr>
              <a:t>1</a:t>
            </a:r>
            <a:r>
              <a:rPr lang="en-US" sz="2800" dirty="0">
                <a:solidFill>
                  <a:schemeClr val="accent2">
                    <a:lumMod val="75000"/>
                  </a:schemeClr>
                </a:solidFill>
              </a:rPr>
              <a:t> to  time t</a:t>
            </a:r>
            <a:r>
              <a:rPr lang="en-US" sz="2800" baseline="-40000" dirty="0">
                <a:solidFill>
                  <a:schemeClr val="accent2">
                    <a:lumMod val="75000"/>
                  </a:schemeClr>
                </a:solidFill>
              </a:rPr>
              <a:t>2</a:t>
            </a:r>
            <a:r>
              <a:rPr lang="en-US" sz="2800" dirty="0">
                <a:solidFill>
                  <a:schemeClr val="accent2">
                    <a:lumMod val="75000"/>
                  </a:schemeClr>
                </a:solidFill>
              </a:rPr>
              <a:t> is given by  </a:t>
            </a:r>
          </a:p>
          <a:p>
            <a:pPr marL="274320" indent="-274320" fontAlgn="auto">
              <a:spcAft>
                <a:spcPts val="0"/>
              </a:spcAft>
              <a:buFont typeface="Wingdings"/>
              <a:buNone/>
              <a:defRPr/>
            </a:pPr>
            <a:r>
              <a:rPr lang="en-US" sz="2800" dirty="0">
                <a:solidFill>
                  <a:schemeClr val="accent2">
                    <a:lumMod val="75000"/>
                  </a:schemeClr>
                </a:solidFill>
              </a:rPr>
              <a:t>                          </a:t>
            </a:r>
          </a:p>
          <a:p>
            <a:pPr marL="274320" indent="-274320" fontAlgn="auto">
              <a:spcAft>
                <a:spcPts val="0"/>
              </a:spcAft>
              <a:buFont typeface="Wingdings"/>
              <a:buNone/>
              <a:defRPr/>
            </a:pPr>
            <a:r>
              <a:rPr lang="en-US" sz="2800" dirty="0">
                <a:solidFill>
                  <a:schemeClr val="accent2">
                    <a:lumMod val="75000"/>
                  </a:schemeClr>
                </a:solidFill>
              </a:rPr>
              <a:t> </a:t>
            </a: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Where P = F.v                                                           </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a:t>
            </a:r>
            <a:r>
              <a:rPr lang="en-US" sz="3000" dirty="0">
                <a:solidFill>
                  <a:schemeClr val="accent2">
                    <a:lumMod val="75000"/>
                  </a:schemeClr>
                </a:solidFill>
              </a:rPr>
              <a:t>    </a:t>
            </a:r>
          </a:p>
        </p:txBody>
      </p:sp>
      <p:sp>
        <p:nvSpPr>
          <p:cNvPr id="4" name="Date Placeholder 3">
            <a:extLst>
              <a:ext uri="{FF2B5EF4-FFF2-40B4-BE49-F238E27FC236}">
                <a16:creationId xmlns:a16="http://schemas.microsoft.com/office/drawing/2014/main" id="{25EB6E79-C8A9-880C-1271-A35767A1E956}"/>
              </a:ext>
            </a:extLst>
          </p:cNvPr>
          <p:cNvSpPr>
            <a:spLocks noGrp="1"/>
          </p:cNvSpPr>
          <p:nvPr>
            <p:ph type="dt" sz="quarter" idx="10"/>
          </p:nvPr>
        </p:nvSpPr>
        <p:spPr>
          <a:xfrm rot="5400000">
            <a:off x="-890016" y="6452616"/>
            <a:ext cx="2011680" cy="384048"/>
          </a:xfrm>
          <a:scene3d>
            <a:camera prst="orthographicFront">
              <a:rot lat="0" lon="0" rev="5400000"/>
            </a:camera>
            <a:lightRig rig="threePt" dir="t"/>
          </a:scene3d>
        </p:spPr>
        <p:txBody>
          <a:bodyPr/>
          <a:lstStyle/>
          <a:p>
            <a:pPr>
              <a:defRPr/>
            </a:pPr>
            <a:fld id="{87CB5155-1758-4ABA-BCEC-8847181BD1E6}" type="datetime1">
              <a:rPr lang="en-US"/>
              <a:pPr>
                <a:defRPr/>
              </a:pPr>
              <a:t>3/13/2023</a:t>
            </a:fld>
            <a:endParaRPr lang="en-US" dirty="0"/>
          </a:p>
        </p:txBody>
      </p:sp>
      <p:sp>
        <p:nvSpPr>
          <p:cNvPr id="9223" name="Slide Number Placeholder 4">
            <a:extLst>
              <a:ext uri="{FF2B5EF4-FFF2-40B4-BE49-F238E27FC236}">
                <a16:creationId xmlns:a16="http://schemas.microsoft.com/office/drawing/2014/main" id="{F874F2F4-BEC3-8110-E29E-5932B007F94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39869520-0D5B-492A-8BAC-2F9F2EB882D6}" type="slidenum">
              <a:rPr lang="en-US" altLang="en-US">
                <a:solidFill>
                  <a:srgbClr val="FFFFFF"/>
                </a:solidFill>
              </a:rPr>
              <a:pPr/>
              <a:t>20</a:t>
            </a:fld>
            <a:endParaRPr lang="en-US" altLang="en-US">
              <a:solidFill>
                <a:srgbClr val="FFFFFF"/>
              </a:solidFill>
            </a:endParaRPr>
          </a:p>
        </p:txBody>
      </p:sp>
      <p:sp>
        <p:nvSpPr>
          <p:cNvPr id="6" name="Footer Placeholder 5">
            <a:extLst>
              <a:ext uri="{FF2B5EF4-FFF2-40B4-BE49-F238E27FC236}">
                <a16:creationId xmlns:a16="http://schemas.microsoft.com/office/drawing/2014/main" id="{1167E3D5-5F8F-3815-030D-63EAB384DE01}"/>
              </a:ext>
            </a:extLst>
          </p:cNvPr>
          <p:cNvSpPr>
            <a:spLocks noGrp="1"/>
          </p:cNvSpPr>
          <p:nvPr>
            <p:ph type="ftr" sz="quarter" idx="12"/>
          </p:nvPr>
        </p:nvSpPr>
        <p:spPr>
          <a:xfrm rot="5400000">
            <a:off x="34594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0724" name="Object 4">
            <a:extLst>
              <a:ext uri="{FF2B5EF4-FFF2-40B4-BE49-F238E27FC236}">
                <a16:creationId xmlns:a16="http://schemas.microsoft.com/office/drawing/2014/main" id="{DE750CF0-6CBF-A5CF-DFEF-236FB6CAC310}"/>
              </a:ext>
            </a:extLst>
          </p:cNvPr>
          <p:cNvGraphicFramePr>
            <a:graphicFrameLocks noChangeAspect="1"/>
          </p:cNvGraphicFramePr>
          <p:nvPr/>
        </p:nvGraphicFramePr>
        <p:xfrm>
          <a:off x="3727450" y="1047750"/>
          <a:ext cx="387350" cy="476250"/>
        </p:xfrm>
        <a:graphic>
          <a:graphicData uri="http://schemas.openxmlformats.org/presentationml/2006/ole">
            <mc:AlternateContent xmlns:mc="http://schemas.openxmlformats.org/markup-compatibility/2006">
              <mc:Choice xmlns:v="urn:schemas-microsoft-com:vml" Requires="v">
                <p:oleObj name="Equation" r:id="rId2" imgW="164880" imgH="203040" progId="">
                  <p:embed/>
                </p:oleObj>
              </mc:Choice>
              <mc:Fallback>
                <p:oleObj name="Equation" r:id="rId2" imgW="164880" imgH="203040" progId="">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450" y="1047750"/>
                        <a:ext cx="387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5" name="Object 5">
            <a:extLst>
              <a:ext uri="{FF2B5EF4-FFF2-40B4-BE49-F238E27FC236}">
                <a16:creationId xmlns:a16="http://schemas.microsoft.com/office/drawing/2014/main" id="{0724BE68-CCBB-1DAE-B8D8-FE23C83D276D}"/>
              </a:ext>
            </a:extLst>
          </p:cNvPr>
          <p:cNvGraphicFramePr>
            <a:graphicFrameLocks noChangeAspect="1"/>
          </p:cNvGraphicFramePr>
          <p:nvPr/>
        </p:nvGraphicFramePr>
        <p:xfrm>
          <a:off x="2730500" y="2266950"/>
          <a:ext cx="1384300" cy="1162050"/>
        </p:xfrm>
        <a:graphic>
          <a:graphicData uri="http://schemas.openxmlformats.org/presentationml/2006/ole">
            <mc:AlternateContent xmlns:mc="http://schemas.openxmlformats.org/markup-compatibility/2006">
              <mc:Choice xmlns:v="urn:schemas-microsoft-com:vml" Requires="v">
                <p:oleObj name="Equation" r:id="rId4" imgW="482400" imgH="495000" progId="">
                  <p:embed/>
                </p:oleObj>
              </mc:Choice>
              <mc:Fallback>
                <p:oleObj name="Equation" r:id="rId4" imgW="482400" imgH="4950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0500" y="2266950"/>
                        <a:ext cx="13843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12">
            <a:extLst>
              <a:ext uri="{FF2B5EF4-FFF2-40B4-BE49-F238E27FC236}">
                <a16:creationId xmlns:a16="http://schemas.microsoft.com/office/drawing/2014/main" id="{9BB69B51-EF05-177A-3BC4-E8CEBA62F969}"/>
              </a:ext>
            </a:extLst>
          </p:cNvPr>
          <p:cNvGrpSpPr/>
          <p:nvPr/>
        </p:nvGrpSpPr>
        <p:grpSpPr>
          <a:xfrm>
            <a:off x="228600" y="228600"/>
            <a:ext cx="685800" cy="762000"/>
            <a:chOff x="380954" y="228600"/>
            <a:chExt cx="1104783" cy="1193166"/>
          </a:xfrm>
          <a:solidFill>
            <a:schemeClr val="accent3"/>
          </a:solidFill>
        </p:grpSpPr>
        <p:sp>
          <p:nvSpPr>
            <p:cNvPr id="14" name="Moon 13">
              <a:extLst>
                <a:ext uri="{FF2B5EF4-FFF2-40B4-BE49-F238E27FC236}">
                  <a16:creationId xmlns:a16="http://schemas.microsoft.com/office/drawing/2014/main" id="{00914CAD-2D7C-CA2B-120B-2FB0EFF10992}"/>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Moon 14">
              <a:extLst>
                <a:ext uri="{FF2B5EF4-FFF2-40B4-BE49-F238E27FC236}">
                  <a16:creationId xmlns:a16="http://schemas.microsoft.com/office/drawing/2014/main" id="{2E5879D6-4861-18BD-7AEE-C5B9CDF08C65}"/>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lowchart: Connector 15">
              <a:extLst>
                <a:ext uri="{FF2B5EF4-FFF2-40B4-BE49-F238E27FC236}">
                  <a16:creationId xmlns:a16="http://schemas.microsoft.com/office/drawing/2014/main" id="{BBC9E353-5BCC-8EC1-6E54-B846633AF4A1}"/>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7" name="TextBox 16">
            <a:extLst>
              <a:ext uri="{FF2B5EF4-FFF2-40B4-BE49-F238E27FC236}">
                <a16:creationId xmlns:a16="http://schemas.microsoft.com/office/drawing/2014/main" id="{48FA91F6-53A1-357A-B28E-A0B2EA3A9760}"/>
              </a:ext>
            </a:extLst>
          </p:cNvPr>
          <p:cNvSpPr txBox="1"/>
          <p:nvPr/>
        </p:nvSpPr>
        <p:spPr>
          <a:xfrm>
            <a:off x="2133600" y="2586038"/>
            <a:ext cx="838200" cy="461962"/>
          </a:xfrm>
          <a:prstGeom prst="rect">
            <a:avLst/>
          </a:prstGeom>
          <a:noFill/>
        </p:spPr>
        <p:txBody>
          <a:bodyPr>
            <a:spAutoFit/>
          </a:bodyPr>
          <a:lstStyle/>
          <a:p>
            <a:pPr fontAlgn="auto">
              <a:spcBef>
                <a:spcPts val="0"/>
              </a:spcBef>
              <a:spcAft>
                <a:spcPts val="0"/>
              </a:spcAft>
              <a:defRPr/>
            </a:pPr>
            <a:r>
              <a:rPr lang="en-US" sz="2400" b="1" dirty="0">
                <a:solidFill>
                  <a:schemeClr val="accent2">
                    <a:lumMod val="75000"/>
                  </a:schemeClr>
                </a:solidFill>
                <a:latin typeface="+mn-lt"/>
              </a:rPr>
              <a:t>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0724"/>
                                        </p:tgtEl>
                                        <p:attrNameLst>
                                          <p:attrName>style.visibility</p:attrName>
                                        </p:attrNameLst>
                                      </p:cBhvr>
                                      <p:to>
                                        <p:strVal val="visible"/>
                                      </p:to>
                                    </p:set>
                                    <p:animEffect transition="in" filter="dissolve">
                                      <p:cBhvr>
                                        <p:cTn id="20" dur="500"/>
                                        <p:tgtEl>
                                          <p:spTgt spid="307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strVal val="#ppt_w*0.70"/>
                                          </p:val>
                                        </p:tav>
                                        <p:tav tm="100000">
                                          <p:val>
                                            <p:strVal val="#ppt_w"/>
                                          </p:val>
                                        </p:tav>
                                      </p:tavLst>
                                    </p:anim>
                                    <p:anim calcmode="lin" valueType="num">
                                      <p:cBhvr>
                                        <p:cTn id="26" dur="1000" fill="hold"/>
                                        <p:tgtEl>
                                          <p:spTgt spid="17"/>
                                        </p:tgtEl>
                                        <p:attrNameLst>
                                          <p:attrName>ppt_h</p:attrName>
                                        </p:attrNameLst>
                                      </p:cBhvr>
                                      <p:tavLst>
                                        <p:tav tm="0">
                                          <p:val>
                                            <p:strVal val="#ppt_h"/>
                                          </p:val>
                                        </p:tav>
                                        <p:tav tm="100000">
                                          <p:val>
                                            <p:strVal val="#ppt_h"/>
                                          </p:val>
                                        </p:tav>
                                      </p:tavLst>
                                    </p:anim>
                                    <p:animEffect transition="in" filter="fade">
                                      <p:cBhvr>
                                        <p:cTn id="27" dur="1000"/>
                                        <p:tgtEl>
                                          <p:spTgt spid="17"/>
                                        </p:tgtEl>
                                      </p:cBhvr>
                                    </p:animEffect>
                                  </p:childTnLst>
                                </p:cTn>
                              </p:par>
                              <p:par>
                                <p:cTn id="28" presetID="55" presetClass="entr" presetSubtype="0" fill="hold" nodeType="withEffect">
                                  <p:stCondLst>
                                    <p:cond delay="0"/>
                                  </p:stCondLst>
                                  <p:childTnLst>
                                    <p:set>
                                      <p:cBhvr>
                                        <p:cTn id="29" dur="1" fill="hold">
                                          <p:stCondLst>
                                            <p:cond delay="0"/>
                                          </p:stCondLst>
                                        </p:cTn>
                                        <p:tgtEl>
                                          <p:spTgt spid="30725"/>
                                        </p:tgtEl>
                                        <p:attrNameLst>
                                          <p:attrName>style.visibility</p:attrName>
                                        </p:attrNameLst>
                                      </p:cBhvr>
                                      <p:to>
                                        <p:strVal val="visible"/>
                                      </p:to>
                                    </p:set>
                                    <p:anim calcmode="lin" valueType="num">
                                      <p:cBhvr>
                                        <p:cTn id="30" dur="1000" fill="hold"/>
                                        <p:tgtEl>
                                          <p:spTgt spid="30725"/>
                                        </p:tgtEl>
                                        <p:attrNameLst>
                                          <p:attrName>ppt_w</p:attrName>
                                        </p:attrNameLst>
                                      </p:cBhvr>
                                      <p:tavLst>
                                        <p:tav tm="0">
                                          <p:val>
                                            <p:strVal val="#ppt_w*0.70"/>
                                          </p:val>
                                        </p:tav>
                                        <p:tav tm="100000">
                                          <p:val>
                                            <p:strVal val="#ppt_w"/>
                                          </p:val>
                                        </p:tav>
                                      </p:tavLst>
                                    </p:anim>
                                    <p:anim calcmode="lin" valueType="num">
                                      <p:cBhvr>
                                        <p:cTn id="31" dur="1000" fill="hold"/>
                                        <p:tgtEl>
                                          <p:spTgt spid="30725"/>
                                        </p:tgtEl>
                                        <p:attrNameLst>
                                          <p:attrName>ppt_h</p:attrName>
                                        </p:attrNameLst>
                                      </p:cBhvr>
                                      <p:tavLst>
                                        <p:tav tm="0">
                                          <p:val>
                                            <p:strVal val="#ppt_h"/>
                                          </p:val>
                                        </p:tav>
                                        <p:tav tm="100000">
                                          <p:val>
                                            <p:strVal val="#ppt_h"/>
                                          </p:val>
                                        </p:tav>
                                      </p:tavLst>
                                    </p:anim>
                                    <p:animEffect transition="in" filter="fade">
                                      <p:cBhvr>
                                        <p:cTn id="32" dur="1000"/>
                                        <p:tgtEl>
                                          <p:spTgt spid="30725"/>
                                        </p:tgtEl>
                                      </p:cBhvr>
                                    </p:animEffect>
                                  </p:childTnLst>
                                </p:cTn>
                              </p:par>
                              <p:par>
                                <p:cTn id="33" presetID="55"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19786-5B55-154E-F731-FBA5D4A6B23B}"/>
              </a:ext>
            </a:extLst>
          </p:cNvPr>
          <p:cNvSpPr>
            <a:spLocks noGrp="1"/>
          </p:cNvSpPr>
          <p:nvPr>
            <p:ph sz="quarter" idx="1"/>
          </p:nvPr>
        </p:nvSpPr>
        <p:spPr>
          <a:xfrm>
            <a:off x="457200" y="533400"/>
            <a:ext cx="7848600" cy="5940425"/>
          </a:xfrm>
        </p:spPr>
        <p:txBody>
          <a:bodyPr>
            <a:normAutofit/>
          </a:bodyPr>
          <a:lstStyle/>
          <a:p>
            <a:pPr marL="274320" indent="-274320" fontAlgn="auto">
              <a:spcAft>
                <a:spcPts val="0"/>
              </a:spcAft>
              <a:buFont typeface="Wingdings"/>
              <a:buNone/>
              <a:defRPr/>
            </a:pPr>
            <a:r>
              <a:rPr lang="en-US" dirty="0"/>
              <a:t>                                    </a:t>
            </a:r>
            <a:r>
              <a:rPr lang="en-US" b="1" u="sng" dirty="0">
                <a:solidFill>
                  <a:schemeClr val="accent1">
                    <a:lumMod val="75000"/>
                  </a:schemeClr>
                </a:solidFill>
              </a:rPr>
              <a:t>POWER</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If force F acted on a body of mass ‘m’ which is at rest , then the power produced in that body in time ‘t’ is given by</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P = F.v</a:t>
            </a:r>
          </a:p>
          <a:p>
            <a:pPr marL="274320" indent="-274320" fontAlgn="auto">
              <a:spcAft>
                <a:spcPts val="0"/>
              </a:spcAft>
              <a:buFont typeface="Wingdings"/>
              <a:buNone/>
              <a:defRPr/>
            </a:pPr>
            <a:r>
              <a:rPr lang="en-US" dirty="0">
                <a:solidFill>
                  <a:schemeClr val="accent2">
                    <a:lumMod val="75000"/>
                  </a:schemeClr>
                </a:solidFill>
              </a:rPr>
              <a:t>                  = F(F/m)t            </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a:t>
            </a:r>
          </a:p>
        </p:txBody>
      </p:sp>
      <p:sp>
        <p:nvSpPr>
          <p:cNvPr id="4" name="Date Placeholder 3">
            <a:extLst>
              <a:ext uri="{FF2B5EF4-FFF2-40B4-BE49-F238E27FC236}">
                <a16:creationId xmlns:a16="http://schemas.microsoft.com/office/drawing/2014/main" id="{1B82D82C-2852-C012-A142-9BFE48484FA5}"/>
              </a:ext>
            </a:extLst>
          </p:cNvPr>
          <p:cNvSpPr>
            <a:spLocks noGrp="1"/>
          </p:cNvSpPr>
          <p:nvPr>
            <p:ph type="dt" sz="quarter" idx="10"/>
          </p:nvPr>
        </p:nvSpPr>
        <p:spPr>
          <a:xfrm rot="5400000">
            <a:off x="-737616" y="6422136"/>
            <a:ext cx="2011680" cy="384048"/>
          </a:xfrm>
          <a:scene3d>
            <a:camera prst="orthographicFront">
              <a:rot lat="0" lon="0" rev="5400000"/>
            </a:camera>
            <a:lightRig rig="threePt" dir="t"/>
          </a:scene3d>
        </p:spPr>
        <p:txBody>
          <a:bodyPr/>
          <a:lstStyle/>
          <a:p>
            <a:pPr>
              <a:defRPr/>
            </a:pPr>
            <a:fld id="{5C5D815C-0EE4-41FA-8AB0-F37D9ED6F430}" type="datetime1">
              <a:rPr lang="en-US"/>
              <a:pPr>
                <a:defRPr/>
              </a:pPr>
              <a:t>3/13/2023</a:t>
            </a:fld>
            <a:endParaRPr lang="en-US" dirty="0"/>
          </a:p>
        </p:txBody>
      </p:sp>
      <p:sp>
        <p:nvSpPr>
          <p:cNvPr id="10246" name="Slide Number Placeholder 4">
            <a:extLst>
              <a:ext uri="{FF2B5EF4-FFF2-40B4-BE49-F238E27FC236}">
                <a16:creationId xmlns:a16="http://schemas.microsoft.com/office/drawing/2014/main" id="{51CCD694-FC6B-AA88-5410-B05B9132364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A70D47AE-CC5B-4BCF-BB0B-D80B989AB20C}" type="slidenum">
              <a:rPr lang="en-US" altLang="en-US">
                <a:solidFill>
                  <a:srgbClr val="FFFFFF"/>
                </a:solidFill>
              </a:rPr>
              <a:pPr/>
              <a:t>21</a:t>
            </a:fld>
            <a:endParaRPr lang="en-US" altLang="en-US">
              <a:solidFill>
                <a:srgbClr val="FFFFFF"/>
              </a:solidFill>
            </a:endParaRPr>
          </a:p>
        </p:txBody>
      </p:sp>
      <p:sp>
        <p:nvSpPr>
          <p:cNvPr id="6" name="Footer Placeholder 5">
            <a:extLst>
              <a:ext uri="{FF2B5EF4-FFF2-40B4-BE49-F238E27FC236}">
                <a16:creationId xmlns:a16="http://schemas.microsoft.com/office/drawing/2014/main" id="{517C3A69-F7B7-8C18-68A0-01F4D464FAFE}"/>
              </a:ext>
            </a:extLst>
          </p:cNvPr>
          <p:cNvSpPr>
            <a:spLocks noGrp="1"/>
          </p:cNvSpPr>
          <p:nvPr>
            <p:ph type="ftr" sz="quarter" idx="12"/>
          </p:nvPr>
        </p:nvSpPr>
        <p:spPr>
          <a:xfrm rot="5400000">
            <a:off x="32308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10242" name="Object 4">
            <a:extLst>
              <a:ext uri="{FF2B5EF4-FFF2-40B4-BE49-F238E27FC236}">
                <a16:creationId xmlns:a16="http://schemas.microsoft.com/office/drawing/2014/main" id="{ACD6672B-23F0-3589-7257-5ED7B0A7BD70}"/>
              </a:ext>
            </a:extLst>
          </p:cNvPr>
          <p:cNvGraphicFramePr>
            <a:graphicFrameLocks noChangeAspect="1"/>
          </p:cNvGraphicFramePr>
          <p:nvPr/>
        </p:nvGraphicFramePr>
        <p:xfrm>
          <a:off x="4489450" y="2041525"/>
          <a:ext cx="114300" cy="177800"/>
        </p:xfrm>
        <a:graphic>
          <a:graphicData uri="http://schemas.openxmlformats.org/presentationml/2006/ole">
            <mc:AlternateContent xmlns:mc="http://schemas.openxmlformats.org/markup-compatibility/2006">
              <mc:Choice xmlns:v="urn:schemas-microsoft-com:vml" Requires="v">
                <p:oleObj name="Equation" r:id="rId2" imgW="914400" imgH="198720" progId="">
                  <p:embed/>
                </p:oleObj>
              </mc:Choice>
              <mc:Fallback>
                <p:oleObj name="Equation" r:id="rId2" imgW="914400" imgH="198720" progId="">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9450" y="20415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9" name="Object 5">
            <a:extLst>
              <a:ext uri="{FF2B5EF4-FFF2-40B4-BE49-F238E27FC236}">
                <a16:creationId xmlns:a16="http://schemas.microsoft.com/office/drawing/2014/main" id="{88F0A9F8-256F-8F44-A188-05D50046A050}"/>
              </a:ext>
            </a:extLst>
          </p:cNvPr>
          <p:cNvGraphicFramePr>
            <a:graphicFrameLocks noChangeAspect="1"/>
          </p:cNvGraphicFramePr>
          <p:nvPr/>
        </p:nvGraphicFramePr>
        <p:xfrm>
          <a:off x="1905000" y="3352800"/>
          <a:ext cx="1143000" cy="1179513"/>
        </p:xfrm>
        <a:graphic>
          <a:graphicData uri="http://schemas.openxmlformats.org/presentationml/2006/ole">
            <mc:AlternateContent xmlns:mc="http://schemas.openxmlformats.org/markup-compatibility/2006">
              <mc:Choice xmlns:v="urn:schemas-microsoft-com:vml" Requires="v">
                <p:oleObj name="Equation" r:id="rId4" imgW="406080" imgH="419040" progId="">
                  <p:embed/>
                </p:oleObj>
              </mc:Choice>
              <mc:Fallback>
                <p:oleObj name="Equation" r:id="rId4" imgW="406080" imgH="41904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352800"/>
                        <a:ext cx="1143000" cy="117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0">
            <a:extLst>
              <a:ext uri="{FF2B5EF4-FFF2-40B4-BE49-F238E27FC236}">
                <a16:creationId xmlns:a16="http://schemas.microsoft.com/office/drawing/2014/main" id="{45A329DD-BB8C-5AC9-86F5-0FDB950AB406}"/>
              </a:ext>
            </a:extLst>
          </p:cNvPr>
          <p:cNvGrpSpPr/>
          <p:nvPr/>
        </p:nvGrpSpPr>
        <p:grpSpPr>
          <a:xfrm>
            <a:off x="304800" y="228600"/>
            <a:ext cx="685800" cy="762000"/>
            <a:chOff x="380954" y="228600"/>
            <a:chExt cx="1104783" cy="1193166"/>
          </a:xfrm>
          <a:solidFill>
            <a:schemeClr val="accent3"/>
          </a:solidFill>
        </p:grpSpPr>
        <p:sp>
          <p:nvSpPr>
            <p:cNvPr id="12" name="Moon 11">
              <a:extLst>
                <a:ext uri="{FF2B5EF4-FFF2-40B4-BE49-F238E27FC236}">
                  <a16:creationId xmlns:a16="http://schemas.microsoft.com/office/drawing/2014/main" id="{EED31FCB-4E4E-AD9A-BEE7-5C7F56852249}"/>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Moon 12">
              <a:extLst>
                <a:ext uri="{FF2B5EF4-FFF2-40B4-BE49-F238E27FC236}">
                  <a16:creationId xmlns:a16="http://schemas.microsoft.com/office/drawing/2014/main" id="{E2FDC5F9-30C3-FB85-D1BE-AFBA5E7A95E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Flowchart: Connector 13">
              <a:extLst>
                <a:ext uri="{FF2B5EF4-FFF2-40B4-BE49-F238E27FC236}">
                  <a16:creationId xmlns:a16="http://schemas.microsoft.com/office/drawing/2014/main" id="{9073B1A7-C81E-3C8C-54F6-1DB6955C388D}"/>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6" name="TextBox 15">
            <a:extLst>
              <a:ext uri="{FF2B5EF4-FFF2-40B4-BE49-F238E27FC236}">
                <a16:creationId xmlns:a16="http://schemas.microsoft.com/office/drawing/2014/main" id="{2244F924-03ED-0B80-B093-13D26DBF78E8}"/>
              </a:ext>
            </a:extLst>
          </p:cNvPr>
          <p:cNvSpPr txBox="1"/>
          <p:nvPr/>
        </p:nvSpPr>
        <p:spPr>
          <a:xfrm>
            <a:off x="4800600" y="2819400"/>
            <a:ext cx="2133600" cy="1570038"/>
          </a:xfrm>
          <a:prstGeom prst="rect">
            <a:avLst/>
          </a:prstGeom>
          <a:noFill/>
          <a:ln>
            <a:solidFill>
              <a:schemeClr val="accent1">
                <a:lumMod val="75000"/>
              </a:schemeClr>
            </a:solidFill>
          </a:ln>
        </p:spPr>
        <p:txBody>
          <a:bodyPr>
            <a:spAutoFit/>
          </a:bodyPr>
          <a:lstStyle/>
          <a:p>
            <a:pPr fontAlgn="auto">
              <a:spcBef>
                <a:spcPts val="0"/>
              </a:spcBef>
              <a:spcAft>
                <a:spcPts val="0"/>
              </a:spcAft>
              <a:defRPr/>
            </a:pPr>
            <a:r>
              <a:rPr lang="en-US" sz="2400" dirty="0">
                <a:solidFill>
                  <a:schemeClr val="accent2">
                    <a:lumMod val="75000"/>
                  </a:schemeClr>
                </a:solidFill>
                <a:latin typeface="+mn-lt"/>
              </a:rPr>
              <a:t>V = u + at</a:t>
            </a:r>
          </a:p>
          <a:p>
            <a:pPr fontAlgn="auto">
              <a:spcBef>
                <a:spcPts val="0"/>
              </a:spcBef>
              <a:spcAft>
                <a:spcPts val="0"/>
              </a:spcAft>
              <a:defRPr/>
            </a:pPr>
            <a:r>
              <a:rPr lang="en-US" sz="2400" dirty="0">
                <a:solidFill>
                  <a:schemeClr val="accent2">
                    <a:lumMod val="75000"/>
                  </a:schemeClr>
                </a:solidFill>
                <a:latin typeface="+mn-lt"/>
              </a:rPr>
              <a:t>    = 0 + at</a:t>
            </a:r>
          </a:p>
          <a:p>
            <a:pPr fontAlgn="auto">
              <a:spcBef>
                <a:spcPts val="0"/>
              </a:spcBef>
              <a:spcAft>
                <a:spcPts val="0"/>
              </a:spcAft>
              <a:defRPr/>
            </a:pPr>
            <a:r>
              <a:rPr lang="en-US" sz="2400" dirty="0">
                <a:solidFill>
                  <a:schemeClr val="accent2">
                    <a:lumMod val="75000"/>
                  </a:schemeClr>
                </a:solidFill>
                <a:latin typeface="+mn-lt"/>
              </a:rPr>
              <a:t>    = at</a:t>
            </a:r>
          </a:p>
          <a:p>
            <a:pPr fontAlgn="auto">
              <a:spcBef>
                <a:spcPts val="0"/>
              </a:spcBef>
              <a:spcAft>
                <a:spcPts val="0"/>
              </a:spcAft>
              <a:defRPr/>
            </a:pPr>
            <a:r>
              <a:rPr lang="en-US" sz="2400" dirty="0">
                <a:solidFill>
                  <a:schemeClr val="accent2">
                    <a:lumMod val="75000"/>
                  </a:schemeClr>
                </a:solidFill>
                <a:latin typeface="+mn-lt"/>
              </a:rPr>
              <a:t>    = (F/m)t</a:t>
            </a:r>
          </a:p>
        </p:txBody>
      </p:sp>
      <p:sp>
        <p:nvSpPr>
          <p:cNvPr id="17" name="TextBox 16">
            <a:extLst>
              <a:ext uri="{FF2B5EF4-FFF2-40B4-BE49-F238E27FC236}">
                <a16:creationId xmlns:a16="http://schemas.microsoft.com/office/drawing/2014/main" id="{DFF59A87-9FB8-CA91-4794-2E41CE12AAA0}"/>
              </a:ext>
            </a:extLst>
          </p:cNvPr>
          <p:cNvSpPr txBox="1"/>
          <p:nvPr/>
        </p:nvSpPr>
        <p:spPr>
          <a:xfrm>
            <a:off x="1447800" y="3733800"/>
            <a:ext cx="685800" cy="461963"/>
          </a:xfrm>
          <a:prstGeom prst="rect">
            <a:avLst/>
          </a:prstGeom>
          <a:noFill/>
        </p:spPr>
        <p:txBody>
          <a:bodyPr>
            <a:spAutoFit/>
          </a:bodyPr>
          <a:lstStyle/>
          <a:p>
            <a:pPr fontAlgn="auto">
              <a:spcBef>
                <a:spcPts val="0"/>
              </a:spcBef>
              <a:spcAft>
                <a:spcPts val="0"/>
              </a:spcAft>
              <a:defRPr/>
            </a:pPr>
            <a:r>
              <a:rPr lang="en-US" sz="2400" b="1" dirty="0">
                <a:solidFill>
                  <a:schemeClr val="accent2">
                    <a:lumMod val="75000"/>
                  </a:schemeClr>
                </a:solidFill>
                <a:latin typeface="+mn-lt"/>
              </a:rPr>
              <a:t>P</a:t>
            </a:r>
          </a:p>
        </p:txBody>
      </p:sp>
      <p:sp>
        <p:nvSpPr>
          <p:cNvPr id="15" name="TextBox 14">
            <a:extLst>
              <a:ext uri="{FF2B5EF4-FFF2-40B4-BE49-F238E27FC236}">
                <a16:creationId xmlns:a16="http://schemas.microsoft.com/office/drawing/2014/main" id="{6C59947D-FFC7-9329-CB2F-EA736DB86349}"/>
              </a:ext>
            </a:extLst>
          </p:cNvPr>
          <p:cNvSpPr txBox="1"/>
          <p:nvPr/>
        </p:nvSpPr>
        <p:spPr>
          <a:xfrm>
            <a:off x="1066800" y="4572000"/>
            <a:ext cx="2362200" cy="1631950"/>
          </a:xfrm>
          <a:prstGeom prst="rect">
            <a:avLst/>
          </a:prstGeom>
          <a:noFill/>
        </p:spPr>
        <p:txBody>
          <a:bodyPr>
            <a:spAutoFit/>
          </a:bodyPr>
          <a:lstStyle/>
          <a:p>
            <a:pPr fontAlgn="auto">
              <a:spcBef>
                <a:spcPts val="0"/>
              </a:spcBef>
              <a:spcAft>
                <a:spcPts val="0"/>
              </a:spcAft>
              <a:defRPr/>
            </a:pPr>
            <a:r>
              <a:rPr lang="en-US" sz="2800" dirty="0">
                <a:solidFill>
                  <a:schemeClr val="accent2">
                    <a:lumMod val="75000"/>
                  </a:schemeClr>
                </a:solidFill>
                <a:latin typeface="+mn-lt"/>
              </a:rPr>
              <a:t>    </a:t>
            </a:r>
            <a:r>
              <a:rPr lang="en-US" sz="2400" dirty="0">
                <a:solidFill>
                  <a:schemeClr val="accent2">
                    <a:lumMod val="75000"/>
                  </a:schemeClr>
                </a:solidFill>
                <a:latin typeface="+mn-lt"/>
              </a:rPr>
              <a:t>P = Fv</a:t>
            </a:r>
          </a:p>
          <a:p>
            <a:pPr fontAlgn="auto">
              <a:spcBef>
                <a:spcPts val="0"/>
              </a:spcBef>
              <a:spcAft>
                <a:spcPts val="0"/>
              </a:spcAft>
              <a:defRPr/>
            </a:pPr>
            <a:r>
              <a:rPr lang="en-US" sz="2400" dirty="0">
                <a:solidFill>
                  <a:schemeClr val="accent2">
                    <a:lumMod val="75000"/>
                  </a:schemeClr>
                </a:solidFill>
                <a:latin typeface="+mn-lt"/>
              </a:rPr>
              <a:t>        = mav</a:t>
            </a:r>
          </a:p>
          <a:p>
            <a:pPr fontAlgn="auto">
              <a:spcBef>
                <a:spcPts val="0"/>
              </a:spcBef>
              <a:spcAft>
                <a:spcPts val="0"/>
              </a:spcAft>
              <a:defRPr/>
            </a:pPr>
            <a:r>
              <a:rPr lang="en-US" sz="2400" dirty="0">
                <a:solidFill>
                  <a:schemeClr val="accent2">
                    <a:lumMod val="75000"/>
                  </a:schemeClr>
                </a:solidFill>
                <a:latin typeface="+mn-lt"/>
              </a:rPr>
              <a:t>        = ma(at)</a:t>
            </a:r>
          </a:p>
          <a:p>
            <a:pPr fontAlgn="auto">
              <a:spcBef>
                <a:spcPts val="0"/>
              </a:spcBef>
              <a:spcAft>
                <a:spcPts val="0"/>
              </a:spcAft>
              <a:defRPr/>
            </a:pPr>
            <a:r>
              <a:rPr lang="en-US" sz="2400" dirty="0">
                <a:solidFill>
                  <a:schemeClr val="accent2">
                    <a:lumMod val="75000"/>
                  </a:schemeClr>
                </a:solidFill>
                <a:latin typeface="+mn-lt"/>
              </a:rPr>
              <a:t>        = ma</a:t>
            </a:r>
            <a:r>
              <a:rPr lang="en-US" sz="2400" baseline="40000" dirty="0">
                <a:solidFill>
                  <a:schemeClr val="accent2">
                    <a:lumMod val="75000"/>
                  </a:schemeClr>
                </a:solidFill>
                <a:latin typeface="+mn-lt"/>
              </a:rPr>
              <a:t>2</a:t>
            </a:r>
            <a:r>
              <a:rPr lang="en-US" sz="2400" dirty="0">
                <a:solidFill>
                  <a:schemeClr val="accent2">
                    <a:lumMod val="75000"/>
                  </a:schemeClr>
                </a:solidFill>
                <a:latin typeface="+mn-lt"/>
              </a:rPr>
              <a:t>t      </a:t>
            </a:r>
            <a:endParaRPr lang="en-US" sz="2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6">
                                            <p:bg/>
                                          </p:spTgt>
                                        </p:tgtEl>
                                        <p:attrNameLst>
                                          <p:attrName>style.visibility</p:attrName>
                                        </p:attrNameLst>
                                      </p:cBhvr>
                                      <p:to>
                                        <p:strVal val="visible"/>
                                      </p:to>
                                    </p:set>
                                    <p:anim calcmode="lin" valueType="num">
                                      <p:cBhvr additive="base">
                                        <p:cTn id="27" dur="500" fill="hold"/>
                                        <p:tgtEl>
                                          <p:spTgt spid="16">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6">
                                            <p:bg/>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additive="base">
                                        <p:cTn id="3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
                                            <p:txEl>
                                              <p:pRg st="1" end="1"/>
                                            </p:txEl>
                                          </p:spTgt>
                                        </p:tgtEl>
                                        <p:attrNameLst>
                                          <p:attrName>style.visibility</p:attrName>
                                        </p:attrNameLst>
                                      </p:cBhvr>
                                      <p:to>
                                        <p:strVal val="visible"/>
                                      </p:to>
                                    </p:set>
                                    <p:anim calcmode="lin" valueType="num">
                                      <p:cBhvr additive="base">
                                        <p:cTn id="35"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
                                            <p:txEl>
                                              <p:pRg st="2" end="2"/>
                                            </p:txEl>
                                          </p:spTgt>
                                        </p:tgtEl>
                                        <p:attrNameLst>
                                          <p:attrName>style.visibility</p:attrName>
                                        </p:attrNameLst>
                                      </p:cBhvr>
                                      <p:to>
                                        <p:strVal val="visible"/>
                                      </p:to>
                                    </p:set>
                                    <p:anim calcmode="lin" valueType="num">
                                      <p:cBhvr additive="base">
                                        <p:cTn id="3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6">
                                            <p:txEl>
                                              <p:pRg st="3" end="3"/>
                                            </p:txEl>
                                          </p:spTgt>
                                        </p:tgtEl>
                                        <p:attrNameLst>
                                          <p:attrName>style.visibility</p:attrName>
                                        </p:attrNameLst>
                                      </p:cBhvr>
                                      <p:to>
                                        <p:strVal val="visible"/>
                                      </p:to>
                                    </p:set>
                                    <p:anim calcmode="lin" valueType="num">
                                      <p:cBhvr additive="base">
                                        <p:cTn id="43"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4" end="4"/>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ppt_w</p:attrName>
                                        </p:attrNameLst>
                                      </p:cBhvr>
                                      <p:tavLst>
                                        <p:tav tm="0">
                                          <p:val>
                                            <p:strVal val="#ppt_w*0.70"/>
                                          </p:val>
                                        </p:tav>
                                        <p:tav tm="100000">
                                          <p:val>
                                            <p:strVal val="#ppt_w"/>
                                          </p:val>
                                        </p:tav>
                                      </p:tavLst>
                                    </p:anim>
                                    <p:anim calcmode="lin" valueType="num">
                                      <p:cBhvr>
                                        <p:cTn id="57" dur="1000" fill="hold"/>
                                        <p:tgtEl>
                                          <p:spTgt spid="17"/>
                                        </p:tgtEl>
                                        <p:attrNameLst>
                                          <p:attrName>ppt_h</p:attrName>
                                        </p:attrNameLst>
                                      </p:cBhvr>
                                      <p:tavLst>
                                        <p:tav tm="0">
                                          <p:val>
                                            <p:strVal val="#ppt_h"/>
                                          </p:val>
                                        </p:tav>
                                        <p:tav tm="100000">
                                          <p:val>
                                            <p:strVal val="#ppt_h"/>
                                          </p:val>
                                        </p:tav>
                                      </p:tavLst>
                                    </p:anim>
                                    <p:animEffect transition="in" filter="fade">
                                      <p:cBhvr>
                                        <p:cTn id="58" dur="1000"/>
                                        <p:tgtEl>
                                          <p:spTgt spid="17"/>
                                        </p:tgtEl>
                                      </p:cBhvr>
                                    </p:animEffect>
                                  </p:childTnLst>
                                </p:cTn>
                              </p:par>
                              <p:par>
                                <p:cTn id="59" presetID="55" presetClass="entr" presetSubtype="0" fill="hold" nodeType="withEffect">
                                  <p:stCondLst>
                                    <p:cond delay="0"/>
                                  </p:stCondLst>
                                  <p:childTnLst>
                                    <p:set>
                                      <p:cBhvr>
                                        <p:cTn id="60" dur="1" fill="hold">
                                          <p:stCondLst>
                                            <p:cond delay="0"/>
                                          </p:stCondLst>
                                        </p:cTn>
                                        <p:tgtEl>
                                          <p:spTgt spid="31749"/>
                                        </p:tgtEl>
                                        <p:attrNameLst>
                                          <p:attrName>style.visibility</p:attrName>
                                        </p:attrNameLst>
                                      </p:cBhvr>
                                      <p:to>
                                        <p:strVal val="visible"/>
                                      </p:to>
                                    </p:set>
                                    <p:anim calcmode="lin" valueType="num">
                                      <p:cBhvr>
                                        <p:cTn id="61" dur="1000" fill="hold"/>
                                        <p:tgtEl>
                                          <p:spTgt spid="31749"/>
                                        </p:tgtEl>
                                        <p:attrNameLst>
                                          <p:attrName>ppt_w</p:attrName>
                                        </p:attrNameLst>
                                      </p:cBhvr>
                                      <p:tavLst>
                                        <p:tav tm="0">
                                          <p:val>
                                            <p:strVal val="#ppt_w*0.70"/>
                                          </p:val>
                                        </p:tav>
                                        <p:tav tm="100000">
                                          <p:val>
                                            <p:strVal val="#ppt_w"/>
                                          </p:val>
                                        </p:tav>
                                      </p:tavLst>
                                    </p:anim>
                                    <p:anim calcmode="lin" valueType="num">
                                      <p:cBhvr>
                                        <p:cTn id="62" dur="1000" fill="hold"/>
                                        <p:tgtEl>
                                          <p:spTgt spid="31749"/>
                                        </p:tgtEl>
                                        <p:attrNameLst>
                                          <p:attrName>ppt_h</p:attrName>
                                        </p:attrNameLst>
                                      </p:cBhvr>
                                      <p:tavLst>
                                        <p:tav tm="0">
                                          <p:val>
                                            <p:strVal val="#ppt_h"/>
                                          </p:val>
                                        </p:tav>
                                        <p:tav tm="100000">
                                          <p:val>
                                            <p:strVal val="#ppt_h"/>
                                          </p:val>
                                        </p:tav>
                                      </p:tavLst>
                                    </p:anim>
                                    <p:animEffect transition="in" filter="fade">
                                      <p:cBhvr>
                                        <p:cTn id="63" dur="1000"/>
                                        <p:tgtEl>
                                          <p:spTgt spid="3174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15">
                                            <p:txEl>
                                              <p:pRg st="0" end="0"/>
                                            </p:txEl>
                                          </p:spTgt>
                                        </p:tgtEl>
                                        <p:attrNameLst>
                                          <p:attrName>style.visibility</p:attrName>
                                        </p:attrNameLst>
                                      </p:cBhvr>
                                      <p:to>
                                        <p:strVal val="visible"/>
                                      </p:to>
                                    </p:set>
                                    <p:anim calcmode="lin" valueType="num">
                                      <p:cBhvr additive="base">
                                        <p:cTn id="68"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15">
                                            <p:txEl>
                                              <p:pRg st="1" end="1"/>
                                            </p:txEl>
                                          </p:spTgt>
                                        </p:tgtEl>
                                        <p:attrNameLst>
                                          <p:attrName>style.visibility</p:attrName>
                                        </p:attrNameLst>
                                      </p:cBhvr>
                                      <p:to>
                                        <p:strVal val="visible"/>
                                      </p:to>
                                    </p:set>
                                    <p:anim calcmode="lin" valueType="num">
                                      <p:cBhvr additive="base">
                                        <p:cTn id="74"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nodeType="clickEffect">
                                  <p:stCondLst>
                                    <p:cond delay="0"/>
                                  </p:stCondLst>
                                  <p:childTnLst>
                                    <p:set>
                                      <p:cBhvr>
                                        <p:cTn id="79" dur="1" fill="hold">
                                          <p:stCondLst>
                                            <p:cond delay="0"/>
                                          </p:stCondLst>
                                        </p:cTn>
                                        <p:tgtEl>
                                          <p:spTgt spid="15">
                                            <p:txEl>
                                              <p:pRg st="2" end="2"/>
                                            </p:txEl>
                                          </p:spTgt>
                                        </p:tgtEl>
                                        <p:attrNameLst>
                                          <p:attrName>style.visibility</p:attrName>
                                        </p:attrNameLst>
                                      </p:cBhvr>
                                      <p:to>
                                        <p:strVal val="visible"/>
                                      </p:to>
                                    </p:set>
                                    <p:anim calcmode="lin" valueType="num">
                                      <p:cBhvr additive="base">
                                        <p:cTn id="80"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15">
                                            <p:txEl>
                                              <p:pRg st="3" end="3"/>
                                            </p:txEl>
                                          </p:spTgt>
                                        </p:tgtEl>
                                        <p:attrNameLst>
                                          <p:attrName>style.visibility</p:attrName>
                                        </p:attrNameLst>
                                      </p:cBhvr>
                                      <p:to>
                                        <p:strVal val="visible"/>
                                      </p:to>
                                    </p:set>
                                    <p:anim calcmode="lin" valueType="num">
                                      <p:cBhvr additive="base">
                                        <p:cTn id="86"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1C855-7118-F81C-9B82-B4F2B8826D54}"/>
              </a:ext>
            </a:extLst>
          </p:cNvPr>
          <p:cNvSpPr>
            <a:spLocks noGrp="1"/>
          </p:cNvSpPr>
          <p:nvPr>
            <p:ph sz="quarter" idx="1"/>
          </p:nvPr>
        </p:nvSpPr>
        <p:spPr>
          <a:xfrm>
            <a:off x="457200" y="381000"/>
            <a:ext cx="8229600" cy="6092825"/>
          </a:xfrm>
        </p:spPr>
        <p:txBody>
          <a:bodyPr>
            <a:normAutofit/>
          </a:bodyPr>
          <a:lstStyle/>
          <a:p>
            <a:pPr marL="274320" indent="-274320" fontAlgn="auto">
              <a:spcAft>
                <a:spcPts val="0"/>
              </a:spcAft>
              <a:buFont typeface="Courier New" pitchFamily="49" charset="0"/>
              <a:buChar char="o"/>
              <a:defRPr/>
            </a:pPr>
            <a:r>
              <a:rPr lang="en-US" sz="2000" dirty="0">
                <a:solidFill>
                  <a:schemeClr val="accent2">
                    <a:lumMod val="75000"/>
                  </a:schemeClr>
                </a:solidFill>
              </a:rPr>
              <a:t>A box of mass ‘m’ moved along a straight line by a machine delivering constant power(P).Then the distance moved by the body in terms of m, P &amp; t is given by</a:t>
            </a:r>
          </a:p>
          <a:p>
            <a:pPr marL="274320" indent="-274320" fontAlgn="auto">
              <a:spcAft>
                <a:spcPts val="0"/>
              </a:spcAft>
              <a:buFont typeface="Wingdings"/>
              <a:buNone/>
              <a:defRPr/>
            </a:pPr>
            <a:r>
              <a:rPr lang="en-US" dirty="0">
                <a:solidFill>
                  <a:schemeClr val="accent2">
                    <a:lumMod val="75000"/>
                  </a:schemeClr>
                </a:solidFill>
              </a:rPr>
              <a:t>Solution:-  P=Fv = mav</a:t>
            </a:r>
          </a:p>
          <a:p>
            <a:pPr marL="274320" indent="-274320" fontAlgn="auto">
              <a:spcAft>
                <a:spcPts val="0"/>
              </a:spcAft>
              <a:buFont typeface="Wingdings"/>
              <a:buNone/>
              <a:defRPr/>
            </a:pPr>
            <a:r>
              <a:rPr lang="en-US" dirty="0">
                <a:solidFill>
                  <a:schemeClr val="accent2">
                    <a:lumMod val="75000"/>
                  </a:schemeClr>
                </a:solidFill>
              </a:rPr>
              <a:t>                          P= m(</a:t>
            </a:r>
            <a:r>
              <a:rPr lang="en-US" dirty="0" err="1">
                <a:solidFill>
                  <a:schemeClr val="accent2">
                    <a:lumMod val="75000"/>
                  </a:schemeClr>
                </a:solidFill>
              </a:rPr>
              <a:t>dv</a:t>
            </a:r>
            <a:r>
              <a:rPr lang="en-US" dirty="0">
                <a:solidFill>
                  <a:schemeClr val="accent2">
                    <a:lumMod val="75000"/>
                  </a:schemeClr>
                </a:solidFill>
              </a:rPr>
              <a:t>/</a:t>
            </a:r>
            <a:r>
              <a:rPr lang="en-US" dirty="0" err="1">
                <a:solidFill>
                  <a:schemeClr val="accent2">
                    <a:lumMod val="75000"/>
                  </a:schemeClr>
                </a:solidFill>
              </a:rPr>
              <a:t>dt</a:t>
            </a:r>
            <a:r>
              <a:rPr lang="en-US" dirty="0">
                <a:solidFill>
                  <a:schemeClr val="accent2">
                    <a:lumMod val="75000"/>
                  </a:schemeClr>
                </a:solidFill>
              </a:rPr>
              <a:t>)v</a:t>
            </a:r>
          </a:p>
          <a:p>
            <a:pPr marL="274320" indent="-274320" fontAlgn="auto">
              <a:spcAft>
                <a:spcPts val="0"/>
              </a:spcAft>
              <a:buFont typeface="Wingdings"/>
              <a:buNone/>
              <a:defRPr/>
            </a:pPr>
            <a:r>
              <a:rPr lang="en-US" dirty="0">
                <a:solidFill>
                  <a:schemeClr val="accent2">
                    <a:lumMod val="75000"/>
                  </a:schemeClr>
                </a:solidFill>
              </a:rPr>
              <a:t>                   vdv = (P/m)</a:t>
            </a:r>
            <a:r>
              <a:rPr lang="en-US" dirty="0" err="1">
                <a:solidFill>
                  <a:schemeClr val="accent2">
                    <a:lumMod val="75000"/>
                  </a:schemeClr>
                </a:solidFill>
              </a:rPr>
              <a:t>dt</a:t>
            </a:r>
            <a:r>
              <a:rPr lang="en-US" dirty="0">
                <a:solidFill>
                  <a:schemeClr val="accent2">
                    <a:lumMod val="75000"/>
                  </a:schemeClr>
                </a:solidFill>
              </a:rPr>
              <a:t>  ,by integrating we get</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endParaRPr lang="en-US" baseline="30000" dirty="0">
              <a:solidFill>
                <a:schemeClr val="accent2">
                  <a:lumMod val="75000"/>
                </a:schemeClr>
              </a:solidFill>
            </a:endParaRPr>
          </a:p>
          <a:p>
            <a:pPr marL="274320" indent="-274320" fontAlgn="auto">
              <a:spcAft>
                <a:spcPts val="0"/>
              </a:spcAft>
              <a:buFont typeface="Wingdings"/>
              <a:buNone/>
              <a:defRPr/>
            </a:pPr>
            <a:endParaRPr lang="en-US" baseline="30000" dirty="0">
              <a:solidFill>
                <a:schemeClr val="accent2">
                  <a:lumMod val="75000"/>
                </a:schemeClr>
              </a:solidFill>
            </a:endParaRPr>
          </a:p>
          <a:p>
            <a:pPr marL="274320" indent="-274320" fontAlgn="auto">
              <a:spcAft>
                <a:spcPts val="0"/>
              </a:spcAft>
              <a:buFont typeface="Wingdings"/>
              <a:buNone/>
              <a:defRPr/>
            </a:pPr>
            <a:r>
              <a:rPr lang="en-US" baseline="30000" dirty="0">
                <a:solidFill>
                  <a:schemeClr val="accent2">
                    <a:lumMod val="75000"/>
                  </a:schemeClr>
                </a:solidFill>
              </a:rPr>
              <a:t>                                  </a:t>
            </a:r>
          </a:p>
          <a:p>
            <a:pPr marL="274320" indent="-274320" fontAlgn="auto">
              <a:spcAft>
                <a:spcPts val="0"/>
              </a:spcAft>
              <a:buFont typeface="Wingdings"/>
              <a:buNone/>
              <a:defRPr/>
            </a:pPr>
            <a:r>
              <a:rPr lang="en-US" baseline="30000" dirty="0">
                <a:solidFill>
                  <a:schemeClr val="accent2">
                    <a:lumMod val="75000"/>
                  </a:schemeClr>
                </a:solidFill>
              </a:rPr>
              <a:t>                                 </a:t>
            </a:r>
            <a:r>
              <a:rPr lang="en-US" sz="2800" baseline="30000" dirty="0" err="1">
                <a:solidFill>
                  <a:schemeClr val="accent2">
                    <a:lumMod val="75000"/>
                  </a:schemeClr>
                </a:solidFill>
              </a:rPr>
              <a:t>dx</a:t>
            </a:r>
            <a:r>
              <a:rPr lang="en-US" sz="2800" baseline="30000" dirty="0">
                <a:solidFill>
                  <a:schemeClr val="accent2">
                    <a:lumMod val="75000"/>
                  </a:schemeClr>
                </a:solidFill>
              </a:rPr>
              <a:t>/</a:t>
            </a:r>
            <a:r>
              <a:rPr lang="en-US" sz="2800" baseline="30000" dirty="0" err="1">
                <a:solidFill>
                  <a:schemeClr val="accent2">
                    <a:lumMod val="75000"/>
                  </a:schemeClr>
                </a:solidFill>
              </a:rPr>
              <a:t>dt</a:t>
            </a:r>
            <a:r>
              <a:rPr lang="en-US" baseline="30000" dirty="0">
                <a:solidFill>
                  <a:schemeClr val="accent2">
                    <a:lumMod val="75000"/>
                  </a:schemeClr>
                </a:solidFill>
              </a:rPr>
              <a:t>                </a:t>
            </a:r>
          </a:p>
          <a:p>
            <a:pPr marL="274320" indent="-274320" fontAlgn="auto">
              <a:spcAft>
                <a:spcPts val="0"/>
              </a:spcAft>
              <a:buFont typeface="Wingdings"/>
              <a:buNone/>
              <a:defRPr/>
            </a:pPr>
            <a:r>
              <a:rPr lang="en-US" baseline="30000" dirty="0">
                <a:solidFill>
                  <a:schemeClr val="accent2">
                    <a:lumMod val="75000"/>
                  </a:schemeClr>
                </a:solidFill>
              </a:rPr>
              <a:t>                                   </a:t>
            </a:r>
          </a:p>
          <a:p>
            <a:pPr marL="274320" indent="-274320" fontAlgn="auto">
              <a:spcAft>
                <a:spcPts val="0"/>
              </a:spcAft>
              <a:buFont typeface="Wingdings"/>
              <a:buNone/>
              <a:defRPr/>
            </a:pPr>
            <a:r>
              <a:rPr lang="en-US" baseline="30000" dirty="0">
                <a:solidFill>
                  <a:schemeClr val="accent2">
                    <a:lumMod val="75000"/>
                  </a:schemeClr>
                </a:solidFill>
              </a:rPr>
              <a:t>                         </a:t>
            </a:r>
            <a:r>
              <a:rPr lang="en-US" sz="3200" baseline="30000" dirty="0">
                <a:solidFill>
                  <a:schemeClr val="accent2">
                    <a:lumMod val="75000"/>
                  </a:schemeClr>
                </a:solidFill>
              </a:rPr>
              <a:t>On integrating we get,</a:t>
            </a:r>
            <a:endParaRPr lang="en-US" baseline="30000" dirty="0">
              <a:solidFill>
                <a:schemeClr val="accent2">
                  <a:lumMod val="75000"/>
                </a:schemeClr>
              </a:solidFill>
            </a:endParaRPr>
          </a:p>
          <a:p>
            <a:pPr marL="274320" indent="-274320" fontAlgn="auto">
              <a:spcAft>
                <a:spcPts val="0"/>
              </a:spcAft>
              <a:buFont typeface="Wingdings"/>
              <a:buNone/>
              <a:defRPr/>
            </a:pPr>
            <a:r>
              <a:rPr lang="en-US" baseline="30000" dirty="0">
                <a:solidFill>
                  <a:schemeClr val="accent2">
                    <a:lumMod val="75000"/>
                  </a:schemeClr>
                </a:solidFill>
              </a:rPr>
              <a:t>                             </a:t>
            </a:r>
          </a:p>
        </p:txBody>
      </p:sp>
      <p:sp>
        <p:nvSpPr>
          <p:cNvPr id="4" name="Date Placeholder 3">
            <a:extLst>
              <a:ext uri="{FF2B5EF4-FFF2-40B4-BE49-F238E27FC236}">
                <a16:creationId xmlns:a16="http://schemas.microsoft.com/office/drawing/2014/main" id="{A14525C8-5E5B-1EBB-9E3F-56729DB538E8}"/>
              </a:ext>
            </a:extLst>
          </p:cNvPr>
          <p:cNvSpPr>
            <a:spLocks noGrp="1"/>
          </p:cNvSpPr>
          <p:nvPr>
            <p:ph type="dt" sz="quarter" idx="10"/>
          </p:nvPr>
        </p:nvSpPr>
        <p:spPr>
          <a:xfrm rot="5400000">
            <a:off x="-664464" y="6498336"/>
            <a:ext cx="2011680" cy="384048"/>
          </a:xfrm>
          <a:scene3d>
            <a:camera prst="orthographicFront">
              <a:rot lat="0" lon="0" rev="5400000"/>
            </a:camera>
            <a:lightRig rig="threePt" dir="t"/>
          </a:scene3d>
        </p:spPr>
        <p:txBody>
          <a:bodyPr/>
          <a:lstStyle/>
          <a:p>
            <a:pPr>
              <a:defRPr/>
            </a:pPr>
            <a:fld id="{99CC3C91-86AB-4FCD-92E3-94379B08D77E}" type="datetime1">
              <a:rPr lang="en-US"/>
              <a:pPr>
                <a:defRPr/>
              </a:pPr>
              <a:t>3/13/2023</a:t>
            </a:fld>
            <a:endParaRPr lang="en-US" dirty="0"/>
          </a:p>
        </p:txBody>
      </p:sp>
      <p:sp>
        <p:nvSpPr>
          <p:cNvPr id="11275" name="Slide Number Placeholder 4">
            <a:extLst>
              <a:ext uri="{FF2B5EF4-FFF2-40B4-BE49-F238E27FC236}">
                <a16:creationId xmlns:a16="http://schemas.microsoft.com/office/drawing/2014/main" id="{2215A7FB-65C4-BB8A-87A3-6584BCAC78E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02218B2F-EFBC-4D9D-A808-EEF69B0F72B7}" type="slidenum">
              <a:rPr lang="en-US" altLang="en-US">
                <a:solidFill>
                  <a:srgbClr val="FFFFFF"/>
                </a:solidFill>
              </a:rPr>
              <a:pPr/>
              <a:t>22</a:t>
            </a:fld>
            <a:endParaRPr lang="en-US" altLang="en-US">
              <a:solidFill>
                <a:srgbClr val="FFFFFF"/>
              </a:solidFill>
            </a:endParaRPr>
          </a:p>
        </p:txBody>
      </p:sp>
      <p:sp>
        <p:nvSpPr>
          <p:cNvPr id="6" name="Footer Placeholder 5">
            <a:extLst>
              <a:ext uri="{FF2B5EF4-FFF2-40B4-BE49-F238E27FC236}">
                <a16:creationId xmlns:a16="http://schemas.microsoft.com/office/drawing/2014/main" id="{A6091B83-8A0C-65AC-F7B5-1EF8BBC5BBF5}"/>
              </a:ext>
            </a:extLst>
          </p:cNvPr>
          <p:cNvSpPr>
            <a:spLocks noGrp="1"/>
          </p:cNvSpPr>
          <p:nvPr>
            <p:ph type="ftr" sz="quarter" idx="12"/>
          </p:nvPr>
        </p:nvSpPr>
        <p:spPr>
          <a:xfrm rot="5400000">
            <a:off x="33832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2771" name="Object 3">
            <a:extLst>
              <a:ext uri="{FF2B5EF4-FFF2-40B4-BE49-F238E27FC236}">
                <a16:creationId xmlns:a16="http://schemas.microsoft.com/office/drawing/2014/main" id="{3E08F39F-7710-B7A3-D421-7C22D9541620}"/>
              </a:ext>
            </a:extLst>
          </p:cNvPr>
          <p:cNvGraphicFramePr>
            <a:graphicFrameLocks noChangeAspect="1"/>
          </p:cNvGraphicFramePr>
          <p:nvPr/>
        </p:nvGraphicFramePr>
        <p:xfrm>
          <a:off x="2438400" y="2819400"/>
          <a:ext cx="990600" cy="811213"/>
        </p:xfrm>
        <a:graphic>
          <a:graphicData uri="http://schemas.openxmlformats.org/presentationml/2006/ole">
            <mc:AlternateContent xmlns:mc="http://schemas.openxmlformats.org/markup-compatibility/2006">
              <mc:Choice xmlns:v="urn:schemas-microsoft-com:vml" Requires="v">
                <p:oleObj name="Equation" r:id="rId2" imgW="533160" imgH="419040" progId="">
                  <p:embed/>
                </p:oleObj>
              </mc:Choice>
              <mc:Fallback>
                <p:oleObj name="Equation" r:id="rId2" imgW="533160" imgH="41904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819400"/>
                        <a:ext cx="990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4">
            <a:extLst>
              <a:ext uri="{FF2B5EF4-FFF2-40B4-BE49-F238E27FC236}">
                <a16:creationId xmlns:a16="http://schemas.microsoft.com/office/drawing/2014/main" id="{79EF8854-5EE3-B0A6-442B-E6CB9F26CCA8}"/>
              </a:ext>
            </a:extLst>
          </p:cNvPr>
          <p:cNvGraphicFramePr>
            <a:graphicFrameLocks noChangeAspect="1"/>
          </p:cNvGraphicFramePr>
          <p:nvPr/>
        </p:nvGraphicFramePr>
        <p:xfrm>
          <a:off x="1792288" y="5562600"/>
          <a:ext cx="1563687" cy="842963"/>
        </p:xfrm>
        <a:graphic>
          <a:graphicData uri="http://schemas.openxmlformats.org/presentationml/2006/ole">
            <mc:AlternateContent xmlns:mc="http://schemas.openxmlformats.org/markup-compatibility/2006">
              <mc:Choice xmlns:v="urn:schemas-microsoft-com:vml" Requires="v">
                <p:oleObj name="Equation" r:id="rId4" imgW="825480" imgH="444240" progId="">
                  <p:embed/>
                </p:oleObj>
              </mc:Choice>
              <mc:Fallback>
                <p:oleObj name="Equation" r:id="rId4" imgW="825480" imgH="4442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2288" y="5562600"/>
                        <a:ext cx="1563687" cy="842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3" name="Object 5">
            <a:extLst>
              <a:ext uri="{FF2B5EF4-FFF2-40B4-BE49-F238E27FC236}">
                <a16:creationId xmlns:a16="http://schemas.microsoft.com/office/drawing/2014/main" id="{8E061401-104B-FDEA-A912-B3172D4994F2}"/>
              </a:ext>
            </a:extLst>
          </p:cNvPr>
          <p:cNvGraphicFramePr>
            <a:graphicFrameLocks noChangeAspect="1"/>
          </p:cNvGraphicFramePr>
          <p:nvPr/>
        </p:nvGraphicFramePr>
        <p:xfrm>
          <a:off x="4572000" y="2667000"/>
          <a:ext cx="1333500" cy="863600"/>
        </p:xfrm>
        <a:graphic>
          <a:graphicData uri="http://schemas.openxmlformats.org/presentationml/2006/ole">
            <mc:AlternateContent xmlns:mc="http://schemas.openxmlformats.org/markup-compatibility/2006">
              <mc:Choice xmlns:v="urn:schemas-microsoft-com:vml" Requires="v">
                <p:oleObj name="Equation" r:id="rId6" imgW="685800" imgH="444240" progId="">
                  <p:embed/>
                </p:oleObj>
              </mc:Choice>
              <mc:Fallback>
                <p:oleObj name="Equation" r:id="rId6" imgW="685800" imgH="444240"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667000"/>
                        <a:ext cx="13335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ight Arrow 10">
            <a:extLst>
              <a:ext uri="{FF2B5EF4-FFF2-40B4-BE49-F238E27FC236}">
                <a16:creationId xmlns:a16="http://schemas.microsoft.com/office/drawing/2014/main" id="{E2E86A17-0E06-E582-F229-5FFE06D46F2F}"/>
              </a:ext>
            </a:extLst>
          </p:cNvPr>
          <p:cNvSpPr/>
          <p:nvPr/>
        </p:nvSpPr>
        <p:spPr>
          <a:xfrm>
            <a:off x="3657600" y="30480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2775" name="Object 7">
            <a:extLst>
              <a:ext uri="{FF2B5EF4-FFF2-40B4-BE49-F238E27FC236}">
                <a16:creationId xmlns:a16="http://schemas.microsoft.com/office/drawing/2014/main" id="{13809850-050F-3765-55A7-733F38143469}"/>
              </a:ext>
            </a:extLst>
          </p:cNvPr>
          <p:cNvGraphicFramePr>
            <a:graphicFrameLocks noChangeAspect="1"/>
          </p:cNvGraphicFramePr>
          <p:nvPr/>
        </p:nvGraphicFramePr>
        <p:xfrm>
          <a:off x="2984500" y="3810000"/>
          <a:ext cx="825500" cy="628650"/>
        </p:xfrm>
        <a:graphic>
          <a:graphicData uri="http://schemas.openxmlformats.org/presentationml/2006/ole">
            <mc:AlternateContent xmlns:mc="http://schemas.openxmlformats.org/markup-compatibility/2006">
              <mc:Choice xmlns:v="urn:schemas-microsoft-com:vml" Requires="v">
                <p:oleObj name="Equation" r:id="rId8" imgW="583920" imgH="444240" progId="">
                  <p:embed/>
                </p:oleObj>
              </mc:Choice>
              <mc:Fallback>
                <p:oleObj name="Equation" r:id="rId8" imgW="583920" imgH="44424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4500" y="3810000"/>
                        <a:ext cx="8255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Right Arrow 13">
            <a:extLst>
              <a:ext uri="{FF2B5EF4-FFF2-40B4-BE49-F238E27FC236}">
                <a16:creationId xmlns:a16="http://schemas.microsoft.com/office/drawing/2014/main" id="{2D31685F-CFAD-8E27-16DE-1D0540EDA57C}"/>
              </a:ext>
            </a:extLst>
          </p:cNvPr>
          <p:cNvSpPr/>
          <p:nvPr/>
        </p:nvSpPr>
        <p:spPr>
          <a:xfrm>
            <a:off x="3886200" y="40386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2776" name="Object 8">
            <a:extLst>
              <a:ext uri="{FF2B5EF4-FFF2-40B4-BE49-F238E27FC236}">
                <a16:creationId xmlns:a16="http://schemas.microsoft.com/office/drawing/2014/main" id="{5758CF1D-7227-6743-AC7F-AFA0FFD5E33B}"/>
              </a:ext>
            </a:extLst>
          </p:cNvPr>
          <p:cNvGraphicFramePr>
            <a:graphicFrameLocks noChangeAspect="1"/>
          </p:cNvGraphicFramePr>
          <p:nvPr/>
        </p:nvGraphicFramePr>
        <p:xfrm>
          <a:off x="4648200" y="3733800"/>
          <a:ext cx="1700213" cy="838200"/>
        </p:xfrm>
        <a:graphic>
          <a:graphicData uri="http://schemas.openxmlformats.org/presentationml/2006/ole">
            <mc:AlternateContent xmlns:mc="http://schemas.openxmlformats.org/markup-compatibility/2006">
              <mc:Choice xmlns:v="urn:schemas-microsoft-com:vml" Requires="v">
                <p:oleObj name="Equation" r:id="rId10" imgW="901440" imgH="444240" progId="">
                  <p:embed/>
                </p:oleObj>
              </mc:Choice>
              <mc:Fallback>
                <p:oleObj name="Equation" r:id="rId10" imgW="901440" imgH="444240" progId="">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3733800"/>
                        <a:ext cx="17002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Right Arrow 15">
            <a:extLst>
              <a:ext uri="{FF2B5EF4-FFF2-40B4-BE49-F238E27FC236}">
                <a16:creationId xmlns:a16="http://schemas.microsoft.com/office/drawing/2014/main" id="{7DEB8DB1-3CF6-6C91-0F12-05DCEAE19CEA}"/>
              </a:ext>
            </a:extLst>
          </p:cNvPr>
          <p:cNvSpPr/>
          <p:nvPr/>
        </p:nvSpPr>
        <p:spPr>
          <a:xfrm>
            <a:off x="3733800" y="58674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32778" name="Object 10">
            <a:extLst>
              <a:ext uri="{FF2B5EF4-FFF2-40B4-BE49-F238E27FC236}">
                <a16:creationId xmlns:a16="http://schemas.microsoft.com/office/drawing/2014/main" id="{4003CB60-FA4A-1FF4-01CE-18A67565508C}"/>
              </a:ext>
            </a:extLst>
          </p:cNvPr>
          <p:cNvGraphicFramePr>
            <a:graphicFrameLocks noChangeAspect="1"/>
          </p:cNvGraphicFramePr>
          <p:nvPr/>
        </p:nvGraphicFramePr>
        <p:xfrm>
          <a:off x="5522913" y="1138238"/>
          <a:ext cx="1563687" cy="842962"/>
        </p:xfrm>
        <a:graphic>
          <a:graphicData uri="http://schemas.openxmlformats.org/presentationml/2006/ole">
            <mc:AlternateContent xmlns:mc="http://schemas.openxmlformats.org/markup-compatibility/2006">
              <mc:Choice xmlns:v="urn:schemas-microsoft-com:vml" Requires="v">
                <p:oleObj name="Equation" r:id="rId12" imgW="825480" imgH="444240" progId="">
                  <p:embed/>
                </p:oleObj>
              </mc:Choice>
              <mc:Fallback>
                <p:oleObj name="Equation" r:id="rId12" imgW="825480" imgH="444240" progId="">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22913" y="1138238"/>
                        <a:ext cx="1563687"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9">
            <a:extLst>
              <a:ext uri="{FF2B5EF4-FFF2-40B4-BE49-F238E27FC236}">
                <a16:creationId xmlns:a16="http://schemas.microsoft.com/office/drawing/2014/main" id="{2FF08E20-B140-CD5A-163C-6A305630608C}"/>
              </a:ext>
            </a:extLst>
          </p:cNvPr>
          <p:cNvGrpSpPr/>
          <p:nvPr/>
        </p:nvGrpSpPr>
        <p:grpSpPr>
          <a:xfrm>
            <a:off x="76200" y="76200"/>
            <a:ext cx="685800" cy="762000"/>
            <a:chOff x="380954" y="228600"/>
            <a:chExt cx="1104783" cy="1193166"/>
          </a:xfrm>
          <a:solidFill>
            <a:schemeClr val="accent3"/>
          </a:solidFill>
        </p:grpSpPr>
        <p:sp>
          <p:nvSpPr>
            <p:cNvPr id="21" name="Moon 20">
              <a:extLst>
                <a:ext uri="{FF2B5EF4-FFF2-40B4-BE49-F238E27FC236}">
                  <a16:creationId xmlns:a16="http://schemas.microsoft.com/office/drawing/2014/main" id="{B12025CD-886E-2807-1475-470FD2EE4D26}"/>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Moon 21">
              <a:extLst>
                <a:ext uri="{FF2B5EF4-FFF2-40B4-BE49-F238E27FC236}">
                  <a16:creationId xmlns:a16="http://schemas.microsoft.com/office/drawing/2014/main" id="{5553471E-A63A-0FD5-6672-72477918EE3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Flowchart: Connector 22">
              <a:extLst>
                <a:ext uri="{FF2B5EF4-FFF2-40B4-BE49-F238E27FC236}">
                  <a16:creationId xmlns:a16="http://schemas.microsoft.com/office/drawing/2014/main" id="{CFF47D4E-AA49-589C-3E6A-B49240E87E8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aphicFrame>
        <p:nvGraphicFramePr>
          <p:cNvPr id="32780" name="Object 12">
            <a:extLst>
              <a:ext uri="{FF2B5EF4-FFF2-40B4-BE49-F238E27FC236}">
                <a16:creationId xmlns:a16="http://schemas.microsoft.com/office/drawing/2014/main" id="{80A0A4FB-1FEC-868D-8038-8A5653250E73}"/>
              </a:ext>
            </a:extLst>
          </p:cNvPr>
          <p:cNvGraphicFramePr>
            <a:graphicFrameLocks noChangeAspect="1"/>
          </p:cNvGraphicFramePr>
          <p:nvPr/>
        </p:nvGraphicFramePr>
        <p:xfrm>
          <a:off x="4572000" y="5264150"/>
          <a:ext cx="1066800" cy="984250"/>
        </p:xfrm>
        <a:graphic>
          <a:graphicData uri="http://schemas.openxmlformats.org/presentationml/2006/ole">
            <mc:AlternateContent xmlns:mc="http://schemas.openxmlformats.org/markup-compatibility/2006">
              <mc:Choice xmlns:v="urn:schemas-microsoft-com:vml" Requires="v">
                <p:oleObj name="Equation" r:id="rId14" imgW="330120" imgH="304560" progId="">
                  <p:embed/>
                </p:oleObj>
              </mc:Choice>
              <mc:Fallback>
                <p:oleObj name="Equation" r:id="rId14" imgW="330120" imgH="304560" progId="">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0" y="5264150"/>
                        <a:ext cx="1066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32778"/>
                                        </p:tgtEl>
                                        <p:attrNameLst>
                                          <p:attrName>style.visibility</p:attrName>
                                        </p:attrNameLst>
                                      </p:cBhvr>
                                      <p:to>
                                        <p:strVal val="visible"/>
                                      </p:to>
                                    </p:set>
                                    <p:anim calcmode="lin" valueType="num">
                                      <p:cBhvr>
                                        <p:cTn id="12" dur="1000" fill="hold"/>
                                        <p:tgtEl>
                                          <p:spTgt spid="32778"/>
                                        </p:tgtEl>
                                        <p:attrNameLst>
                                          <p:attrName>ppt_w</p:attrName>
                                        </p:attrNameLst>
                                      </p:cBhvr>
                                      <p:tavLst>
                                        <p:tav tm="0">
                                          <p:val>
                                            <p:strVal val="#ppt_w*0.70"/>
                                          </p:val>
                                        </p:tav>
                                        <p:tav tm="100000">
                                          <p:val>
                                            <p:strVal val="#ppt_w"/>
                                          </p:val>
                                        </p:tav>
                                      </p:tavLst>
                                    </p:anim>
                                    <p:anim calcmode="lin" valueType="num">
                                      <p:cBhvr>
                                        <p:cTn id="13" dur="1000" fill="hold"/>
                                        <p:tgtEl>
                                          <p:spTgt spid="32778"/>
                                        </p:tgtEl>
                                        <p:attrNameLst>
                                          <p:attrName>ppt_h</p:attrName>
                                        </p:attrNameLst>
                                      </p:cBhvr>
                                      <p:tavLst>
                                        <p:tav tm="0">
                                          <p:val>
                                            <p:strVal val="#ppt_h"/>
                                          </p:val>
                                        </p:tav>
                                        <p:tav tm="100000">
                                          <p:val>
                                            <p:strVal val="#ppt_h"/>
                                          </p:val>
                                        </p:tav>
                                      </p:tavLst>
                                    </p:anim>
                                    <p:animEffect transition="in" filter="fade">
                                      <p:cBhvr>
                                        <p:cTn id="14" dur="1000"/>
                                        <p:tgtEl>
                                          <p:spTgt spid="327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32771"/>
                                        </p:tgtEl>
                                        <p:attrNameLst>
                                          <p:attrName>style.visibility</p:attrName>
                                        </p:attrNameLst>
                                      </p:cBhvr>
                                      <p:to>
                                        <p:strVal val="visible"/>
                                      </p:to>
                                    </p:set>
                                    <p:anim calcmode="lin" valueType="num">
                                      <p:cBhvr>
                                        <p:cTn id="38" dur="1000" fill="hold"/>
                                        <p:tgtEl>
                                          <p:spTgt spid="32771"/>
                                        </p:tgtEl>
                                        <p:attrNameLst>
                                          <p:attrName>ppt_w</p:attrName>
                                        </p:attrNameLst>
                                      </p:cBhvr>
                                      <p:tavLst>
                                        <p:tav tm="0">
                                          <p:val>
                                            <p:strVal val="#ppt_w*0.70"/>
                                          </p:val>
                                        </p:tav>
                                        <p:tav tm="100000">
                                          <p:val>
                                            <p:strVal val="#ppt_w"/>
                                          </p:val>
                                        </p:tav>
                                      </p:tavLst>
                                    </p:anim>
                                    <p:anim calcmode="lin" valueType="num">
                                      <p:cBhvr>
                                        <p:cTn id="39" dur="1000" fill="hold"/>
                                        <p:tgtEl>
                                          <p:spTgt spid="32771"/>
                                        </p:tgtEl>
                                        <p:attrNameLst>
                                          <p:attrName>ppt_h</p:attrName>
                                        </p:attrNameLst>
                                      </p:cBhvr>
                                      <p:tavLst>
                                        <p:tav tm="0">
                                          <p:val>
                                            <p:strVal val="#ppt_h"/>
                                          </p:val>
                                        </p:tav>
                                        <p:tav tm="100000">
                                          <p:val>
                                            <p:strVal val="#ppt_h"/>
                                          </p:val>
                                        </p:tav>
                                      </p:tavLst>
                                    </p:anim>
                                    <p:animEffect transition="in" filter="fade">
                                      <p:cBhvr>
                                        <p:cTn id="40" dur="1000"/>
                                        <p:tgtEl>
                                          <p:spTgt spid="3277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slide(fromLeft)">
                                      <p:cBhvr>
                                        <p:cTn id="45" dur="5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5" presetClass="entr" presetSubtype="0" fill="hold" nodeType="clickEffect">
                                  <p:stCondLst>
                                    <p:cond delay="0"/>
                                  </p:stCondLst>
                                  <p:childTnLst>
                                    <p:set>
                                      <p:cBhvr>
                                        <p:cTn id="49" dur="1" fill="hold">
                                          <p:stCondLst>
                                            <p:cond delay="0"/>
                                          </p:stCondLst>
                                        </p:cTn>
                                        <p:tgtEl>
                                          <p:spTgt spid="32773"/>
                                        </p:tgtEl>
                                        <p:attrNameLst>
                                          <p:attrName>style.visibility</p:attrName>
                                        </p:attrNameLst>
                                      </p:cBhvr>
                                      <p:to>
                                        <p:strVal val="visible"/>
                                      </p:to>
                                    </p:set>
                                    <p:anim calcmode="lin" valueType="num">
                                      <p:cBhvr>
                                        <p:cTn id="50" dur="1000" fill="hold"/>
                                        <p:tgtEl>
                                          <p:spTgt spid="32773"/>
                                        </p:tgtEl>
                                        <p:attrNameLst>
                                          <p:attrName>ppt_w</p:attrName>
                                        </p:attrNameLst>
                                      </p:cBhvr>
                                      <p:tavLst>
                                        <p:tav tm="0">
                                          <p:val>
                                            <p:strVal val="#ppt_w*0.70"/>
                                          </p:val>
                                        </p:tav>
                                        <p:tav tm="100000">
                                          <p:val>
                                            <p:strVal val="#ppt_w"/>
                                          </p:val>
                                        </p:tav>
                                      </p:tavLst>
                                    </p:anim>
                                    <p:anim calcmode="lin" valueType="num">
                                      <p:cBhvr>
                                        <p:cTn id="51" dur="1000" fill="hold"/>
                                        <p:tgtEl>
                                          <p:spTgt spid="32773"/>
                                        </p:tgtEl>
                                        <p:attrNameLst>
                                          <p:attrName>ppt_h</p:attrName>
                                        </p:attrNameLst>
                                      </p:cBhvr>
                                      <p:tavLst>
                                        <p:tav tm="0">
                                          <p:val>
                                            <p:strVal val="#ppt_h"/>
                                          </p:val>
                                        </p:tav>
                                        <p:tav tm="100000">
                                          <p:val>
                                            <p:strVal val="#ppt_h"/>
                                          </p:val>
                                        </p:tav>
                                      </p:tavLst>
                                    </p:anim>
                                    <p:animEffect transition="in" filter="fade">
                                      <p:cBhvr>
                                        <p:cTn id="52" dur="1000"/>
                                        <p:tgtEl>
                                          <p:spTgt spid="3277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checkerboard(across)">
                                      <p:cBhvr>
                                        <p:cTn id="57" dur="500"/>
                                        <p:tgtEl>
                                          <p:spTgt spid="3">
                                            <p:txEl>
                                              <p:pRg st="8" end="8"/>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nodeType="clickEffect">
                                  <p:stCondLst>
                                    <p:cond delay="0"/>
                                  </p:stCondLst>
                                  <p:childTnLst>
                                    <p:set>
                                      <p:cBhvr>
                                        <p:cTn id="61" dur="1" fill="hold">
                                          <p:stCondLst>
                                            <p:cond delay="0"/>
                                          </p:stCondLst>
                                        </p:cTn>
                                        <p:tgtEl>
                                          <p:spTgt spid="32775"/>
                                        </p:tgtEl>
                                        <p:attrNameLst>
                                          <p:attrName>style.visibility</p:attrName>
                                        </p:attrNameLst>
                                      </p:cBhvr>
                                      <p:to>
                                        <p:strVal val="visible"/>
                                      </p:to>
                                    </p:set>
                                    <p:anim calcmode="lin" valueType="num">
                                      <p:cBhvr>
                                        <p:cTn id="62" dur="1000" fill="hold"/>
                                        <p:tgtEl>
                                          <p:spTgt spid="32775"/>
                                        </p:tgtEl>
                                        <p:attrNameLst>
                                          <p:attrName>ppt_w</p:attrName>
                                        </p:attrNameLst>
                                      </p:cBhvr>
                                      <p:tavLst>
                                        <p:tav tm="0">
                                          <p:val>
                                            <p:strVal val="#ppt_w*0.70"/>
                                          </p:val>
                                        </p:tav>
                                        <p:tav tm="100000">
                                          <p:val>
                                            <p:strVal val="#ppt_w"/>
                                          </p:val>
                                        </p:tav>
                                      </p:tavLst>
                                    </p:anim>
                                    <p:anim calcmode="lin" valueType="num">
                                      <p:cBhvr>
                                        <p:cTn id="63" dur="1000" fill="hold"/>
                                        <p:tgtEl>
                                          <p:spTgt spid="32775"/>
                                        </p:tgtEl>
                                        <p:attrNameLst>
                                          <p:attrName>ppt_h</p:attrName>
                                        </p:attrNameLst>
                                      </p:cBhvr>
                                      <p:tavLst>
                                        <p:tav tm="0">
                                          <p:val>
                                            <p:strVal val="#ppt_h"/>
                                          </p:val>
                                        </p:tav>
                                        <p:tav tm="100000">
                                          <p:val>
                                            <p:strVal val="#ppt_h"/>
                                          </p:val>
                                        </p:tav>
                                      </p:tavLst>
                                    </p:anim>
                                    <p:animEffect transition="in" filter="fade">
                                      <p:cBhvr>
                                        <p:cTn id="64" dur="1000"/>
                                        <p:tgtEl>
                                          <p:spTgt spid="3277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8"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slide(fromLeft)">
                                      <p:cBhvr>
                                        <p:cTn id="69" dur="500"/>
                                        <p:tgtEl>
                                          <p:spTgt spid="1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5" presetClass="entr" presetSubtype="0" fill="hold" nodeType="clickEffect">
                                  <p:stCondLst>
                                    <p:cond delay="0"/>
                                  </p:stCondLst>
                                  <p:childTnLst>
                                    <p:set>
                                      <p:cBhvr>
                                        <p:cTn id="73" dur="1" fill="hold">
                                          <p:stCondLst>
                                            <p:cond delay="0"/>
                                          </p:stCondLst>
                                        </p:cTn>
                                        <p:tgtEl>
                                          <p:spTgt spid="32776"/>
                                        </p:tgtEl>
                                        <p:attrNameLst>
                                          <p:attrName>style.visibility</p:attrName>
                                        </p:attrNameLst>
                                      </p:cBhvr>
                                      <p:to>
                                        <p:strVal val="visible"/>
                                      </p:to>
                                    </p:set>
                                    <p:anim calcmode="lin" valueType="num">
                                      <p:cBhvr>
                                        <p:cTn id="74" dur="1000" fill="hold"/>
                                        <p:tgtEl>
                                          <p:spTgt spid="32776"/>
                                        </p:tgtEl>
                                        <p:attrNameLst>
                                          <p:attrName>ppt_w</p:attrName>
                                        </p:attrNameLst>
                                      </p:cBhvr>
                                      <p:tavLst>
                                        <p:tav tm="0">
                                          <p:val>
                                            <p:strVal val="#ppt_w*0.70"/>
                                          </p:val>
                                        </p:tav>
                                        <p:tav tm="100000">
                                          <p:val>
                                            <p:strVal val="#ppt_w"/>
                                          </p:val>
                                        </p:tav>
                                      </p:tavLst>
                                    </p:anim>
                                    <p:anim calcmode="lin" valueType="num">
                                      <p:cBhvr>
                                        <p:cTn id="75" dur="1000" fill="hold"/>
                                        <p:tgtEl>
                                          <p:spTgt spid="32776"/>
                                        </p:tgtEl>
                                        <p:attrNameLst>
                                          <p:attrName>ppt_h</p:attrName>
                                        </p:attrNameLst>
                                      </p:cBhvr>
                                      <p:tavLst>
                                        <p:tav tm="0">
                                          <p:val>
                                            <p:strVal val="#ppt_h"/>
                                          </p:val>
                                        </p:tav>
                                        <p:tav tm="100000">
                                          <p:val>
                                            <p:strVal val="#ppt_h"/>
                                          </p:val>
                                        </p:tav>
                                      </p:tavLst>
                                    </p:anim>
                                    <p:animEffect transition="in" filter="fade">
                                      <p:cBhvr>
                                        <p:cTn id="76" dur="1000"/>
                                        <p:tgtEl>
                                          <p:spTgt spid="3277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nodeType="clickEffect">
                                  <p:stCondLst>
                                    <p:cond delay="0"/>
                                  </p:stCondLst>
                                  <p:childTnLst>
                                    <p:set>
                                      <p:cBhvr>
                                        <p:cTn id="80" dur="1" fill="hold">
                                          <p:stCondLst>
                                            <p:cond delay="0"/>
                                          </p:stCondLst>
                                        </p:cTn>
                                        <p:tgtEl>
                                          <p:spTgt spid="3">
                                            <p:txEl>
                                              <p:pRg st="10" end="10"/>
                                            </p:txEl>
                                          </p:spTgt>
                                        </p:tgtEl>
                                        <p:attrNameLst>
                                          <p:attrName>style.visibility</p:attrName>
                                        </p:attrNameLst>
                                      </p:cBhvr>
                                      <p:to>
                                        <p:strVal val="visible"/>
                                      </p:to>
                                    </p:set>
                                    <p:animEffect transition="in" filter="dissolve">
                                      <p:cBhvr>
                                        <p:cTn id="81" dur="500"/>
                                        <p:tgtEl>
                                          <p:spTgt spid="3">
                                            <p:txEl>
                                              <p:pRg st="10" end="10"/>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55" presetClass="entr" presetSubtype="0" fill="hold" nodeType="clickEffect">
                                  <p:stCondLst>
                                    <p:cond delay="0"/>
                                  </p:stCondLst>
                                  <p:childTnLst>
                                    <p:set>
                                      <p:cBhvr>
                                        <p:cTn id="85" dur="1" fill="hold">
                                          <p:stCondLst>
                                            <p:cond delay="0"/>
                                          </p:stCondLst>
                                        </p:cTn>
                                        <p:tgtEl>
                                          <p:spTgt spid="9"/>
                                        </p:tgtEl>
                                        <p:attrNameLst>
                                          <p:attrName>style.visibility</p:attrName>
                                        </p:attrNameLst>
                                      </p:cBhvr>
                                      <p:to>
                                        <p:strVal val="visible"/>
                                      </p:to>
                                    </p:set>
                                    <p:anim calcmode="lin" valueType="num">
                                      <p:cBhvr>
                                        <p:cTn id="86" dur="1000" fill="hold"/>
                                        <p:tgtEl>
                                          <p:spTgt spid="9"/>
                                        </p:tgtEl>
                                        <p:attrNameLst>
                                          <p:attrName>ppt_w</p:attrName>
                                        </p:attrNameLst>
                                      </p:cBhvr>
                                      <p:tavLst>
                                        <p:tav tm="0">
                                          <p:val>
                                            <p:strVal val="#ppt_w*0.70"/>
                                          </p:val>
                                        </p:tav>
                                        <p:tav tm="100000">
                                          <p:val>
                                            <p:strVal val="#ppt_w"/>
                                          </p:val>
                                        </p:tav>
                                      </p:tavLst>
                                    </p:anim>
                                    <p:anim calcmode="lin" valueType="num">
                                      <p:cBhvr>
                                        <p:cTn id="87" dur="1000" fill="hold"/>
                                        <p:tgtEl>
                                          <p:spTgt spid="9"/>
                                        </p:tgtEl>
                                        <p:attrNameLst>
                                          <p:attrName>ppt_h</p:attrName>
                                        </p:attrNameLst>
                                      </p:cBhvr>
                                      <p:tavLst>
                                        <p:tav tm="0">
                                          <p:val>
                                            <p:strVal val="#ppt_h"/>
                                          </p:val>
                                        </p:tav>
                                        <p:tav tm="100000">
                                          <p:val>
                                            <p:strVal val="#ppt_h"/>
                                          </p:val>
                                        </p:tav>
                                      </p:tavLst>
                                    </p:anim>
                                    <p:animEffect transition="in" filter="fade">
                                      <p:cBhvr>
                                        <p:cTn id="88" dur="1000"/>
                                        <p:tgtEl>
                                          <p:spTgt spid="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8" fill="hold"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slide(fromLeft)">
                                      <p:cBhvr>
                                        <p:cTn id="93" dur="500"/>
                                        <p:tgtEl>
                                          <p:spTgt spid="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5" presetClass="entr" presetSubtype="0" fill="hold" nodeType="clickEffect">
                                  <p:stCondLst>
                                    <p:cond delay="0"/>
                                  </p:stCondLst>
                                  <p:childTnLst>
                                    <p:set>
                                      <p:cBhvr>
                                        <p:cTn id="97" dur="1" fill="hold">
                                          <p:stCondLst>
                                            <p:cond delay="0"/>
                                          </p:stCondLst>
                                        </p:cTn>
                                        <p:tgtEl>
                                          <p:spTgt spid="32780"/>
                                        </p:tgtEl>
                                        <p:attrNameLst>
                                          <p:attrName>style.visibility</p:attrName>
                                        </p:attrNameLst>
                                      </p:cBhvr>
                                      <p:to>
                                        <p:strVal val="visible"/>
                                      </p:to>
                                    </p:set>
                                    <p:anim calcmode="lin" valueType="num">
                                      <p:cBhvr>
                                        <p:cTn id="98" dur="1000" fill="hold"/>
                                        <p:tgtEl>
                                          <p:spTgt spid="32780"/>
                                        </p:tgtEl>
                                        <p:attrNameLst>
                                          <p:attrName>ppt_w</p:attrName>
                                        </p:attrNameLst>
                                      </p:cBhvr>
                                      <p:tavLst>
                                        <p:tav tm="0">
                                          <p:val>
                                            <p:strVal val="#ppt_w*0.70"/>
                                          </p:val>
                                        </p:tav>
                                        <p:tav tm="100000">
                                          <p:val>
                                            <p:strVal val="#ppt_w"/>
                                          </p:val>
                                        </p:tav>
                                      </p:tavLst>
                                    </p:anim>
                                    <p:anim calcmode="lin" valueType="num">
                                      <p:cBhvr>
                                        <p:cTn id="99" dur="1000" fill="hold"/>
                                        <p:tgtEl>
                                          <p:spTgt spid="32780"/>
                                        </p:tgtEl>
                                        <p:attrNameLst>
                                          <p:attrName>ppt_h</p:attrName>
                                        </p:attrNameLst>
                                      </p:cBhvr>
                                      <p:tavLst>
                                        <p:tav tm="0">
                                          <p:val>
                                            <p:strVal val="#ppt_h"/>
                                          </p:val>
                                        </p:tav>
                                        <p:tav tm="100000">
                                          <p:val>
                                            <p:strVal val="#ppt_h"/>
                                          </p:val>
                                        </p:tav>
                                      </p:tavLst>
                                    </p:anim>
                                    <p:animEffect transition="in" filter="fade">
                                      <p:cBhvr>
                                        <p:cTn id="100" dur="1000"/>
                                        <p:tgtEl>
                                          <p:spTgt spid="32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AC2D-7506-1418-43F4-9B3DDD0D9087}"/>
              </a:ext>
            </a:extLst>
          </p:cNvPr>
          <p:cNvSpPr>
            <a:spLocks noGrp="1"/>
          </p:cNvSpPr>
          <p:nvPr>
            <p:ph type="title"/>
          </p:nvPr>
        </p:nvSpPr>
        <p:spPr>
          <a:xfrm>
            <a:off x="457200" y="427038"/>
            <a:ext cx="7467600" cy="563562"/>
          </a:xfrm>
        </p:spPr>
        <p:txBody>
          <a:bodyPr>
            <a:normAutofit fontScale="90000"/>
          </a:bodyPr>
          <a:lstStyle/>
          <a:p>
            <a:pPr algn="ctr" fontAlgn="auto">
              <a:spcAft>
                <a:spcPts val="0"/>
              </a:spcAft>
              <a:defRPr/>
            </a:pPr>
            <a:r>
              <a:rPr lang="en-US" b="1" dirty="0"/>
              <a:t> </a:t>
            </a:r>
            <a:r>
              <a:rPr lang="en-US" b="1" u="sng" dirty="0">
                <a:solidFill>
                  <a:schemeClr val="accent1">
                    <a:lumMod val="75000"/>
                  </a:schemeClr>
                </a:solidFill>
              </a:rPr>
              <a:t>Electrical power</a:t>
            </a:r>
            <a:br>
              <a:rPr lang="en-US" b="1" u="sng" dirty="0">
                <a:solidFill>
                  <a:schemeClr val="accent1">
                    <a:lumMod val="75000"/>
                  </a:schemeClr>
                </a:solidFill>
              </a:rPr>
            </a:br>
            <a:endParaRPr lang="en-US" u="sng" dirty="0">
              <a:solidFill>
                <a:schemeClr val="accent1">
                  <a:lumMod val="75000"/>
                </a:schemeClr>
              </a:solidFill>
            </a:endParaRPr>
          </a:p>
        </p:txBody>
      </p:sp>
      <p:sp>
        <p:nvSpPr>
          <p:cNvPr id="3" name="Content Placeholder 2">
            <a:extLst>
              <a:ext uri="{FF2B5EF4-FFF2-40B4-BE49-F238E27FC236}">
                <a16:creationId xmlns:a16="http://schemas.microsoft.com/office/drawing/2014/main" id="{F8307A9A-E216-C09F-C234-8E4B62913FAC}"/>
              </a:ext>
            </a:extLst>
          </p:cNvPr>
          <p:cNvSpPr>
            <a:spLocks noGrp="1"/>
          </p:cNvSpPr>
          <p:nvPr>
            <p:ph sz="quarter" idx="1"/>
          </p:nvPr>
        </p:nvSpPr>
        <p:spPr>
          <a:xfrm>
            <a:off x="457200" y="685800"/>
            <a:ext cx="7924800" cy="5788025"/>
          </a:xfrm>
        </p:spPr>
        <p:txBody>
          <a:bodyPr>
            <a:normAutofit/>
          </a:bodyPr>
          <a:lstStyle/>
          <a:p>
            <a:pPr marL="274320" indent="-274320" fontAlgn="auto">
              <a:spcAft>
                <a:spcPts val="0"/>
              </a:spcAft>
              <a:buFont typeface="Wingdings"/>
              <a:buNone/>
              <a:defRPr/>
            </a:pPr>
            <a:r>
              <a:rPr lang="en-US" b="1" dirty="0"/>
              <a:t> </a:t>
            </a:r>
            <a:r>
              <a:rPr lang="en-US" b="1" dirty="0">
                <a:solidFill>
                  <a:schemeClr val="accent2">
                    <a:lumMod val="75000"/>
                  </a:schemeClr>
                </a:solidFill>
              </a:rPr>
              <a:t>Electrical power</a:t>
            </a:r>
            <a:endParaRPr lang="en-US" dirty="0">
              <a:solidFill>
                <a:schemeClr val="accent2">
                  <a:lumMod val="75000"/>
                </a:schemeClr>
              </a:solidFill>
            </a:endParaRPr>
          </a:p>
          <a:p>
            <a:pPr marL="274320" indent="-274320" fontAlgn="auto">
              <a:spcAft>
                <a:spcPts val="0"/>
              </a:spcAft>
              <a:buFont typeface="Wingdings"/>
              <a:buChar char=""/>
              <a:defRPr/>
            </a:pPr>
            <a:r>
              <a:rPr lang="en-US" b="1" dirty="0">
                <a:solidFill>
                  <a:schemeClr val="accent2">
                    <a:lumMod val="75000"/>
                  </a:schemeClr>
                </a:solidFill>
              </a:rPr>
              <a:t> Instantaneous electrical power</a:t>
            </a:r>
            <a:endParaRPr lang="en-US" dirty="0">
              <a:solidFill>
                <a:schemeClr val="accent2">
                  <a:lumMod val="75000"/>
                </a:schemeClr>
              </a:solidFill>
            </a:endParaRPr>
          </a:p>
          <a:p>
            <a:pPr marL="274320" indent="-274320" fontAlgn="auto">
              <a:spcAft>
                <a:spcPts val="0"/>
              </a:spcAft>
              <a:buFont typeface="Wingdings"/>
              <a:buChar char=""/>
              <a:defRPr/>
            </a:pPr>
            <a:r>
              <a:rPr lang="en-US" dirty="0">
                <a:solidFill>
                  <a:schemeClr val="accent2">
                    <a:lumMod val="75000"/>
                  </a:schemeClr>
                </a:solidFill>
              </a:rPr>
              <a:t>The instantaneous electrical power </a:t>
            </a:r>
            <a:r>
              <a:rPr lang="en-US" i="1" dirty="0">
                <a:solidFill>
                  <a:schemeClr val="accent2">
                    <a:lumMod val="75000"/>
                  </a:schemeClr>
                </a:solidFill>
              </a:rPr>
              <a:t>P</a:t>
            </a:r>
            <a:r>
              <a:rPr lang="en-US" dirty="0">
                <a:solidFill>
                  <a:schemeClr val="accent2">
                    <a:lumMod val="75000"/>
                  </a:schemeClr>
                </a:solidFill>
              </a:rPr>
              <a:t> delivered to a component is given by </a:t>
            </a:r>
          </a:p>
          <a:p>
            <a:pPr marL="274320" indent="-274320" fontAlgn="auto">
              <a:spcAft>
                <a:spcPts val="0"/>
              </a:spcAft>
              <a:buFont typeface="Wingdings"/>
              <a:buNone/>
              <a:defRPr/>
            </a:pPr>
            <a:r>
              <a:rPr lang="en-US" dirty="0">
                <a:solidFill>
                  <a:schemeClr val="accent2">
                    <a:lumMod val="75000"/>
                  </a:schemeClr>
                </a:solidFill>
              </a:rPr>
              <a:t>                           P(t) = V(t).I(t)</a:t>
            </a:r>
          </a:p>
          <a:p>
            <a:pPr marL="274320" indent="-274320" fontAlgn="auto">
              <a:spcAft>
                <a:spcPts val="0"/>
              </a:spcAft>
              <a:buFont typeface="Wingdings"/>
              <a:buNone/>
              <a:defRPr/>
            </a:pPr>
            <a:r>
              <a:rPr lang="en-US" dirty="0">
                <a:solidFill>
                  <a:schemeClr val="accent2">
                    <a:lumMod val="75000"/>
                  </a:schemeClr>
                </a:solidFill>
              </a:rPr>
              <a:t>  where </a:t>
            </a:r>
            <a:r>
              <a:rPr lang="en-US" i="1" dirty="0">
                <a:solidFill>
                  <a:schemeClr val="accent2">
                    <a:lumMod val="75000"/>
                  </a:schemeClr>
                </a:solidFill>
              </a:rPr>
              <a:t>P</a:t>
            </a:r>
            <a:r>
              <a:rPr lang="en-US" dirty="0">
                <a:solidFill>
                  <a:schemeClr val="accent2">
                    <a:lumMod val="75000"/>
                  </a:schemeClr>
                </a:solidFill>
              </a:rPr>
              <a:t>(</a:t>
            </a:r>
            <a:r>
              <a:rPr lang="en-US" i="1" dirty="0">
                <a:solidFill>
                  <a:schemeClr val="accent2">
                    <a:lumMod val="75000"/>
                  </a:schemeClr>
                </a:solidFill>
              </a:rPr>
              <a:t>t</a:t>
            </a:r>
            <a:r>
              <a:rPr lang="en-US" dirty="0">
                <a:solidFill>
                  <a:schemeClr val="accent2">
                    <a:lumMod val="75000"/>
                  </a:schemeClr>
                </a:solidFill>
              </a:rPr>
              <a:t>) is the instantaneous power, measured in </a:t>
            </a:r>
            <a:r>
              <a:rPr lang="en-US" dirty="0">
                <a:hlinkClick r:id="rId2" tooltip="Watt"/>
              </a:rPr>
              <a:t>watts</a:t>
            </a:r>
            <a:r>
              <a:rPr lang="en-US" dirty="0"/>
              <a:t> </a:t>
            </a:r>
            <a:r>
              <a:rPr lang="en-US" dirty="0">
                <a:solidFill>
                  <a:schemeClr val="accent2">
                    <a:lumMod val="75000"/>
                  </a:schemeClr>
                </a:solidFill>
              </a:rPr>
              <a:t>(</a:t>
            </a:r>
            <a:r>
              <a:rPr lang="en-US" dirty="0">
                <a:hlinkClick r:id="rId3" tooltip="Joule"/>
              </a:rPr>
              <a:t>joules</a:t>
            </a:r>
            <a:r>
              <a:rPr lang="en-US" dirty="0"/>
              <a:t> </a:t>
            </a:r>
            <a:r>
              <a:rPr lang="en-US" dirty="0">
                <a:solidFill>
                  <a:schemeClr val="accent2">
                    <a:lumMod val="75000"/>
                  </a:schemeClr>
                </a:solidFill>
              </a:rPr>
              <a:t>per </a:t>
            </a:r>
            <a:r>
              <a:rPr lang="en-US" dirty="0">
                <a:hlinkClick r:id="rId4" tooltip="Second"/>
              </a:rPr>
              <a:t>second</a:t>
            </a:r>
            <a:r>
              <a:rPr lang="en-US" dirty="0">
                <a:solidFill>
                  <a:schemeClr val="accent2">
                    <a:lumMod val="75000"/>
                  </a:schemeClr>
                </a:solidFill>
              </a:rPr>
              <a:t>) </a:t>
            </a:r>
          </a:p>
          <a:p>
            <a:pPr marL="274320" indent="-274320" fontAlgn="auto">
              <a:spcAft>
                <a:spcPts val="0"/>
              </a:spcAft>
              <a:buFont typeface="Wingdings"/>
              <a:buNone/>
              <a:defRPr/>
            </a:pPr>
            <a:r>
              <a:rPr lang="en-US" i="1" dirty="0">
                <a:solidFill>
                  <a:schemeClr val="accent2">
                    <a:lumMod val="75000"/>
                  </a:schemeClr>
                </a:solidFill>
              </a:rPr>
              <a:t>  V</a:t>
            </a:r>
            <a:r>
              <a:rPr lang="en-US" dirty="0">
                <a:solidFill>
                  <a:schemeClr val="accent2">
                    <a:lumMod val="75000"/>
                  </a:schemeClr>
                </a:solidFill>
              </a:rPr>
              <a:t>(</a:t>
            </a:r>
            <a:r>
              <a:rPr lang="en-US" i="1" dirty="0">
                <a:solidFill>
                  <a:schemeClr val="accent2">
                    <a:lumMod val="75000"/>
                  </a:schemeClr>
                </a:solidFill>
              </a:rPr>
              <a:t>t</a:t>
            </a:r>
            <a:r>
              <a:rPr lang="en-US" dirty="0">
                <a:solidFill>
                  <a:schemeClr val="accent2">
                    <a:lumMod val="75000"/>
                  </a:schemeClr>
                </a:solidFill>
              </a:rPr>
              <a:t>) is the </a:t>
            </a:r>
            <a:r>
              <a:rPr lang="en-US" dirty="0">
                <a:hlinkClick r:id="rId5" tooltip="Potential difference"/>
              </a:rPr>
              <a:t>potential difference</a:t>
            </a:r>
            <a:r>
              <a:rPr lang="en-US" dirty="0"/>
              <a:t> </a:t>
            </a:r>
            <a:r>
              <a:rPr lang="en-US" dirty="0">
                <a:solidFill>
                  <a:schemeClr val="accent2">
                    <a:lumMod val="75000"/>
                  </a:schemeClr>
                </a:solidFill>
              </a:rPr>
              <a:t>(or voltage drop) across the component, measured in </a:t>
            </a:r>
            <a:r>
              <a:rPr lang="en-US" dirty="0">
                <a:hlinkClick r:id="rId6" tooltip="Volt"/>
              </a:rPr>
              <a:t>volts</a:t>
            </a:r>
            <a:endParaRPr lang="en-US" dirty="0"/>
          </a:p>
          <a:p>
            <a:pPr marL="274320" indent="-274320" fontAlgn="auto">
              <a:spcAft>
                <a:spcPts val="0"/>
              </a:spcAft>
              <a:buFont typeface="Wingdings"/>
              <a:buNone/>
              <a:defRPr/>
            </a:pPr>
            <a:r>
              <a:rPr lang="en-US" dirty="0"/>
              <a:t>  </a:t>
            </a:r>
            <a:r>
              <a:rPr lang="en-US" i="1" dirty="0">
                <a:solidFill>
                  <a:schemeClr val="accent2">
                    <a:lumMod val="75000"/>
                  </a:schemeClr>
                </a:solidFill>
              </a:rPr>
              <a:t>I</a:t>
            </a:r>
            <a:r>
              <a:rPr lang="en-US" dirty="0">
                <a:solidFill>
                  <a:schemeClr val="accent2">
                    <a:lumMod val="75000"/>
                  </a:schemeClr>
                </a:solidFill>
              </a:rPr>
              <a:t>(</a:t>
            </a:r>
            <a:r>
              <a:rPr lang="en-US" i="1" dirty="0">
                <a:solidFill>
                  <a:schemeClr val="accent2">
                    <a:lumMod val="75000"/>
                  </a:schemeClr>
                </a:solidFill>
              </a:rPr>
              <a:t>t</a:t>
            </a:r>
            <a:r>
              <a:rPr lang="en-US" dirty="0">
                <a:solidFill>
                  <a:schemeClr val="accent2">
                    <a:lumMod val="75000"/>
                  </a:schemeClr>
                </a:solidFill>
              </a:rPr>
              <a:t>)</a:t>
            </a:r>
            <a:r>
              <a:rPr lang="en-US" dirty="0"/>
              <a:t> </a:t>
            </a:r>
            <a:r>
              <a:rPr lang="en-US" dirty="0">
                <a:solidFill>
                  <a:schemeClr val="accent2">
                    <a:lumMod val="75000"/>
                  </a:schemeClr>
                </a:solidFill>
              </a:rPr>
              <a:t>is the </a:t>
            </a:r>
            <a:r>
              <a:rPr lang="en-US" dirty="0">
                <a:hlinkClick r:id="rId7" tooltip="Electric current"/>
              </a:rPr>
              <a:t>current</a:t>
            </a:r>
            <a:r>
              <a:rPr lang="en-US" dirty="0"/>
              <a:t> </a:t>
            </a:r>
            <a:r>
              <a:rPr lang="en-US" dirty="0">
                <a:solidFill>
                  <a:schemeClr val="accent2">
                    <a:lumMod val="75000"/>
                  </a:schemeClr>
                </a:solidFill>
              </a:rPr>
              <a:t>through it, measured in </a:t>
            </a:r>
            <a:r>
              <a:rPr lang="en-US" dirty="0">
                <a:hlinkClick r:id="rId8" tooltip="Ampere"/>
              </a:rPr>
              <a:t>amperes</a:t>
            </a:r>
            <a:r>
              <a:rPr lang="en-US" dirty="0"/>
              <a:t> </a:t>
            </a:r>
          </a:p>
          <a:p>
            <a:pPr marL="274320" indent="-274320" fontAlgn="auto">
              <a:spcAft>
                <a:spcPts val="0"/>
              </a:spcAft>
              <a:buFont typeface="Wingdings"/>
              <a:buNone/>
              <a:defRPr/>
            </a:pPr>
            <a:r>
              <a:rPr lang="en-US" dirty="0">
                <a:solidFill>
                  <a:schemeClr val="accent2">
                    <a:lumMod val="75000"/>
                  </a:schemeClr>
                </a:solidFill>
              </a:rPr>
              <a:t>  If the component is a</a:t>
            </a:r>
            <a:r>
              <a:rPr lang="en-US" dirty="0"/>
              <a:t> </a:t>
            </a:r>
            <a:r>
              <a:rPr lang="en-US" dirty="0">
                <a:hlinkClick r:id="rId9" tooltip="Resistor"/>
              </a:rPr>
              <a:t>resistor</a:t>
            </a:r>
            <a:r>
              <a:rPr lang="en-US" dirty="0"/>
              <a:t>, </a:t>
            </a:r>
            <a:r>
              <a:rPr lang="en-US" dirty="0">
                <a:solidFill>
                  <a:schemeClr val="accent2">
                    <a:lumMod val="75000"/>
                  </a:schemeClr>
                </a:solidFill>
              </a:rPr>
              <a:t>then:</a:t>
            </a:r>
          </a:p>
          <a:p>
            <a:pPr marL="274320" indent="-274320" fontAlgn="auto">
              <a:spcAft>
                <a:spcPts val="0"/>
              </a:spcAft>
              <a:buFont typeface="Wingdings"/>
              <a:buNone/>
              <a:defRPr/>
            </a:pPr>
            <a:r>
              <a:rPr lang="en-US" dirty="0"/>
              <a:t>               P = V.I = I</a:t>
            </a:r>
            <a:r>
              <a:rPr lang="en-US" baseline="40000" dirty="0"/>
              <a:t>2 </a:t>
            </a:r>
            <a:r>
              <a:rPr lang="en-US" dirty="0"/>
              <a:t>.R</a:t>
            </a:r>
            <a:r>
              <a:rPr lang="en-US" baseline="40000" dirty="0"/>
              <a:t>      </a:t>
            </a:r>
          </a:p>
          <a:p>
            <a:pPr marL="274320" indent="-274320" fontAlgn="auto">
              <a:spcAft>
                <a:spcPts val="0"/>
              </a:spcAft>
              <a:buFont typeface="Wingdings"/>
              <a:buNone/>
              <a:defRPr/>
            </a:pPr>
            <a:r>
              <a:rPr lang="en-US" dirty="0"/>
              <a:t>    </a:t>
            </a:r>
            <a:r>
              <a:rPr lang="en-US" dirty="0">
                <a:solidFill>
                  <a:schemeClr val="accent2">
                    <a:lumMod val="75000"/>
                  </a:schemeClr>
                </a:solidFill>
              </a:rPr>
              <a:t>where R is the </a:t>
            </a:r>
            <a:r>
              <a:rPr lang="en-US" dirty="0">
                <a:hlinkClick r:id="rId10" tooltip="Electrical resistance"/>
              </a:rPr>
              <a:t>resistance</a:t>
            </a:r>
            <a:r>
              <a:rPr lang="en-US" dirty="0">
                <a:solidFill>
                  <a:schemeClr val="accent2">
                    <a:lumMod val="75000"/>
                  </a:schemeClr>
                </a:solidFill>
              </a:rPr>
              <a:t>, measured in </a:t>
            </a:r>
            <a:r>
              <a:rPr lang="en-US" dirty="0">
                <a:hlinkClick r:id="rId11" tooltip="Ohm (unit)"/>
              </a:rPr>
              <a:t>ohms</a:t>
            </a:r>
            <a:r>
              <a:rPr lang="en-US" dirty="0"/>
              <a:t>.</a:t>
            </a:r>
          </a:p>
          <a:p>
            <a:pPr marL="274320" indent="-274320" fontAlgn="auto">
              <a:spcAft>
                <a:spcPts val="0"/>
              </a:spcAft>
              <a:buFont typeface="Wingdings"/>
              <a:buChar char=""/>
              <a:defRPr/>
            </a:pPr>
            <a:endParaRPr lang="en-US" dirty="0"/>
          </a:p>
        </p:txBody>
      </p:sp>
      <p:sp>
        <p:nvSpPr>
          <p:cNvPr id="4" name="Date Placeholder 3">
            <a:extLst>
              <a:ext uri="{FF2B5EF4-FFF2-40B4-BE49-F238E27FC236}">
                <a16:creationId xmlns:a16="http://schemas.microsoft.com/office/drawing/2014/main" id="{418BD6CE-CB04-4C12-670B-F6B031A810E8}"/>
              </a:ext>
            </a:extLst>
          </p:cNvPr>
          <p:cNvSpPr>
            <a:spLocks noGrp="1"/>
          </p:cNvSpPr>
          <p:nvPr>
            <p:ph type="dt" sz="quarter" idx="10"/>
          </p:nvPr>
        </p:nvSpPr>
        <p:spPr>
          <a:xfrm rot="5400000">
            <a:off x="-664464" y="6422136"/>
            <a:ext cx="2011680" cy="384048"/>
          </a:xfrm>
          <a:scene3d>
            <a:camera prst="orthographicFront">
              <a:rot lat="0" lon="0" rev="5400000"/>
            </a:camera>
            <a:lightRig rig="threePt" dir="t"/>
          </a:scene3d>
        </p:spPr>
        <p:txBody>
          <a:bodyPr/>
          <a:lstStyle/>
          <a:p>
            <a:pPr>
              <a:defRPr/>
            </a:pPr>
            <a:fld id="{EE7A5B62-8629-4E02-9E35-52F937EB66E4}" type="datetime1">
              <a:rPr lang="en-US"/>
              <a:pPr>
                <a:defRPr/>
              </a:pPr>
              <a:t>3/13/2023</a:t>
            </a:fld>
            <a:endParaRPr lang="en-US" dirty="0"/>
          </a:p>
        </p:txBody>
      </p:sp>
      <p:sp>
        <p:nvSpPr>
          <p:cNvPr id="12294" name="Slide Number Placeholder 4">
            <a:extLst>
              <a:ext uri="{FF2B5EF4-FFF2-40B4-BE49-F238E27FC236}">
                <a16:creationId xmlns:a16="http://schemas.microsoft.com/office/drawing/2014/main" id="{8DB6367E-3A9E-A96B-D61A-75FAB4A4CFF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9DAA04B8-FA6D-4176-9E80-F8BCA54A93DC}" type="slidenum">
              <a:rPr lang="en-US" altLang="en-US">
                <a:solidFill>
                  <a:srgbClr val="FFFFFF"/>
                </a:solidFill>
              </a:rPr>
              <a:pPr/>
              <a:t>23</a:t>
            </a:fld>
            <a:endParaRPr lang="en-US" altLang="en-US">
              <a:solidFill>
                <a:srgbClr val="FFFFFF"/>
              </a:solidFill>
            </a:endParaRPr>
          </a:p>
        </p:txBody>
      </p:sp>
      <p:sp>
        <p:nvSpPr>
          <p:cNvPr id="6" name="Footer Placeholder 5">
            <a:extLst>
              <a:ext uri="{FF2B5EF4-FFF2-40B4-BE49-F238E27FC236}">
                <a16:creationId xmlns:a16="http://schemas.microsoft.com/office/drawing/2014/main" id="{72409C8A-BDF1-1F40-3E39-1703E329509C}"/>
              </a:ext>
            </a:extLst>
          </p:cNvPr>
          <p:cNvSpPr>
            <a:spLocks noGrp="1"/>
          </p:cNvSpPr>
          <p:nvPr>
            <p:ph type="ftr" sz="quarter" idx="12"/>
          </p:nvPr>
        </p:nvSpPr>
        <p:spPr>
          <a:xfrm rot="5400000">
            <a:off x="347472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5843" name="Object 3">
            <a:extLst>
              <a:ext uri="{FF2B5EF4-FFF2-40B4-BE49-F238E27FC236}">
                <a16:creationId xmlns:a16="http://schemas.microsoft.com/office/drawing/2014/main" id="{3E976771-264E-D449-D2E9-160202160D94}"/>
              </a:ext>
            </a:extLst>
          </p:cNvPr>
          <p:cNvGraphicFramePr>
            <a:graphicFrameLocks noChangeAspect="1"/>
          </p:cNvGraphicFramePr>
          <p:nvPr/>
        </p:nvGraphicFramePr>
        <p:xfrm>
          <a:off x="3733800" y="5208588"/>
          <a:ext cx="558800" cy="658812"/>
        </p:xfrm>
        <a:graphic>
          <a:graphicData uri="http://schemas.openxmlformats.org/presentationml/2006/ole">
            <mc:AlternateContent xmlns:mc="http://schemas.openxmlformats.org/markup-compatibility/2006">
              <mc:Choice xmlns:v="urn:schemas-microsoft-com:vml" Requires="v">
                <p:oleObj name="Equation" r:id="rId12" imgW="355320" imgH="419040" progId="">
                  <p:embed/>
                </p:oleObj>
              </mc:Choice>
              <mc:Fallback>
                <p:oleObj name="Equation" r:id="rId12" imgW="355320" imgH="419040" progId="">
                  <p:embed/>
                  <p:pic>
                    <p:nvPicPr>
                      <p:cNvPr id="0"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33800" y="5208588"/>
                        <a:ext cx="55880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8">
            <a:extLst>
              <a:ext uri="{FF2B5EF4-FFF2-40B4-BE49-F238E27FC236}">
                <a16:creationId xmlns:a16="http://schemas.microsoft.com/office/drawing/2014/main" id="{E2C87EBE-03C2-9C2B-53AD-AC07E5F038C7}"/>
              </a:ext>
            </a:extLst>
          </p:cNvPr>
          <p:cNvGrpSpPr/>
          <p:nvPr/>
        </p:nvGrpSpPr>
        <p:grpSpPr>
          <a:xfrm>
            <a:off x="76200" y="76200"/>
            <a:ext cx="685800" cy="762000"/>
            <a:chOff x="380954" y="228600"/>
            <a:chExt cx="1104783" cy="1193166"/>
          </a:xfrm>
          <a:solidFill>
            <a:schemeClr val="accent3"/>
          </a:solidFill>
        </p:grpSpPr>
        <p:sp>
          <p:nvSpPr>
            <p:cNvPr id="10" name="Moon 9">
              <a:extLst>
                <a:ext uri="{FF2B5EF4-FFF2-40B4-BE49-F238E27FC236}">
                  <a16:creationId xmlns:a16="http://schemas.microsoft.com/office/drawing/2014/main" id="{0FF71217-8D2A-7D43-B902-E6C8F74D3424}"/>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Moon 10">
              <a:extLst>
                <a:ext uri="{FF2B5EF4-FFF2-40B4-BE49-F238E27FC236}">
                  <a16:creationId xmlns:a16="http://schemas.microsoft.com/office/drawing/2014/main" id="{617A89A7-A44A-FE70-A285-05D95B734A38}"/>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Flowchart: Connector 11">
              <a:extLst>
                <a:ext uri="{FF2B5EF4-FFF2-40B4-BE49-F238E27FC236}">
                  <a16:creationId xmlns:a16="http://schemas.microsoft.com/office/drawing/2014/main" id="{E6EED087-4CF6-42CA-A107-8BA35200E091}"/>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ssolve">
                                      <p:cBhvr>
                                        <p:cTn id="39" dur="500"/>
                                        <p:tgtEl>
                                          <p:spTgt spid="3">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dissolve">
                                      <p:cBhvr>
                                        <p:cTn id="44" dur="500"/>
                                        <p:tgtEl>
                                          <p:spTgt spid="3">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dissolve">
                                      <p:cBhvr>
                                        <p:cTn id="49" dur="500"/>
                                        <p:tgtEl>
                                          <p:spTgt spid="3">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5"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8" end="8"/>
                                            </p:txEl>
                                          </p:spTgt>
                                        </p:tgtEl>
                                      </p:cBhvr>
                                    </p:animEffect>
                                  </p:childTnLst>
                                </p:cTn>
                              </p:par>
                              <p:par>
                                <p:cTn id="57" presetID="55" presetClass="entr" presetSubtype="0" fill="hold" nodeType="withEffect">
                                  <p:stCondLst>
                                    <p:cond delay="0"/>
                                  </p:stCondLst>
                                  <p:childTnLst>
                                    <p:set>
                                      <p:cBhvr>
                                        <p:cTn id="58" dur="1" fill="hold">
                                          <p:stCondLst>
                                            <p:cond delay="0"/>
                                          </p:stCondLst>
                                        </p:cTn>
                                        <p:tgtEl>
                                          <p:spTgt spid="35843"/>
                                        </p:tgtEl>
                                        <p:attrNameLst>
                                          <p:attrName>style.visibility</p:attrName>
                                        </p:attrNameLst>
                                      </p:cBhvr>
                                      <p:to>
                                        <p:strVal val="visible"/>
                                      </p:to>
                                    </p:set>
                                    <p:anim calcmode="lin" valueType="num">
                                      <p:cBhvr>
                                        <p:cTn id="59" dur="1000" fill="hold"/>
                                        <p:tgtEl>
                                          <p:spTgt spid="35843"/>
                                        </p:tgtEl>
                                        <p:attrNameLst>
                                          <p:attrName>ppt_w</p:attrName>
                                        </p:attrNameLst>
                                      </p:cBhvr>
                                      <p:tavLst>
                                        <p:tav tm="0">
                                          <p:val>
                                            <p:strVal val="#ppt_w*0.70"/>
                                          </p:val>
                                        </p:tav>
                                        <p:tav tm="100000">
                                          <p:val>
                                            <p:strVal val="#ppt_w"/>
                                          </p:val>
                                        </p:tav>
                                      </p:tavLst>
                                    </p:anim>
                                    <p:anim calcmode="lin" valueType="num">
                                      <p:cBhvr>
                                        <p:cTn id="60" dur="1000" fill="hold"/>
                                        <p:tgtEl>
                                          <p:spTgt spid="35843"/>
                                        </p:tgtEl>
                                        <p:attrNameLst>
                                          <p:attrName>ppt_h</p:attrName>
                                        </p:attrNameLst>
                                      </p:cBhvr>
                                      <p:tavLst>
                                        <p:tav tm="0">
                                          <p:val>
                                            <p:strVal val="#ppt_h"/>
                                          </p:val>
                                        </p:tav>
                                        <p:tav tm="100000">
                                          <p:val>
                                            <p:strVal val="#ppt_h"/>
                                          </p:val>
                                        </p:tav>
                                      </p:tavLst>
                                    </p:anim>
                                    <p:animEffect transition="in" filter="fade">
                                      <p:cBhvr>
                                        <p:cTn id="61" dur="1000"/>
                                        <p:tgtEl>
                                          <p:spTgt spid="3584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dissolve">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FABC99-C6C7-0538-56E6-3EF0ED82692E}"/>
              </a:ext>
            </a:extLst>
          </p:cNvPr>
          <p:cNvSpPr>
            <a:spLocks noGrp="1"/>
          </p:cNvSpPr>
          <p:nvPr>
            <p:ph sz="quarter" idx="1"/>
          </p:nvPr>
        </p:nvSpPr>
        <p:spPr>
          <a:xfrm>
            <a:off x="0" y="228600"/>
            <a:ext cx="8458200" cy="6245225"/>
          </a:xfrm>
        </p:spPr>
        <p:txBody>
          <a:bodyPr>
            <a:normAutofit/>
          </a:bodyPr>
          <a:lstStyle/>
          <a:p>
            <a:pPr marL="274320" indent="-274320" algn="ctr" fontAlgn="auto">
              <a:spcAft>
                <a:spcPts val="0"/>
              </a:spcAft>
              <a:buFont typeface="Wingdings"/>
              <a:buNone/>
              <a:defRPr/>
            </a:pPr>
            <a:r>
              <a:rPr lang="en-US" b="1" dirty="0"/>
              <a:t>        </a:t>
            </a:r>
            <a:r>
              <a:rPr lang="en-US" sz="3200" b="1" u="sng" dirty="0">
                <a:solidFill>
                  <a:schemeClr val="accent1">
                    <a:lumMod val="75000"/>
                  </a:schemeClr>
                </a:solidFill>
              </a:rPr>
              <a:t>Average electrical power for                         sinusoidal voltages</a:t>
            </a:r>
          </a:p>
          <a:p>
            <a:pPr marL="274320" indent="-274320" algn="ctr" fontAlgn="auto">
              <a:spcAft>
                <a:spcPts val="0"/>
              </a:spcAft>
              <a:buFont typeface="Wingdings"/>
              <a:buNone/>
              <a:defRPr/>
            </a:pPr>
            <a:endParaRPr lang="en-US" b="1" dirty="0"/>
          </a:p>
          <a:p>
            <a:pPr marL="274320" indent="-274320" fontAlgn="auto">
              <a:spcAft>
                <a:spcPts val="0"/>
              </a:spcAft>
              <a:buFont typeface="Wingdings"/>
              <a:buChar char=""/>
              <a:defRPr/>
            </a:pPr>
            <a:r>
              <a:rPr lang="en-US" dirty="0">
                <a:solidFill>
                  <a:schemeClr val="accent2">
                    <a:lumMod val="75000"/>
                  </a:schemeClr>
                </a:solidFill>
              </a:rPr>
              <a:t>The average power consumed by a </a:t>
            </a:r>
            <a:r>
              <a:rPr lang="en-US" dirty="0" err="1">
                <a:solidFill>
                  <a:schemeClr val="accent2">
                    <a:lumMod val="75000"/>
                  </a:schemeClr>
                </a:solidFill>
                <a:hlinkClick r:id="rId2" tooltip="Sine"/>
              </a:rPr>
              <a:t>sinusoidally</a:t>
            </a:r>
            <a:r>
              <a:rPr lang="en-US" dirty="0">
                <a:solidFill>
                  <a:schemeClr val="accent2">
                    <a:lumMod val="75000"/>
                  </a:schemeClr>
                </a:solidFill>
              </a:rPr>
              <a:t>-driven </a:t>
            </a:r>
          </a:p>
          <a:p>
            <a:pPr marL="274320" indent="-274320" fontAlgn="auto">
              <a:spcAft>
                <a:spcPts val="0"/>
              </a:spcAft>
              <a:buFont typeface="Wingdings"/>
              <a:buNone/>
              <a:defRPr/>
            </a:pPr>
            <a:r>
              <a:rPr lang="en-US" dirty="0">
                <a:solidFill>
                  <a:schemeClr val="accent2">
                    <a:lumMod val="75000"/>
                  </a:schemeClr>
                </a:solidFill>
              </a:rPr>
              <a:t>    linear two-terminal electrical device is a function of the</a:t>
            </a:r>
          </a:p>
          <a:p>
            <a:pPr marL="274320" indent="-274320" fontAlgn="auto">
              <a:spcAft>
                <a:spcPts val="0"/>
              </a:spcAft>
              <a:buFont typeface="Wingdings"/>
              <a:buNone/>
              <a:defRPr/>
            </a:pPr>
            <a:r>
              <a:rPr lang="en-US" dirty="0"/>
              <a:t>   </a:t>
            </a:r>
            <a:r>
              <a:rPr lang="en-US" dirty="0">
                <a:hlinkClick r:id="rId3" tooltip="Root mean square"/>
              </a:rPr>
              <a:t>root mean square</a:t>
            </a:r>
            <a:r>
              <a:rPr lang="en-US" dirty="0"/>
              <a:t> </a:t>
            </a:r>
            <a:r>
              <a:rPr lang="en-US" dirty="0">
                <a:solidFill>
                  <a:schemeClr val="accent2">
                    <a:lumMod val="75000"/>
                  </a:schemeClr>
                </a:solidFill>
              </a:rPr>
              <a:t>(rms) values of the </a:t>
            </a:r>
            <a:r>
              <a:rPr lang="en-US" dirty="0">
                <a:hlinkClick r:id="rId4" tooltip="Voltage"/>
              </a:rPr>
              <a:t>voltage</a:t>
            </a:r>
            <a:r>
              <a:rPr lang="en-US" dirty="0"/>
              <a:t> </a:t>
            </a:r>
            <a:r>
              <a:rPr lang="en-US" dirty="0">
                <a:solidFill>
                  <a:schemeClr val="accent2">
                    <a:lumMod val="75000"/>
                  </a:schemeClr>
                </a:solidFill>
              </a:rPr>
              <a:t>across the</a:t>
            </a:r>
          </a:p>
          <a:p>
            <a:pPr marL="274320" indent="-274320" fontAlgn="auto">
              <a:spcAft>
                <a:spcPts val="0"/>
              </a:spcAft>
              <a:buFont typeface="Wingdings"/>
              <a:buNone/>
              <a:defRPr/>
            </a:pPr>
            <a:r>
              <a:rPr lang="en-US" dirty="0">
                <a:solidFill>
                  <a:schemeClr val="accent2">
                    <a:lumMod val="75000"/>
                  </a:schemeClr>
                </a:solidFill>
              </a:rPr>
              <a:t>   terminals and the current through the device, and of the</a:t>
            </a:r>
          </a:p>
          <a:p>
            <a:pPr marL="274320" indent="-274320" fontAlgn="auto">
              <a:spcAft>
                <a:spcPts val="0"/>
              </a:spcAft>
              <a:buFont typeface="Wingdings"/>
              <a:buNone/>
              <a:defRPr/>
            </a:pPr>
            <a:r>
              <a:rPr lang="en-US" dirty="0">
                <a:solidFill>
                  <a:schemeClr val="accent2">
                    <a:lumMod val="75000"/>
                  </a:schemeClr>
                </a:solidFill>
              </a:rPr>
              <a:t>   phase angle between the voltage and current sinusoids. </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That is,</a:t>
            </a:r>
          </a:p>
          <a:p>
            <a:pPr marL="274320" indent="-274320" fontAlgn="auto">
              <a:spcAft>
                <a:spcPts val="0"/>
              </a:spcAft>
              <a:buFont typeface="Wingdings"/>
              <a:buNone/>
              <a:defRPr/>
            </a:pPr>
            <a:r>
              <a:rPr lang="en-US" dirty="0">
                <a:solidFill>
                  <a:schemeClr val="accent2">
                    <a:lumMod val="75000"/>
                  </a:schemeClr>
                </a:solidFill>
              </a:rPr>
              <a:t>                                      P = V.I </a:t>
            </a:r>
            <a:r>
              <a:rPr lang="en-US" sz="3000" dirty="0">
                <a:solidFill>
                  <a:schemeClr val="accent2">
                    <a:lumMod val="75000"/>
                  </a:schemeClr>
                </a:solidFill>
              </a:rPr>
              <a:t>cosø</a:t>
            </a:r>
            <a:endParaRPr lang="en-US" dirty="0">
              <a:solidFill>
                <a:schemeClr val="accent2">
                  <a:lumMod val="75000"/>
                </a:schemeClr>
              </a:solidFill>
            </a:endParaRPr>
          </a:p>
          <a:p>
            <a:pPr marL="274320" indent="-274320" fontAlgn="auto">
              <a:spcAft>
                <a:spcPts val="0"/>
              </a:spcAft>
              <a:buFont typeface="Wingdings"/>
              <a:buNone/>
              <a:defRPr/>
            </a:pPr>
            <a:r>
              <a:rPr lang="en-US" dirty="0"/>
              <a:t>   </a:t>
            </a:r>
          </a:p>
        </p:txBody>
      </p:sp>
      <p:sp>
        <p:nvSpPr>
          <p:cNvPr id="4" name="Date Placeholder 3">
            <a:extLst>
              <a:ext uri="{FF2B5EF4-FFF2-40B4-BE49-F238E27FC236}">
                <a16:creationId xmlns:a16="http://schemas.microsoft.com/office/drawing/2014/main" id="{D246A0E3-29A7-187A-2DC1-E6471C0EEB6C}"/>
              </a:ext>
            </a:extLst>
          </p:cNvPr>
          <p:cNvSpPr>
            <a:spLocks noGrp="1"/>
          </p:cNvSpPr>
          <p:nvPr>
            <p:ph type="dt" sz="quarter" idx="10"/>
          </p:nvPr>
        </p:nvSpPr>
        <p:spPr>
          <a:xfrm rot="5400000">
            <a:off x="-966216" y="6422136"/>
            <a:ext cx="2011680" cy="384048"/>
          </a:xfrm>
          <a:scene3d>
            <a:camera prst="orthographicFront">
              <a:rot lat="0" lon="0" rev="5400000"/>
            </a:camera>
            <a:lightRig rig="threePt" dir="t"/>
          </a:scene3d>
        </p:spPr>
        <p:txBody>
          <a:bodyPr/>
          <a:lstStyle/>
          <a:p>
            <a:pPr>
              <a:defRPr/>
            </a:pPr>
            <a:fld id="{DEE78A6F-0CD6-42A5-A20E-FC0BC9240B22}" type="datetime1">
              <a:rPr lang="en-US"/>
              <a:pPr>
                <a:defRPr/>
              </a:pPr>
              <a:t>3/13/2023</a:t>
            </a:fld>
            <a:endParaRPr lang="en-US" dirty="0"/>
          </a:p>
        </p:txBody>
      </p:sp>
      <p:sp>
        <p:nvSpPr>
          <p:cNvPr id="36868" name="Slide Number Placeholder 4">
            <a:extLst>
              <a:ext uri="{FF2B5EF4-FFF2-40B4-BE49-F238E27FC236}">
                <a16:creationId xmlns:a16="http://schemas.microsoft.com/office/drawing/2014/main" id="{AE6E69C0-9EA8-5BFF-2E94-65BC62F1CAA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47CD7BE5-A0B7-42E4-8DAE-423DE54C25A2}" type="slidenum">
              <a:rPr lang="en-US" altLang="en-US">
                <a:solidFill>
                  <a:srgbClr val="FFFFFF"/>
                </a:solidFill>
              </a:rPr>
              <a:pPr/>
              <a:t>24</a:t>
            </a:fld>
            <a:endParaRPr lang="en-US" altLang="en-US">
              <a:solidFill>
                <a:srgbClr val="FFFFFF"/>
              </a:solidFill>
            </a:endParaRPr>
          </a:p>
        </p:txBody>
      </p:sp>
      <p:sp>
        <p:nvSpPr>
          <p:cNvPr id="6" name="Footer Placeholder 5">
            <a:extLst>
              <a:ext uri="{FF2B5EF4-FFF2-40B4-BE49-F238E27FC236}">
                <a16:creationId xmlns:a16="http://schemas.microsoft.com/office/drawing/2014/main" id="{C64C3009-C108-F71A-7227-2B411FBA11A7}"/>
              </a:ext>
            </a:extLst>
          </p:cNvPr>
          <p:cNvSpPr>
            <a:spLocks noGrp="1"/>
          </p:cNvSpPr>
          <p:nvPr>
            <p:ph type="ftr" sz="quarter" idx="12"/>
          </p:nvPr>
        </p:nvSpPr>
        <p:spPr>
          <a:xfrm rot="5400000">
            <a:off x="3078480" y="6446520"/>
            <a:ext cx="3200400" cy="365760"/>
          </a:xfrm>
          <a:scene3d>
            <a:camera prst="orthographicFront">
              <a:rot lat="0" lon="0" rev="5400000"/>
            </a:camera>
            <a:lightRig rig="threePt" dir="t"/>
          </a:scene3d>
        </p:spPr>
        <p:txBody>
          <a:bodyPr/>
          <a:lstStyle/>
          <a:p>
            <a:pPr>
              <a:defRPr/>
            </a:pPr>
            <a:r>
              <a:rPr lang="en-US"/>
              <a:t>RGUIIIT BASAR</a:t>
            </a:r>
          </a:p>
        </p:txBody>
      </p:sp>
      <p:grpSp>
        <p:nvGrpSpPr>
          <p:cNvPr id="2" name="Group 7">
            <a:extLst>
              <a:ext uri="{FF2B5EF4-FFF2-40B4-BE49-F238E27FC236}">
                <a16:creationId xmlns:a16="http://schemas.microsoft.com/office/drawing/2014/main" id="{DFB98EA5-15FC-347D-B0F7-A6963132AC4E}"/>
              </a:ext>
            </a:extLst>
          </p:cNvPr>
          <p:cNvGrpSpPr/>
          <p:nvPr/>
        </p:nvGrpSpPr>
        <p:grpSpPr>
          <a:xfrm>
            <a:off x="304800" y="304800"/>
            <a:ext cx="685800" cy="762000"/>
            <a:chOff x="380954" y="228600"/>
            <a:chExt cx="1104783" cy="1193166"/>
          </a:xfrm>
          <a:solidFill>
            <a:schemeClr val="accent3"/>
          </a:solidFill>
        </p:grpSpPr>
        <p:sp>
          <p:nvSpPr>
            <p:cNvPr id="9" name="Moon 8">
              <a:extLst>
                <a:ext uri="{FF2B5EF4-FFF2-40B4-BE49-F238E27FC236}">
                  <a16:creationId xmlns:a16="http://schemas.microsoft.com/office/drawing/2014/main" id="{10EBF58A-2758-B43F-5808-9FD8A8098F77}"/>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Moon 9">
              <a:extLst>
                <a:ext uri="{FF2B5EF4-FFF2-40B4-BE49-F238E27FC236}">
                  <a16:creationId xmlns:a16="http://schemas.microsoft.com/office/drawing/2014/main" id="{2217409A-4CEA-5CF3-CF49-A2392730E8F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Flowchart: Connector 10">
              <a:extLst>
                <a:ext uri="{FF2B5EF4-FFF2-40B4-BE49-F238E27FC236}">
                  <a16:creationId xmlns:a16="http://schemas.microsoft.com/office/drawing/2014/main" id="{55EB2EEB-4D66-EE73-E57C-523D4B93045E}"/>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5"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F7A06-C14E-8873-D8A4-8FF07821DFA8}"/>
              </a:ext>
            </a:extLst>
          </p:cNvPr>
          <p:cNvSpPr>
            <a:spLocks noGrp="1"/>
          </p:cNvSpPr>
          <p:nvPr>
            <p:ph type="title"/>
          </p:nvPr>
        </p:nvSpPr>
        <p:spPr/>
        <p:txBody>
          <a:bodyPr/>
          <a:lstStyle/>
          <a:p>
            <a:pPr algn="ctr" fontAlgn="auto">
              <a:spcAft>
                <a:spcPts val="0"/>
              </a:spcAft>
              <a:defRPr/>
            </a:pPr>
            <a:r>
              <a:rPr lang="en-US" b="1" dirty="0"/>
              <a:t>       </a:t>
            </a:r>
            <a:r>
              <a:rPr lang="en-US" b="1" u="sng" dirty="0">
                <a:solidFill>
                  <a:schemeClr val="accent1">
                    <a:lumMod val="75000"/>
                  </a:schemeClr>
                </a:solidFill>
              </a:rPr>
              <a:t>Average electrical power for     sinusoidal voltages</a:t>
            </a:r>
            <a:endParaRPr lang="en-US" u="sng" dirty="0">
              <a:solidFill>
                <a:schemeClr val="accent1">
                  <a:lumMod val="75000"/>
                </a:schemeClr>
              </a:solidFill>
            </a:endParaRPr>
          </a:p>
        </p:txBody>
      </p:sp>
      <p:sp>
        <p:nvSpPr>
          <p:cNvPr id="3" name="Content Placeholder 2">
            <a:extLst>
              <a:ext uri="{FF2B5EF4-FFF2-40B4-BE49-F238E27FC236}">
                <a16:creationId xmlns:a16="http://schemas.microsoft.com/office/drawing/2014/main" id="{68B57BC2-175A-5AB4-D220-909244A44A68}"/>
              </a:ext>
            </a:extLst>
          </p:cNvPr>
          <p:cNvSpPr>
            <a:spLocks noGrp="1"/>
          </p:cNvSpPr>
          <p:nvPr>
            <p:ph sz="quarter" idx="1"/>
          </p:nvPr>
        </p:nvSpPr>
        <p:spPr>
          <a:xfrm>
            <a:off x="609600" y="1752600"/>
            <a:ext cx="7467600" cy="4419600"/>
          </a:xfrm>
        </p:spPr>
        <p:txBody>
          <a:bodyPr>
            <a:normAutofit fontScale="92500" lnSpcReduction="10000"/>
          </a:bodyPr>
          <a:lstStyle/>
          <a:p>
            <a:pPr marL="274320" indent="-274320" fontAlgn="auto">
              <a:spcAft>
                <a:spcPts val="0"/>
              </a:spcAft>
              <a:buFont typeface="Wingdings"/>
              <a:buNone/>
              <a:defRPr/>
            </a:pPr>
            <a:r>
              <a:rPr lang="en-US" dirty="0"/>
              <a:t> </a:t>
            </a:r>
            <a:r>
              <a:rPr lang="en-US" dirty="0">
                <a:solidFill>
                  <a:schemeClr val="accent2">
                    <a:lumMod val="75000"/>
                  </a:schemeClr>
                </a:solidFill>
              </a:rPr>
              <a:t>where</a:t>
            </a:r>
          </a:p>
          <a:p>
            <a:pPr marL="274320" indent="-274320" fontAlgn="auto">
              <a:spcAft>
                <a:spcPts val="0"/>
              </a:spcAft>
              <a:buFont typeface="Wingdings" panose="05000000000000000000" pitchFamily="2" charset="2"/>
              <a:buChar char="Ø"/>
              <a:defRPr/>
            </a:pPr>
            <a:r>
              <a:rPr lang="en-US" i="1" dirty="0">
                <a:solidFill>
                  <a:schemeClr val="accent2">
                    <a:lumMod val="75000"/>
                  </a:schemeClr>
                </a:solidFill>
              </a:rPr>
              <a:t>    P</a:t>
            </a:r>
            <a:r>
              <a:rPr lang="en-US" dirty="0">
                <a:solidFill>
                  <a:schemeClr val="accent2">
                    <a:lumMod val="75000"/>
                  </a:schemeClr>
                </a:solidFill>
              </a:rPr>
              <a:t> is the average power, measured in </a:t>
            </a:r>
            <a:r>
              <a:rPr lang="en-US" dirty="0">
                <a:hlinkClick r:id="rId2" tooltip="Watt"/>
              </a:rPr>
              <a:t>watts</a:t>
            </a: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panose="05000000000000000000" pitchFamily="2" charset="2"/>
              <a:buChar char="Ø"/>
              <a:defRPr/>
            </a:pPr>
            <a:r>
              <a:rPr lang="en-US" i="1" dirty="0"/>
              <a:t>    </a:t>
            </a:r>
            <a:r>
              <a:rPr lang="en-US" i="1" dirty="0">
                <a:solidFill>
                  <a:schemeClr val="accent2">
                    <a:lumMod val="75000"/>
                  </a:schemeClr>
                </a:solidFill>
              </a:rPr>
              <a:t>I</a:t>
            </a:r>
            <a:r>
              <a:rPr lang="en-US" dirty="0">
                <a:solidFill>
                  <a:schemeClr val="accent2">
                    <a:lumMod val="75000"/>
                  </a:schemeClr>
                </a:solidFill>
              </a:rPr>
              <a:t> is the root mean square value of the sinusoidal</a:t>
            </a:r>
          </a:p>
          <a:p>
            <a:pPr marL="274320" indent="-274320" fontAlgn="auto">
              <a:spcAft>
                <a:spcPts val="0"/>
              </a:spcAft>
              <a:buFont typeface="Wingdings"/>
              <a:buNone/>
              <a:defRPr/>
            </a:pPr>
            <a:r>
              <a:rPr lang="en-US" dirty="0">
                <a:solidFill>
                  <a:schemeClr val="accent2">
                    <a:lumMod val="75000"/>
                  </a:schemeClr>
                </a:solidFill>
              </a:rPr>
              <a:t>       alternating current (AC), measured in</a:t>
            </a:r>
            <a:r>
              <a:rPr lang="en-US" dirty="0"/>
              <a:t> </a:t>
            </a:r>
            <a:r>
              <a:rPr lang="en-US" dirty="0">
                <a:hlinkClick r:id="rId3" tooltip="Ampere"/>
              </a:rPr>
              <a:t>amperes</a:t>
            </a:r>
            <a:endParaRPr lang="en-US" dirty="0"/>
          </a:p>
          <a:p>
            <a:pPr marL="274320" indent="-274320" fontAlgn="auto">
              <a:spcAft>
                <a:spcPts val="0"/>
              </a:spcAft>
              <a:buFont typeface="Wingdings" panose="05000000000000000000" pitchFamily="2" charset="2"/>
              <a:buChar char="Ø"/>
              <a:defRPr/>
            </a:pPr>
            <a:endParaRPr lang="en-US" dirty="0"/>
          </a:p>
          <a:p>
            <a:pPr marL="274320" indent="-274320" fontAlgn="auto">
              <a:spcAft>
                <a:spcPts val="0"/>
              </a:spcAft>
              <a:buFont typeface="Wingdings" panose="05000000000000000000" pitchFamily="2" charset="2"/>
              <a:buChar char="Ø"/>
              <a:defRPr/>
            </a:pPr>
            <a:r>
              <a:rPr lang="en-US" dirty="0"/>
              <a:t>   </a:t>
            </a:r>
            <a:r>
              <a:rPr lang="en-US" i="1" dirty="0">
                <a:solidFill>
                  <a:schemeClr val="accent2">
                    <a:lumMod val="75000"/>
                  </a:schemeClr>
                </a:solidFill>
              </a:rPr>
              <a:t>V</a:t>
            </a:r>
            <a:r>
              <a:rPr lang="en-US" dirty="0">
                <a:solidFill>
                  <a:schemeClr val="accent2">
                    <a:lumMod val="75000"/>
                  </a:schemeClr>
                </a:solidFill>
              </a:rPr>
              <a:t> is the root mean square value of the sinusoidal</a:t>
            </a:r>
          </a:p>
          <a:p>
            <a:pPr marL="274320" indent="-274320" fontAlgn="auto">
              <a:spcAft>
                <a:spcPts val="0"/>
              </a:spcAft>
              <a:buFont typeface="Wingdings"/>
              <a:buNone/>
              <a:defRPr/>
            </a:pPr>
            <a:r>
              <a:rPr lang="en-US" dirty="0">
                <a:solidFill>
                  <a:schemeClr val="accent2">
                    <a:lumMod val="75000"/>
                  </a:schemeClr>
                </a:solidFill>
              </a:rPr>
              <a:t>      alternating voltage, measured in </a:t>
            </a:r>
            <a:r>
              <a:rPr lang="en-US" dirty="0">
                <a:hlinkClick r:id="rId4" tooltip="Volt"/>
              </a:rPr>
              <a:t>volts</a:t>
            </a:r>
            <a:endParaRPr lang="en-US" dirty="0"/>
          </a:p>
          <a:p>
            <a:pPr marL="274320" indent="-274320" fontAlgn="auto">
              <a:spcAft>
                <a:spcPts val="0"/>
              </a:spcAft>
              <a:buFont typeface="Wingdings" panose="05000000000000000000" pitchFamily="2" charset="2"/>
              <a:buChar char="Ø"/>
              <a:defRPr/>
            </a:pPr>
            <a:endParaRPr lang="en-US" dirty="0"/>
          </a:p>
          <a:p>
            <a:pPr marL="274320" indent="-274320" fontAlgn="auto">
              <a:spcAft>
                <a:spcPts val="0"/>
              </a:spcAft>
              <a:buFont typeface="Wingdings" panose="05000000000000000000" pitchFamily="2" charset="2"/>
              <a:buChar char="Ø"/>
              <a:defRPr/>
            </a:pPr>
            <a:r>
              <a:rPr lang="en-US" dirty="0"/>
              <a:t>   </a:t>
            </a:r>
            <a:r>
              <a:rPr lang="en-US" i="1" dirty="0">
                <a:solidFill>
                  <a:schemeClr val="accent2">
                    <a:lumMod val="75000"/>
                  </a:schemeClr>
                </a:solidFill>
              </a:rPr>
              <a:t>φ</a:t>
            </a:r>
            <a:r>
              <a:rPr lang="en-US" dirty="0">
                <a:solidFill>
                  <a:schemeClr val="accent2">
                    <a:lumMod val="75000"/>
                  </a:schemeClr>
                </a:solidFill>
              </a:rPr>
              <a:t> is the </a:t>
            </a:r>
            <a:r>
              <a:rPr lang="en-US" dirty="0">
                <a:hlinkClick r:id="rId5" tooltip="Phase angle"/>
              </a:rPr>
              <a:t>phase angle</a:t>
            </a:r>
            <a:r>
              <a:rPr lang="en-US" dirty="0"/>
              <a:t> </a:t>
            </a:r>
            <a:r>
              <a:rPr lang="en-US" dirty="0">
                <a:solidFill>
                  <a:schemeClr val="accent2">
                    <a:lumMod val="75000"/>
                  </a:schemeClr>
                </a:solidFill>
              </a:rPr>
              <a:t>between the voltage and the current sine functions. </a:t>
            </a:r>
          </a:p>
          <a:p>
            <a:pPr marL="274320" indent="-274320" fontAlgn="auto">
              <a:spcAft>
                <a:spcPts val="0"/>
              </a:spcAft>
              <a:buFont typeface="Wingdings"/>
              <a:buChar char=""/>
              <a:defRPr/>
            </a:pPr>
            <a:endParaRPr lang="en-US" dirty="0"/>
          </a:p>
        </p:txBody>
      </p:sp>
      <p:sp>
        <p:nvSpPr>
          <p:cNvPr id="4" name="Date Placeholder 3">
            <a:extLst>
              <a:ext uri="{FF2B5EF4-FFF2-40B4-BE49-F238E27FC236}">
                <a16:creationId xmlns:a16="http://schemas.microsoft.com/office/drawing/2014/main" id="{B400F0B6-34B1-02CD-CEC2-2EF3253C2338}"/>
              </a:ext>
            </a:extLst>
          </p:cNvPr>
          <p:cNvSpPr>
            <a:spLocks noGrp="1"/>
          </p:cNvSpPr>
          <p:nvPr>
            <p:ph type="dt" sz="quarter" idx="10"/>
          </p:nvPr>
        </p:nvSpPr>
        <p:spPr>
          <a:xfrm rot="5400000">
            <a:off x="-737616" y="6422136"/>
            <a:ext cx="2011680" cy="384048"/>
          </a:xfrm>
          <a:scene3d>
            <a:camera prst="orthographicFront">
              <a:rot lat="0" lon="0" rev="5400000"/>
            </a:camera>
            <a:lightRig rig="threePt" dir="t"/>
          </a:scene3d>
        </p:spPr>
        <p:txBody>
          <a:bodyPr/>
          <a:lstStyle/>
          <a:p>
            <a:pPr>
              <a:defRPr/>
            </a:pPr>
            <a:fld id="{FD3AE941-0A0B-42B9-BF7C-5952E3604C54}" type="datetime1">
              <a:rPr lang="en-US"/>
              <a:pPr>
                <a:defRPr/>
              </a:pPr>
              <a:t>3/13/2023</a:t>
            </a:fld>
            <a:endParaRPr lang="en-US" dirty="0"/>
          </a:p>
        </p:txBody>
      </p:sp>
      <p:sp>
        <p:nvSpPr>
          <p:cNvPr id="37893" name="Slide Number Placeholder 4">
            <a:extLst>
              <a:ext uri="{FF2B5EF4-FFF2-40B4-BE49-F238E27FC236}">
                <a16:creationId xmlns:a16="http://schemas.microsoft.com/office/drawing/2014/main" id="{20CFA620-6902-71EE-364C-D4B932C3A52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2FF316ED-A221-4DA2-A105-E1A016417282}" type="slidenum">
              <a:rPr lang="en-US" altLang="en-US">
                <a:solidFill>
                  <a:srgbClr val="FFFFFF"/>
                </a:solidFill>
              </a:rPr>
              <a:pPr/>
              <a:t>25</a:t>
            </a:fld>
            <a:endParaRPr lang="en-US" altLang="en-US">
              <a:solidFill>
                <a:srgbClr val="FFFFFF"/>
              </a:solidFill>
            </a:endParaRPr>
          </a:p>
        </p:txBody>
      </p:sp>
      <p:sp>
        <p:nvSpPr>
          <p:cNvPr id="6" name="Footer Placeholder 5">
            <a:extLst>
              <a:ext uri="{FF2B5EF4-FFF2-40B4-BE49-F238E27FC236}">
                <a16:creationId xmlns:a16="http://schemas.microsoft.com/office/drawing/2014/main" id="{42B5C79B-A9D4-DB3C-AD11-3032B79EF897}"/>
              </a:ext>
            </a:extLst>
          </p:cNvPr>
          <p:cNvSpPr>
            <a:spLocks noGrp="1"/>
          </p:cNvSpPr>
          <p:nvPr>
            <p:ph type="ftr" sz="quarter" idx="12"/>
          </p:nvPr>
        </p:nvSpPr>
        <p:spPr>
          <a:xfrm rot="5400000">
            <a:off x="3398520" y="6446520"/>
            <a:ext cx="3200400" cy="365760"/>
          </a:xfrm>
          <a:scene3d>
            <a:camera prst="orthographicFront">
              <a:rot lat="0" lon="0" rev="5400000"/>
            </a:camera>
            <a:lightRig rig="threePt" dir="t"/>
          </a:scene3d>
        </p:spPr>
        <p:txBody>
          <a:bodyPr/>
          <a:lstStyle/>
          <a:p>
            <a:pPr>
              <a:defRPr/>
            </a:pPr>
            <a:r>
              <a:rPr lang="en-US"/>
              <a:t>RGUIIIT BASAR</a:t>
            </a:r>
          </a:p>
        </p:txBody>
      </p:sp>
      <p:sp>
        <p:nvSpPr>
          <p:cNvPr id="37895" name="TextBox 6">
            <a:extLst>
              <a:ext uri="{FF2B5EF4-FFF2-40B4-BE49-F238E27FC236}">
                <a16:creationId xmlns:a16="http://schemas.microsoft.com/office/drawing/2014/main" id="{59F4FFFA-4B3C-F55D-02F6-BE0FFDB876DC}"/>
              </a:ext>
            </a:extLst>
          </p:cNvPr>
          <p:cNvSpPr txBox="1">
            <a:spLocks noChangeArrowheads="1"/>
          </p:cNvSpPr>
          <p:nvPr/>
        </p:nvSpPr>
        <p:spPr bwMode="auto">
          <a:xfrm>
            <a:off x="7467600" y="762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b="1">
                <a:solidFill>
                  <a:srgbClr val="00B0F0"/>
                </a:solidFill>
              </a:rPr>
              <a:t>Contd..</a:t>
            </a:r>
          </a:p>
        </p:txBody>
      </p:sp>
      <p:grpSp>
        <p:nvGrpSpPr>
          <p:cNvPr id="8" name="Group 7">
            <a:extLst>
              <a:ext uri="{FF2B5EF4-FFF2-40B4-BE49-F238E27FC236}">
                <a16:creationId xmlns:a16="http://schemas.microsoft.com/office/drawing/2014/main" id="{1679B2B2-4202-319D-484A-F9092C2BB296}"/>
              </a:ext>
            </a:extLst>
          </p:cNvPr>
          <p:cNvGrpSpPr/>
          <p:nvPr/>
        </p:nvGrpSpPr>
        <p:grpSpPr>
          <a:xfrm>
            <a:off x="304800" y="304800"/>
            <a:ext cx="685800" cy="762000"/>
            <a:chOff x="380954" y="228600"/>
            <a:chExt cx="1104783" cy="1193166"/>
          </a:xfrm>
          <a:solidFill>
            <a:schemeClr val="accent3"/>
          </a:solidFill>
        </p:grpSpPr>
        <p:sp>
          <p:nvSpPr>
            <p:cNvPr id="9" name="Moon 8">
              <a:extLst>
                <a:ext uri="{FF2B5EF4-FFF2-40B4-BE49-F238E27FC236}">
                  <a16:creationId xmlns:a16="http://schemas.microsoft.com/office/drawing/2014/main" id="{80381032-41D2-299E-6EC2-C3904DBF58E8}"/>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Moon 9">
              <a:extLst>
                <a:ext uri="{FF2B5EF4-FFF2-40B4-BE49-F238E27FC236}">
                  <a16:creationId xmlns:a16="http://schemas.microsoft.com/office/drawing/2014/main" id="{62351328-4236-07E2-D39F-FF1B919B26C5}"/>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Flowchart: Connector 10">
              <a:extLst>
                <a:ext uri="{FF2B5EF4-FFF2-40B4-BE49-F238E27FC236}">
                  <a16:creationId xmlns:a16="http://schemas.microsoft.com/office/drawing/2014/main" id="{1B716CA6-96F1-9842-8FCE-63C26C2F1753}"/>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 calcmode="lin" valueType="num">
                                      <p:cBhvr additive="base">
                                        <p:cTn id="44"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73BE-96D7-E69A-B284-F9507DEDD421}"/>
              </a:ext>
            </a:extLst>
          </p:cNvPr>
          <p:cNvSpPr>
            <a:spLocks noGrp="1"/>
          </p:cNvSpPr>
          <p:nvPr>
            <p:ph type="title"/>
          </p:nvPr>
        </p:nvSpPr>
        <p:spPr>
          <a:xfrm>
            <a:off x="457200" y="274638"/>
            <a:ext cx="7467600" cy="563562"/>
          </a:xfrm>
        </p:spPr>
        <p:txBody>
          <a:bodyPr/>
          <a:lstStyle/>
          <a:p>
            <a:pPr algn="ctr" fontAlgn="auto">
              <a:spcAft>
                <a:spcPts val="0"/>
              </a:spcAft>
              <a:defRPr/>
            </a:pPr>
            <a:r>
              <a:rPr lang="en-US" b="1" dirty="0"/>
              <a:t>        </a:t>
            </a:r>
            <a:r>
              <a:rPr lang="en-US" b="1" u="sng" dirty="0">
                <a:solidFill>
                  <a:schemeClr val="accent1">
                    <a:lumMod val="75000"/>
                  </a:schemeClr>
                </a:solidFill>
              </a:rPr>
              <a:t>Average electrical power for AC</a:t>
            </a:r>
            <a:endParaRPr lang="en-US" u="sng" dirty="0">
              <a:solidFill>
                <a:schemeClr val="accent1">
                  <a:lumMod val="75000"/>
                </a:schemeClr>
              </a:solidFill>
            </a:endParaRPr>
          </a:p>
        </p:txBody>
      </p:sp>
      <p:sp>
        <p:nvSpPr>
          <p:cNvPr id="3" name="Content Placeholder 2">
            <a:extLst>
              <a:ext uri="{FF2B5EF4-FFF2-40B4-BE49-F238E27FC236}">
                <a16:creationId xmlns:a16="http://schemas.microsoft.com/office/drawing/2014/main" id="{10BCB67A-F4AF-E56A-A66D-C12747728983}"/>
              </a:ext>
            </a:extLst>
          </p:cNvPr>
          <p:cNvSpPr>
            <a:spLocks noGrp="1"/>
          </p:cNvSpPr>
          <p:nvPr>
            <p:ph sz="quarter" idx="1"/>
          </p:nvPr>
        </p:nvSpPr>
        <p:spPr>
          <a:xfrm>
            <a:off x="457200" y="914400"/>
            <a:ext cx="7924800" cy="5559425"/>
          </a:xfrm>
        </p:spPr>
        <p:txBody>
          <a:bodyPr>
            <a:normAutofit/>
          </a:bodyPr>
          <a:lstStyle/>
          <a:p>
            <a:pPr marL="274320" indent="-274320" fontAlgn="auto">
              <a:spcAft>
                <a:spcPts val="0"/>
              </a:spcAft>
              <a:buFont typeface="Wingdings"/>
              <a:buChar char=""/>
              <a:defRPr/>
            </a:pPr>
            <a:r>
              <a:rPr lang="en-US" b="1" dirty="0">
                <a:solidFill>
                  <a:schemeClr val="accent2">
                    <a:lumMod val="75000"/>
                  </a:schemeClr>
                </a:solidFill>
              </a:rPr>
              <a:t> Average electrical power for AC</a:t>
            </a:r>
          </a:p>
          <a:p>
            <a:pPr marL="274320" indent="-274320" fontAlgn="auto">
              <a:spcAft>
                <a:spcPts val="0"/>
              </a:spcAft>
              <a:buFont typeface="Wingdings"/>
              <a:buNone/>
              <a:defRPr/>
            </a:pPr>
            <a:r>
              <a:rPr lang="en-US" b="1" dirty="0">
                <a:solidFill>
                  <a:schemeClr val="accent2">
                    <a:lumMod val="75000"/>
                  </a:schemeClr>
                </a:solidFill>
              </a:rPr>
              <a:t>           </a:t>
            </a:r>
          </a:p>
          <a:p>
            <a:pPr marL="274320" indent="-274320" fontAlgn="auto">
              <a:spcAft>
                <a:spcPts val="0"/>
              </a:spcAft>
              <a:buFont typeface="Wingdings"/>
              <a:buNone/>
              <a:defRPr/>
            </a:pPr>
            <a:r>
              <a:rPr lang="en-US" b="1" dirty="0">
                <a:solidFill>
                  <a:schemeClr val="accent2">
                    <a:lumMod val="75000"/>
                  </a:schemeClr>
                </a:solidFill>
              </a:rPr>
              <a:t>                   P  </a:t>
            </a:r>
          </a:p>
          <a:p>
            <a:pPr marL="274320" indent="-274320" fontAlgn="auto">
              <a:spcAft>
                <a:spcPts val="0"/>
              </a:spcAft>
              <a:buFont typeface="Wingdings"/>
              <a:buNone/>
              <a:defRPr/>
            </a:pPr>
            <a:endParaRPr lang="en-US" b="1" dirty="0">
              <a:solidFill>
                <a:schemeClr val="accent2">
                  <a:lumMod val="75000"/>
                </a:schemeClr>
              </a:solidFill>
            </a:endParaRPr>
          </a:p>
          <a:p>
            <a:pPr marL="274320" indent="-274320" fontAlgn="auto">
              <a:spcAft>
                <a:spcPts val="0"/>
              </a:spcAft>
              <a:buFont typeface="Wingdings"/>
              <a:buChar char=""/>
              <a:defRPr/>
            </a:pPr>
            <a:r>
              <a:rPr lang="en-US" dirty="0">
                <a:solidFill>
                  <a:schemeClr val="accent2">
                    <a:lumMod val="75000"/>
                  </a:schemeClr>
                </a:solidFill>
              </a:rPr>
              <a:t>Where v(t) and </a:t>
            </a:r>
            <a:r>
              <a:rPr lang="en-US" dirty="0" err="1">
                <a:solidFill>
                  <a:schemeClr val="accent2">
                    <a:lumMod val="75000"/>
                  </a:schemeClr>
                </a:solidFill>
              </a:rPr>
              <a:t>i</a:t>
            </a:r>
            <a:r>
              <a:rPr lang="en-US" dirty="0">
                <a:solidFill>
                  <a:schemeClr val="accent2">
                    <a:lumMod val="75000"/>
                  </a:schemeClr>
                </a:solidFill>
              </a:rPr>
              <a:t>(t) are, respectively, the instantaneous voltage and current as functions of time.</a:t>
            </a:r>
          </a:p>
          <a:p>
            <a:pPr marL="274320" indent="-274320" fontAlgn="auto">
              <a:spcAft>
                <a:spcPts val="0"/>
              </a:spcAft>
              <a:buFont typeface="Wingdings"/>
              <a:buChar char=""/>
              <a:defRPr/>
            </a:pPr>
            <a:r>
              <a:rPr lang="en-US" dirty="0">
                <a:solidFill>
                  <a:schemeClr val="accent2">
                    <a:lumMod val="75000"/>
                  </a:schemeClr>
                </a:solidFill>
              </a:rPr>
              <a:t>For purely resistive devices, the average power is equal to the product of the rms voltage and rms current, even if the waveforms are not sinusoidal. The formula works for any waveform, periodic or otherwise, that has a mean square; that is why the rms formulation is so useful.</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Char char=""/>
              <a:defRPr/>
            </a:pPr>
            <a:endParaRPr lang="en-US" dirty="0"/>
          </a:p>
        </p:txBody>
      </p:sp>
      <p:sp>
        <p:nvSpPr>
          <p:cNvPr id="4" name="Date Placeholder 3">
            <a:extLst>
              <a:ext uri="{FF2B5EF4-FFF2-40B4-BE49-F238E27FC236}">
                <a16:creationId xmlns:a16="http://schemas.microsoft.com/office/drawing/2014/main" id="{A4D0CAD5-956C-CD7B-2DAC-15AB9AB94DC5}"/>
              </a:ext>
            </a:extLst>
          </p:cNvPr>
          <p:cNvSpPr>
            <a:spLocks noGrp="1"/>
          </p:cNvSpPr>
          <p:nvPr>
            <p:ph type="dt" sz="quarter" idx="10"/>
          </p:nvPr>
        </p:nvSpPr>
        <p:spPr>
          <a:xfrm rot="5400000">
            <a:off x="-356616" y="6345936"/>
            <a:ext cx="2011680" cy="384048"/>
          </a:xfrm>
          <a:scene3d>
            <a:camera prst="orthographicFront">
              <a:rot lat="0" lon="0" rev="5400000"/>
            </a:camera>
            <a:lightRig rig="threePt" dir="t"/>
          </a:scene3d>
        </p:spPr>
        <p:txBody>
          <a:bodyPr/>
          <a:lstStyle/>
          <a:p>
            <a:pPr>
              <a:defRPr/>
            </a:pPr>
            <a:fld id="{8BBA54EB-9BC0-44A6-899D-45316AC4BD81}" type="datetime1">
              <a:rPr lang="en-US"/>
              <a:pPr>
                <a:defRPr/>
              </a:pPr>
              <a:t>3/13/2023</a:t>
            </a:fld>
            <a:endParaRPr lang="en-US" dirty="0"/>
          </a:p>
        </p:txBody>
      </p:sp>
      <p:sp>
        <p:nvSpPr>
          <p:cNvPr id="13318" name="Slide Number Placeholder 4">
            <a:extLst>
              <a:ext uri="{FF2B5EF4-FFF2-40B4-BE49-F238E27FC236}">
                <a16:creationId xmlns:a16="http://schemas.microsoft.com/office/drawing/2014/main" id="{3CA22F08-421C-3F07-19C4-51ED3427091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C3457B24-FB50-4297-93D6-BBED751B0A89}" type="slidenum">
              <a:rPr lang="en-US" altLang="en-US">
                <a:solidFill>
                  <a:srgbClr val="FFFFFF"/>
                </a:solidFill>
              </a:rPr>
              <a:pPr/>
              <a:t>26</a:t>
            </a:fld>
            <a:endParaRPr lang="en-US" altLang="en-US">
              <a:solidFill>
                <a:srgbClr val="FFFFFF"/>
              </a:solidFill>
            </a:endParaRPr>
          </a:p>
        </p:txBody>
      </p:sp>
      <p:sp>
        <p:nvSpPr>
          <p:cNvPr id="6" name="Footer Placeholder 5">
            <a:extLst>
              <a:ext uri="{FF2B5EF4-FFF2-40B4-BE49-F238E27FC236}">
                <a16:creationId xmlns:a16="http://schemas.microsoft.com/office/drawing/2014/main" id="{95A9AA3D-B09D-6D07-32A7-C597947CD58B}"/>
              </a:ext>
            </a:extLst>
          </p:cNvPr>
          <p:cNvSpPr>
            <a:spLocks noGrp="1"/>
          </p:cNvSpPr>
          <p:nvPr>
            <p:ph type="ftr" sz="quarter" idx="12"/>
          </p:nvPr>
        </p:nvSpPr>
        <p:spPr>
          <a:xfrm rot="5400000">
            <a:off x="3093720" y="63703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7891" name="Object 3">
            <a:extLst>
              <a:ext uri="{FF2B5EF4-FFF2-40B4-BE49-F238E27FC236}">
                <a16:creationId xmlns:a16="http://schemas.microsoft.com/office/drawing/2014/main" id="{1E7F902A-2098-124B-2729-D5ABBA0180E4}"/>
              </a:ext>
            </a:extLst>
          </p:cNvPr>
          <p:cNvGraphicFramePr>
            <a:graphicFrameLocks noChangeAspect="1"/>
          </p:cNvGraphicFramePr>
          <p:nvPr/>
        </p:nvGraphicFramePr>
        <p:xfrm>
          <a:off x="2514600" y="1479550"/>
          <a:ext cx="2470150" cy="1187450"/>
        </p:xfrm>
        <a:graphic>
          <a:graphicData uri="http://schemas.openxmlformats.org/presentationml/2006/ole">
            <mc:AlternateContent xmlns:mc="http://schemas.openxmlformats.org/markup-compatibility/2006">
              <mc:Choice xmlns:v="urn:schemas-microsoft-com:vml" Requires="v">
                <p:oleObj name="Equation" r:id="rId2" imgW="977760" imgH="469800" progId="">
                  <p:embed/>
                </p:oleObj>
              </mc:Choice>
              <mc:Fallback>
                <p:oleObj name="Equation" r:id="rId2" imgW="977760" imgH="46980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479550"/>
                        <a:ext cx="2470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8">
            <a:extLst>
              <a:ext uri="{FF2B5EF4-FFF2-40B4-BE49-F238E27FC236}">
                <a16:creationId xmlns:a16="http://schemas.microsoft.com/office/drawing/2014/main" id="{2F9EF41F-9196-B950-94F9-7D8971896F26}"/>
              </a:ext>
            </a:extLst>
          </p:cNvPr>
          <p:cNvGrpSpPr/>
          <p:nvPr/>
        </p:nvGrpSpPr>
        <p:grpSpPr>
          <a:xfrm>
            <a:off x="152400" y="152400"/>
            <a:ext cx="685800" cy="762000"/>
            <a:chOff x="380954" y="228600"/>
            <a:chExt cx="1104783" cy="1193166"/>
          </a:xfrm>
          <a:solidFill>
            <a:schemeClr val="accent3"/>
          </a:solidFill>
        </p:grpSpPr>
        <p:sp>
          <p:nvSpPr>
            <p:cNvPr id="10" name="Moon 9">
              <a:extLst>
                <a:ext uri="{FF2B5EF4-FFF2-40B4-BE49-F238E27FC236}">
                  <a16:creationId xmlns:a16="http://schemas.microsoft.com/office/drawing/2014/main" id="{F9E2ACC6-6078-DF30-A2F6-AE78FA831225}"/>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Moon 10">
              <a:extLst>
                <a:ext uri="{FF2B5EF4-FFF2-40B4-BE49-F238E27FC236}">
                  <a16:creationId xmlns:a16="http://schemas.microsoft.com/office/drawing/2014/main" id="{67E19304-6A32-4EE7-7025-99FA402639EC}"/>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Flowchart: Connector 11">
              <a:extLst>
                <a:ext uri="{FF2B5EF4-FFF2-40B4-BE49-F238E27FC236}">
                  <a16:creationId xmlns:a16="http://schemas.microsoft.com/office/drawing/2014/main" id="{8924CD5A-1047-5C68-C450-772AE3FF7360}"/>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nodeType="clickEffect">
                                  <p:stCondLst>
                                    <p:cond delay="0"/>
                                  </p:stCondLst>
                                  <p:childTnLst>
                                    <p:set>
                                      <p:cBhvr>
                                        <p:cTn id="24" dur="1" fill="hold">
                                          <p:stCondLst>
                                            <p:cond delay="0"/>
                                          </p:stCondLst>
                                        </p:cTn>
                                        <p:tgtEl>
                                          <p:spTgt spid="37891"/>
                                        </p:tgtEl>
                                        <p:attrNameLst>
                                          <p:attrName>style.visibility</p:attrName>
                                        </p:attrNameLst>
                                      </p:cBhvr>
                                      <p:to>
                                        <p:strVal val="visible"/>
                                      </p:to>
                                    </p:set>
                                    <p:anim calcmode="lin" valueType="num">
                                      <p:cBhvr>
                                        <p:cTn id="25" dur="1000" fill="hold"/>
                                        <p:tgtEl>
                                          <p:spTgt spid="37891"/>
                                        </p:tgtEl>
                                        <p:attrNameLst>
                                          <p:attrName>ppt_w</p:attrName>
                                        </p:attrNameLst>
                                      </p:cBhvr>
                                      <p:tavLst>
                                        <p:tav tm="0">
                                          <p:val>
                                            <p:strVal val="#ppt_w*0.70"/>
                                          </p:val>
                                        </p:tav>
                                        <p:tav tm="100000">
                                          <p:val>
                                            <p:strVal val="#ppt_w"/>
                                          </p:val>
                                        </p:tav>
                                      </p:tavLst>
                                    </p:anim>
                                    <p:anim calcmode="lin" valueType="num">
                                      <p:cBhvr>
                                        <p:cTn id="26" dur="1000" fill="hold"/>
                                        <p:tgtEl>
                                          <p:spTgt spid="37891"/>
                                        </p:tgtEl>
                                        <p:attrNameLst>
                                          <p:attrName>ppt_h</p:attrName>
                                        </p:attrNameLst>
                                      </p:cBhvr>
                                      <p:tavLst>
                                        <p:tav tm="0">
                                          <p:val>
                                            <p:strVal val="#ppt_h"/>
                                          </p:val>
                                        </p:tav>
                                        <p:tav tm="100000">
                                          <p:val>
                                            <p:strVal val="#ppt_h"/>
                                          </p:val>
                                        </p:tav>
                                      </p:tavLst>
                                    </p:anim>
                                    <p:animEffect transition="in" filter="fade">
                                      <p:cBhvr>
                                        <p:cTn id="27" dur="1000"/>
                                        <p:tgtEl>
                                          <p:spTgt spid="378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6490-E7F5-FBDE-E2A0-887ED891C2AA}"/>
              </a:ext>
            </a:extLst>
          </p:cNvPr>
          <p:cNvSpPr>
            <a:spLocks noGrp="1"/>
          </p:cNvSpPr>
          <p:nvPr>
            <p:ph type="title"/>
          </p:nvPr>
        </p:nvSpPr>
        <p:spPr>
          <a:xfrm>
            <a:off x="457200" y="274638"/>
            <a:ext cx="7467600" cy="639762"/>
          </a:xfrm>
        </p:spPr>
        <p:txBody>
          <a:bodyPr/>
          <a:lstStyle/>
          <a:p>
            <a:pPr algn="ctr" fontAlgn="auto">
              <a:spcAft>
                <a:spcPts val="0"/>
              </a:spcAft>
              <a:defRPr/>
            </a:pPr>
            <a:r>
              <a:rPr lang="en-US" b="1" dirty="0"/>
              <a:t> </a:t>
            </a:r>
            <a:r>
              <a:rPr lang="en-US" b="1" u="sng" dirty="0">
                <a:solidFill>
                  <a:schemeClr val="accent1">
                    <a:lumMod val="75000"/>
                  </a:schemeClr>
                </a:solidFill>
              </a:rPr>
              <a:t>Power in optics</a:t>
            </a:r>
            <a:endParaRPr lang="en-US" u="sng" dirty="0">
              <a:solidFill>
                <a:schemeClr val="accent1">
                  <a:lumMod val="75000"/>
                </a:schemeClr>
              </a:solidFill>
            </a:endParaRPr>
          </a:p>
        </p:txBody>
      </p:sp>
      <p:sp>
        <p:nvSpPr>
          <p:cNvPr id="3" name="Content Placeholder 2">
            <a:extLst>
              <a:ext uri="{FF2B5EF4-FFF2-40B4-BE49-F238E27FC236}">
                <a16:creationId xmlns:a16="http://schemas.microsoft.com/office/drawing/2014/main" id="{884704FC-4869-B87B-5A9A-5C72E9CB9A19}"/>
              </a:ext>
            </a:extLst>
          </p:cNvPr>
          <p:cNvSpPr>
            <a:spLocks noGrp="1"/>
          </p:cNvSpPr>
          <p:nvPr>
            <p:ph sz="quarter" idx="1"/>
          </p:nvPr>
        </p:nvSpPr>
        <p:spPr>
          <a:xfrm>
            <a:off x="457200" y="1219200"/>
            <a:ext cx="7467600" cy="5254625"/>
          </a:xfrm>
        </p:spPr>
        <p:txBody>
          <a:bodyPr>
            <a:normAutofit/>
          </a:bodyPr>
          <a:lstStyle/>
          <a:p>
            <a:pPr marL="274320" indent="-274320" fontAlgn="auto">
              <a:spcAft>
                <a:spcPts val="0"/>
              </a:spcAft>
              <a:buFont typeface="Wingdings"/>
              <a:buNone/>
              <a:defRPr/>
            </a:pPr>
            <a:r>
              <a:rPr lang="en-US" i="1" dirty="0"/>
              <a:t> </a:t>
            </a:r>
            <a:r>
              <a:rPr lang="en-US" i="1" dirty="0">
                <a:hlinkClick r:id="rId2" tooltip="Optical power"/>
              </a:rPr>
              <a:t>Optical power</a:t>
            </a:r>
            <a:endParaRPr lang="en-US" dirty="0"/>
          </a:p>
          <a:p>
            <a:pPr marL="274320" indent="-274320" fontAlgn="auto">
              <a:spcAft>
                <a:spcPts val="0"/>
              </a:spcAft>
              <a:buFont typeface="Wingdings"/>
              <a:buChar char=""/>
              <a:defRPr/>
            </a:pPr>
            <a:r>
              <a:rPr lang="en-US" dirty="0">
                <a:solidFill>
                  <a:schemeClr val="accent2">
                    <a:lumMod val="75000"/>
                  </a:schemeClr>
                </a:solidFill>
              </a:rPr>
              <a:t>In</a:t>
            </a:r>
            <a:r>
              <a:rPr lang="en-US" dirty="0"/>
              <a:t> </a:t>
            </a:r>
            <a:r>
              <a:rPr lang="en-US" dirty="0">
                <a:hlinkClick r:id="rId3" tooltip="Optics"/>
              </a:rPr>
              <a:t>optics</a:t>
            </a:r>
            <a:r>
              <a:rPr lang="en-US" dirty="0">
                <a:solidFill>
                  <a:schemeClr val="accent2">
                    <a:lumMod val="75000"/>
                  </a:schemeClr>
                </a:solidFill>
              </a:rPr>
              <a:t>,</a:t>
            </a:r>
            <a:r>
              <a:rPr lang="en-US" dirty="0"/>
              <a:t> </a:t>
            </a:r>
            <a:r>
              <a:rPr lang="en-US" dirty="0">
                <a:solidFill>
                  <a:schemeClr val="accent2">
                    <a:lumMod val="75000"/>
                  </a:schemeClr>
                </a:solidFill>
              </a:rPr>
              <a:t>or</a:t>
            </a:r>
            <a:r>
              <a:rPr lang="en-US" dirty="0"/>
              <a:t> </a:t>
            </a:r>
            <a:r>
              <a:rPr lang="en-US" dirty="0">
                <a:hlinkClick r:id="rId4" tooltip="Radiometry"/>
              </a:rPr>
              <a:t>radiometry</a:t>
            </a:r>
            <a:r>
              <a:rPr lang="en-US" dirty="0">
                <a:solidFill>
                  <a:schemeClr val="accent2">
                    <a:lumMod val="75000"/>
                  </a:schemeClr>
                </a:solidFill>
              </a:rPr>
              <a:t>, the term </a:t>
            </a:r>
            <a:r>
              <a:rPr lang="en-US" i="1" dirty="0">
                <a:solidFill>
                  <a:schemeClr val="accent2">
                    <a:lumMod val="75000"/>
                  </a:schemeClr>
                </a:solidFill>
              </a:rPr>
              <a:t>power</a:t>
            </a:r>
            <a:r>
              <a:rPr lang="en-US" dirty="0">
                <a:solidFill>
                  <a:schemeClr val="accent2">
                    <a:lumMod val="75000"/>
                  </a:schemeClr>
                </a:solidFill>
              </a:rPr>
              <a:t> sometimes refers to </a:t>
            </a:r>
            <a:r>
              <a:rPr lang="en-US" dirty="0">
                <a:hlinkClick r:id="rId5" tooltip="Radiant flux"/>
              </a:rPr>
              <a:t>radiant flux</a:t>
            </a:r>
            <a:r>
              <a:rPr lang="en-US" dirty="0">
                <a:solidFill>
                  <a:schemeClr val="accent2">
                    <a:lumMod val="75000"/>
                  </a:schemeClr>
                </a:solidFill>
              </a:rPr>
              <a:t>, the average rate of energy transport by electromagnetic radiation, measured in </a:t>
            </a:r>
            <a:r>
              <a:rPr lang="en-US" dirty="0">
                <a:hlinkClick r:id="rId6" tooltip="Watt"/>
              </a:rPr>
              <a:t>watts</a:t>
            </a:r>
            <a:r>
              <a:rPr lang="en-US" dirty="0"/>
              <a:t>.</a:t>
            </a:r>
          </a:p>
          <a:p>
            <a:pPr marL="274320" indent="-274320" fontAlgn="auto">
              <a:spcAft>
                <a:spcPts val="0"/>
              </a:spcAft>
              <a:buFont typeface="Wingdings"/>
              <a:buChar char=""/>
              <a:defRPr/>
            </a:pPr>
            <a:r>
              <a:rPr lang="en-US" dirty="0"/>
              <a:t> </a:t>
            </a:r>
            <a:r>
              <a:rPr lang="en-US" dirty="0">
                <a:solidFill>
                  <a:schemeClr val="accent2">
                    <a:lumMod val="75000"/>
                  </a:schemeClr>
                </a:solidFill>
              </a:rPr>
              <a:t>The term "power" is also, however, used to express the ability of a </a:t>
            </a:r>
            <a:r>
              <a:rPr lang="en-US" dirty="0">
                <a:hlinkClick r:id="rId7" tooltip="Lens (optics)"/>
              </a:rPr>
              <a:t>lens</a:t>
            </a:r>
            <a:r>
              <a:rPr lang="en-US" dirty="0"/>
              <a:t> </a:t>
            </a:r>
            <a:r>
              <a:rPr lang="en-US" dirty="0">
                <a:solidFill>
                  <a:schemeClr val="accent2">
                    <a:lumMod val="75000"/>
                  </a:schemeClr>
                </a:solidFill>
              </a:rPr>
              <a:t>or other optical device to </a:t>
            </a:r>
            <a:r>
              <a:rPr lang="en-US" dirty="0">
                <a:hlinkClick r:id="rId8" tooltip="Focus (optics)"/>
              </a:rPr>
              <a:t>focus</a:t>
            </a:r>
            <a:r>
              <a:rPr lang="en-US" dirty="0"/>
              <a:t> </a:t>
            </a:r>
            <a:r>
              <a:rPr lang="en-US" dirty="0">
                <a:solidFill>
                  <a:schemeClr val="accent2">
                    <a:lumMod val="75000"/>
                  </a:schemeClr>
                </a:solidFill>
              </a:rPr>
              <a:t>light. It is measured in </a:t>
            </a:r>
            <a:r>
              <a:rPr lang="en-US" dirty="0" err="1">
                <a:hlinkClick r:id="rId9" tooltip="Dioptre"/>
              </a:rPr>
              <a:t>dioptres</a:t>
            </a:r>
            <a:r>
              <a:rPr lang="en-US" dirty="0"/>
              <a:t> </a:t>
            </a:r>
            <a:r>
              <a:rPr lang="en-US" dirty="0">
                <a:solidFill>
                  <a:schemeClr val="accent2">
                    <a:lumMod val="75000"/>
                  </a:schemeClr>
                </a:solidFill>
              </a:rPr>
              <a:t>(inverse </a:t>
            </a:r>
            <a:r>
              <a:rPr lang="en-US" dirty="0" err="1">
                <a:hlinkClick r:id="rId10" tooltip="Metre"/>
              </a:rPr>
              <a:t>metres</a:t>
            </a:r>
            <a:r>
              <a:rPr lang="en-US" dirty="0">
                <a:solidFill>
                  <a:schemeClr val="accent2">
                    <a:lumMod val="75000"/>
                  </a:schemeClr>
                </a:solidFill>
              </a:rPr>
              <a:t>), and equals the inverse of the </a:t>
            </a:r>
            <a:r>
              <a:rPr lang="en-US" dirty="0">
                <a:hlinkClick r:id="rId11" tooltip="Focal length"/>
              </a:rPr>
              <a:t>focal length</a:t>
            </a:r>
            <a:r>
              <a:rPr lang="en-US" dirty="0"/>
              <a:t> </a:t>
            </a:r>
            <a:r>
              <a:rPr lang="en-US" dirty="0">
                <a:solidFill>
                  <a:schemeClr val="accent2">
                    <a:lumMod val="75000"/>
                  </a:schemeClr>
                </a:solidFill>
              </a:rPr>
              <a:t>of the optical device.</a:t>
            </a:r>
          </a:p>
          <a:p>
            <a:pPr marL="274320" indent="-274320" fontAlgn="auto">
              <a:spcAft>
                <a:spcPts val="0"/>
              </a:spcAft>
              <a:buFont typeface="Wingdings"/>
              <a:buNone/>
              <a:defRPr/>
            </a:pPr>
            <a:r>
              <a:rPr lang="en-US" dirty="0"/>
              <a:t>                </a:t>
            </a:r>
          </a:p>
          <a:p>
            <a:pPr marL="274320" indent="-274320" fontAlgn="auto">
              <a:spcAft>
                <a:spcPts val="0"/>
              </a:spcAft>
              <a:buFont typeface="Wingdings"/>
              <a:buNone/>
              <a:defRPr/>
            </a:pPr>
            <a:r>
              <a:rPr lang="en-US" dirty="0"/>
              <a:t>                  </a:t>
            </a:r>
            <a:r>
              <a:rPr lang="en-US" dirty="0">
                <a:solidFill>
                  <a:schemeClr val="accent2">
                    <a:lumMod val="75000"/>
                  </a:schemeClr>
                </a:solidFill>
              </a:rPr>
              <a:t>P =             ( ‘f ‘ in </a:t>
            </a:r>
            <a:r>
              <a:rPr lang="en-US" dirty="0" err="1">
                <a:solidFill>
                  <a:schemeClr val="accent2">
                    <a:lumMod val="75000"/>
                  </a:schemeClr>
                </a:solidFill>
              </a:rPr>
              <a:t>metres</a:t>
            </a:r>
            <a:r>
              <a:rPr lang="en-US" dirty="0">
                <a:solidFill>
                  <a:schemeClr val="accent2">
                    <a:lumMod val="75000"/>
                  </a:schemeClr>
                </a:solidFill>
              </a:rPr>
              <a:t>)</a:t>
            </a:r>
          </a:p>
          <a:p>
            <a:pPr marL="274320" indent="-274320" fontAlgn="auto">
              <a:spcAft>
                <a:spcPts val="0"/>
              </a:spcAft>
              <a:buFont typeface="Wingdings"/>
              <a:buNone/>
              <a:defRPr/>
            </a:pPr>
            <a:r>
              <a:rPr lang="en-US" dirty="0">
                <a:solidFill>
                  <a:schemeClr val="accent2">
                    <a:lumMod val="75000"/>
                  </a:schemeClr>
                </a:solidFill>
              </a:rPr>
              <a:t>                                             </a:t>
            </a:r>
          </a:p>
        </p:txBody>
      </p:sp>
      <p:sp>
        <p:nvSpPr>
          <p:cNvPr id="4" name="Date Placeholder 3">
            <a:extLst>
              <a:ext uri="{FF2B5EF4-FFF2-40B4-BE49-F238E27FC236}">
                <a16:creationId xmlns:a16="http://schemas.microsoft.com/office/drawing/2014/main" id="{8DA0E9EC-BDAA-A670-44B2-3BB3EEBC08C8}"/>
              </a:ext>
            </a:extLst>
          </p:cNvPr>
          <p:cNvSpPr>
            <a:spLocks noGrp="1"/>
          </p:cNvSpPr>
          <p:nvPr>
            <p:ph type="dt" sz="quarter" idx="10"/>
          </p:nvPr>
        </p:nvSpPr>
        <p:spPr>
          <a:xfrm rot="5400000">
            <a:off x="-664464" y="6452616"/>
            <a:ext cx="2011680" cy="384048"/>
          </a:xfrm>
          <a:scene3d>
            <a:camera prst="orthographicFront">
              <a:rot lat="0" lon="0" rev="5400000"/>
            </a:camera>
            <a:lightRig rig="threePt" dir="t"/>
          </a:scene3d>
        </p:spPr>
        <p:txBody>
          <a:bodyPr/>
          <a:lstStyle/>
          <a:p>
            <a:pPr>
              <a:defRPr/>
            </a:pPr>
            <a:fld id="{82FBF539-5BC5-471D-85D3-545AD5CA94A9}" type="datetime1">
              <a:rPr lang="en-US"/>
              <a:pPr>
                <a:defRPr/>
              </a:pPr>
              <a:t>3/13/2023</a:t>
            </a:fld>
            <a:endParaRPr lang="en-US" dirty="0"/>
          </a:p>
        </p:txBody>
      </p:sp>
      <p:sp>
        <p:nvSpPr>
          <p:cNvPr id="14342" name="Slide Number Placeholder 4">
            <a:extLst>
              <a:ext uri="{FF2B5EF4-FFF2-40B4-BE49-F238E27FC236}">
                <a16:creationId xmlns:a16="http://schemas.microsoft.com/office/drawing/2014/main" id="{1E1AE185-C4F6-5951-42D0-973622992FE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0D676A72-C515-4D06-8F42-0A9BA1C3A8BF}" type="slidenum">
              <a:rPr lang="en-US" altLang="en-US">
                <a:solidFill>
                  <a:srgbClr val="FFFFFF"/>
                </a:solidFill>
              </a:rPr>
              <a:pPr/>
              <a:t>27</a:t>
            </a:fld>
            <a:endParaRPr lang="en-US" altLang="en-US">
              <a:solidFill>
                <a:srgbClr val="FFFFFF"/>
              </a:solidFill>
            </a:endParaRPr>
          </a:p>
        </p:txBody>
      </p:sp>
      <p:sp>
        <p:nvSpPr>
          <p:cNvPr id="6" name="Footer Placeholder 5">
            <a:extLst>
              <a:ext uri="{FF2B5EF4-FFF2-40B4-BE49-F238E27FC236}">
                <a16:creationId xmlns:a16="http://schemas.microsoft.com/office/drawing/2014/main" id="{26E6C6B2-A433-3C10-F2A2-E31315816090}"/>
              </a:ext>
            </a:extLst>
          </p:cNvPr>
          <p:cNvSpPr>
            <a:spLocks noGrp="1"/>
          </p:cNvSpPr>
          <p:nvPr>
            <p:ph type="ftr" sz="quarter" idx="12"/>
          </p:nvPr>
        </p:nvSpPr>
        <p:spPr>
          <a:xfrm rot="5400000">
            <a:off x="35356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6867" name="Object 3">
            <a:extLst>
              <a:ext uri="{FF2B5EF4-FFF2-40B4-BE49-F238E27FC236}">
                <a16:creationId xmlns:a16="http://schemas.microsoft.com/office/drawing/2014/main" id="{0E41626B-F353-3AC2-78DD-020B2AF23443}"/>
              </a:ext>
            </a:extLst>
          </p:cNvPr>
          <p:cNvGraphicFramePr>
            <a:graphicFrameLocks noChangeAspect="1"/>
          </p:cNvGraphicFramePr>
          <p:nvPr/>
        </p:nvGraphicFramePr>
        <p:xfrm>
          <a:off x="2590800" y="5334000"/>
          <a:ext cx="533400" cy="914400"/>
        </p:xfrm>
        <a:graphic>
          <a:graphicData uri="http://schemas.openxmlformats.org/presentationml/2006/ole">
            <mc:AlternateContent xmlns:mc="http://schemas.openxmlformats.org/markup-compatibility/2006">
              <mc:Choice xmlns:v="urn:schemas-microsoft-com:vml" Requires="v">
                <p:oleObj name="Equation" r:id="rId12" imgW="177480" imgH="419040" progId="">
                  <p:embed/>
                </p:oleObj>
              </mc:Choice>
              <mc:Fallback>
                <p:oleObj name="Equation" r:id="rId12" imgW="177480" imgH="419040" progId="">
                  <p:embed/>
                  <p:pic>
                    <p:nvPicPr>
                      <p:cNvPr id="0"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90800" y="5334000"/>
                        <a:ext cx="533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8">
            <a:extLst>
              <a:ext uri="{FF2B5EF4-FFF2-40B4-BE49-F238E27FC236}">
                <a16:creationId xmlns:a16="http://schemas.microsoft.com/office/drawing/2014/main" id="{AC6DE497-FD1C-729D-7B68-D9BC86B5658C}"/>
              </a:ext>
            </a:extLst>
          </p:cNvPr>
          <p:cNvGrpSpPr/>
          <p:nvPr/>
        </p:nvGrpSpPr>
        <p:grpSpPr>
          <a:xfrm>
            <a:off x="304800" y="304800"/>
            <a:ext cx="685800" cy="762000"/>
            <a:chOff x="380954" y="228600"/>
            <a:chExt cx="1104783" cy="1193166"/>
          </a:xfrm>
          <a:solidFill>
            <a:schemeClr val="accent3"/>
          </a:solidFill>
        </p:grpSpPr>
        <p:sp>
          <p:nvSpPr>
            <p:cNvPr id="10" name="Moon 9">
              <a:extLst>
                <a:ext uri="{FF2B5EF4-FFF2-40B4-BE49-F238E27FC236}">
                  <a16:creationId xmlns:a16="http://schemas.microsoft.com/office/drawing/2014/main" id="{CE4D0778-DC6B-7F9D-CDE6-679400A89F52}"/>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Moon 10">
              <a:extLst>
                <a:ext uri="{FF2B5EF4-FFF2-40B4-BE49-F238E27FC236}">
                  <a16:creationId xmlns:a16="http://schemas.microsoft.com/office/drawing/2014/main" id="{C1539C2D-2D21-C5F8-6A82-2DC3DF516F48}"/>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Flowchart: Connector 11">
              <a:extLst>
                <a:ext uri="{FF2B5EF4-FFF2-40B4-BE49-F238E27FC236}">
                  <a16:creationId xmlns:a16="http://schemas.microsoft.com/office/drawing/2014/main" id="{5827D5D5-601C-940F-3A7D-FC0FC7143AA1}"/>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checkerboard(across)">
                                      <p:cBhvr>
                                        <p:cTn id="36" dur="500"/>
                                        <p:tgtEl>
                                          <p:spTgt spid="3">
                                            <p:txEl>
                                              <p:pRg st="4" end="4"/>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36867"/>
                                        </p:tgtEl>
                                        <p:attrNameLst>
                                          <p:attrName>style.visibility</p:attrName>
                                        </p:attrNameLst>
                                      </p:cBhvr>
                                      <p:to>
                                        <p:strVal val="visible"/>
                                      </p:to>
                                    </p:set>
                                    <p:anim calcmode="lin" valueType="num">
                                      <p:cBhvr>
                                        <p:cTn id="39" dur="1000" fill="hold"/>
                                        <p:tgtEl>
                                          <p:spTgt spid="36867"/>
                                        </p:tgtEl>
                                        <p:attrNameLst>
                                          <p:attrName>ppt_w</p:attrName>
                                        </p:attrNameLst>
                                      </p:cBhvr>
                                      <p:tavLst>
                                        <p:tav tm="0">
                                          <p:val>
                                            <p:strVal val="#ppt_w*0.70"/>
                                          </p:val>
                                        </p:tav>
                                        <p:tav tm="100000">
                                          <p:val>
                                            <p:strVal val="#ppt_w"/>
                                          </p:val>
                                        </p:tav>
                                      </p:tavLst>
                                    </p:anim>
                                    <p:anim calcmode="lin" valueType="num">
                                      <p:cBhvr>
                                        <p:cTn id="40" dur="1000" fill="hold"/>
                                        <p:tgtEl>
                                          <p:spTgt spid="36867"/>
                                        </p:tgtEl>
                                        <p:attrNameLst>
                                          <p:attrName>ppt_h</p:attrName>
                                        </p:attrNameLst>
                                      </p:cBhvr>
                                      <p:tavLst>
                                        <p:tav tm="0">
                                          <p:val>
                                            <p:strVal val="#ppt_h"/>
                                          </p:val>
                                        </p:tav>
                                        <p:tav tm="100000">
                                          <p:val>
                                            <p:strVal val="#ppt_h"/>
                                          </p:val>
                                        </p:tav>
                                      </p:tavLst>
                                    </p:anim>
                                    <p:animEffect transition="in" filter="fade">
                                      <p:cBhvr>
                                        <p:cTn id="41"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BA8F-02AF-B016-D4A8-738ADD9FF44A}"/>
              </a:ext>
            </a:extLst>
          </p:cNvPr>
          <p:cNvSpPr>
            <a:spLocks noGrp="1"/>
          </p:cNvSpPr>
          <p:nvPr>
            <p:ph type="title"/>
          </p:nvPr>
        </p:nvSpPr>
        <p:spPr>
          <a:xfrm>
            <a:off x="457200" y="274638"/>
            <a:ext cx="7467600" cy="563562"/>
          </a:xfrm>
        </p:spPr>
        <p:txBody>
          <a:bodyPr/>
          <a:lstStyle/>
          <a:p>
            <a:pPr algn="ctr" fontAlgn="auto">
              <a:spcAft>
                <a:spcPts val="0"/>
              </a:spcAft>
              <a:defRPr/>
            </a:pPr>
            <a:r>
              <a:rPr lang="en-US" b="1" u="sng" dirty="0">
                <a:solidFill>
                  <a:schemeClr val="accent1">
                    <a:lumMod val="75000"/>
                  </a:schemeClr>
                </a:solidFill>
              </a:rPr>
              <a:t>Power of wave</a:t>
            </a:r>
          </a:p>
        </p:txBody>
      </p:sp>
      <p:sp>
        <p:nvSpPr>
          <p:cNvPr id="3" name="Content Placeholder 2">
            <a:extLst>
              <a:ext uri="{FF2B5EF4-FFF2-40B4-BE49-F238E27FC236}">
                <a16:creationId xmlns:a16="http://schemas.microsoft.com/office/drawing/2014/main" id="{8EDA6BDA-EFE8-284E-F4E1-EFCD77698ED0}"/>
              </a:ext>
            </a:extLst>
          </p:cNvPr>
          <p:cNvSpPr>
            <a:spLocks noGrp="1"/>
          </p:cNvSpPr>
          <p:nvPr>
            <p:ph sz="quarter" idx="1"/>
          </p:nvPr>
        </p:nvSpPr>
        <p:spPr>
          <a:xfrm>
            <a:off x="457200" y="838200"/>
            <a:ext cx="8001000" cy="5635625"/>
          </a:xfrm>
        </p:spPr>
        <p:txBody>
          <a:bodyPr>
            <a:normAutofit/>
          </a:bodyPr>
          <a:lstStyle/>
          <a:p>
            <a:pPr marL="274320" indent="-274320" fontAlgn="auto">
              <a:spcAft>
                <a:spcPts val="0"/>
              </a:spcAft>
              <a:buFont typeface="Wingdings"/>
              <a:buChar char=""/>
              <a:defRPr/>
            </a:pPr>
            <a:endParaRPr lang="en-US" dirty="0"/>
          </a:p>
          <a:p>
            <a:pPr marL="274320" indent="-274320" fontAlgn="auto">
              <a:spcAft>
                <a:spcPts val="0"/>
              </a:spcAft>
              <a:buFont typeface="Wingdings"/>
              <a:buChar char=""/>
              <a:defRPr/>
            </a:pPr>
            <a:r>
              <a:rPr lang="en-US" dirty="0">
                <a:solidFill>
                  <a:schemeClr val="accent2">
                    <a:lumMod val="75000"/>
                  </a:schemeClr>
                </a:solidFill>
              </a:rPr>
              <a:t>The total power in one wave length of the wave is given by</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Char char=""/>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where     = mass per unit length,</a:t>
            </a:r>
          </a:p>
          <a:p>
            <a:pPr marL="274320" indent="-274320" fontAlgn="auto">
              <a:spcAft>
                <a:spcPts val="0"/>
              </a:spcAft>
              <a:buFont typeface="Wingdings"/>
              <a:buNone/>
              <a:defRPr/>
            </a:pPr>
            <a:r>
              <a:rPr lang="en-US" dirty="0">
                <a:solidFill>
                  <a:schemeClr val="accent2">
                    <a:lumMod val="75000"/>
                  </a:schemeClr>
                </a:solidFill>
              </a:rPr>
              <a:t>                = wave length,</a:t>
            </a:r>
          </a:p>
          <a:p>
            <a:pPr marL="274320" indent="-274320" fontAlgn="auto">
              <a:spcAft>
                <a:spcPts val="0"/>
              </a:spcAft>
              <a:buFont typeface="Wingdings"/>
              <a:buNone/>
              <a:defRPr/>
            </a:pPr>
            <a:r>
              <a:rPr lang="en-US" dirty="0">
                <a:solidFill>
                  <a:schemeClr val="accent2">
                    <a:lumMod val="75000"/>
                  </a:schemeClr>
                </a:solidFill>
              </a:rPr>
              <a:t>             A = amplitude.                    </a:t>
            </a:r>
          </a:p>
          <a:p>
            <a:pPr marL="274320" indent="-274320" fontAlgn="auto">
              <a:spcAft>
                <a:spcPts val="0"/>
              </a:spcAft>
              <a:buFont typeface="Wingdings"/>
              <a:buNone/>
              <a:defRPr/>
            </a:pPr>
            <a:r>
              <a:rPr lang="en-US" dirty="0">
                <a:solidFill>
                  <a:schemeClr val="accent2">
                    <a:lumMod val="75000"/>
                  </a:schemeClr>
                </a:solidFill>
              </a:rPr>
              <a:t>   As the wave moves along the string, this amount of energy passes by a given point on the string during one period of the oscillation.                 </a:t>
            </a:r>
          </a:p>
        </p:txBody>
      </p:sp>
      <p:sp>
        <p:nvSpPr>
          <p:cNvPr id="4" name="Date Placeholder 3">
            <a:extLst>
              <a:ext uri="{FF2B5EF4-FFF2-40B4-BE49-F238E27FC236}">
                <a16:creationId xmlns:a16="http://schemas.microsoft.com/office/drawing/2014/main" id="{D6599AA5-FF28-3E76-633E-349FDE9394A8}"/>
              </a:ext>
            </a:extLst>
          </p:cNvPr>
          <p:cNvSpPr>
            <a:spLocks noGrp="1"/>
          </p:cNvSpPr>
          <p:nvPr>
            <p:ph type="dt" sz="quarter" idx="10"/>
          </p:nvPr>
        </p:nvSpPr>
        <p:spPr>
          <a:xfrm rot="5400000">
            <a:off x="-664464" y="6528816"/>
            <a:ext cx="2011680" cy="384048"/>
          </a:xfrm>
          <a:scene3d>
            <a:camera prst="orthographicFront">
              <a:rot lat="0" lon="0" rev="5400000"/>
            </a:camera>
            <a:lightRig rig="threePt" dir="t"/>
          </a:scene3d>
        </p:spPr>
        <p:txBody>
          <a:bodyPr/>
          <a:lstStyle/>
          <a:p>
            <a:pPr>
              <a:defRPr/>
            </a:pPr>
            <a:fld id="{563E1FEC-6CEE-4F26-B960-E9F44ABE53FF}" type="datetime1">
              <a:rPr lang="en-US"/>
              <a:pPr>
                <a:defRPr/>
              </a:pPr>
              <a:t>3/13/2023</a:t>
            </a:fld>
            <a:endParaRPr lang="en-US" dirty="0"/>
          </a:p>
        </p:txBody>
      </p:sp>
      <p:sp>
        <p:nvSpPr>
          <p:cNvPr id="15368" name="Slide Number Placeholder 4">
            <a:extLst>
              <a:ext uri="{FF2B5EF4-FFF2-40B4-BE49-F238E27FC236}">
                <a16:creationId xmlns:a16="http://schemas.microsoft.com/office/drawing/2014/main" id="{E96046DA-060E-68CA-AF80-792AE2A4B55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6B460678-0A4F-41E9-8D62-8853DFC2E81D}" type="slidenum">
              <a:rPr lang="en-US" altLang="en-US">
                <a:solidFill>
                  <a:srgbClr val="FFFFFF"/>
                </a:solidFill>
              </a:rPr>
              <a:pPr/>
              <a:t>28</a:t>
            </a:fld>
            <a:endParaRPr lang="en-US" altLang="en-US">
              <a:solidFill>
                <a:srgbClr val="FFFFFF"/>
              </a:solidFill>
            </a:endParaRPr>
          </a:p>
        </p:txBody>
      </p:sp>
      <p:sp>
        <p:nvSpPr>
          <p:cNvPr id="6" name="Footer Placeholder 5">
            <a:extLst>
              <a:ext uri="{FF2B5EF4-FFF2-40B4-BE49-F238E27FC236}">
                <a16:creationId xmlns:a16="http://schemas.microsoft.com/office/drawing/2014/main" id="{EB11CDB0-E1EA-3B64-C8AF-2CCA783D057D}"/>
              </a:ext>
            </a:extLst>
          </p:cNvPr>
          <p:cNvSpPr>
            <a:spLocks noGrp="1"/>
          </p:cNvSpPr>
          <p:nvPr>
            <p:ph type="ftr" sz="quarter" idx="12"/>
          </p:nvPr>
        </p:nvSpPr>
        <p:spPr>
          <a:xfrm rot="5400000">
            <a:off x="3307080" y="65227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8915" name="Object 3">
            <a:extLst>
              <a:ext uri="{FF2B5EF4-FFF2-40B4-BE49-F238E27FC236}">
                <a16:creationId xmlns:a16="http://schemas.microsoft.com/office/drawing/2014/main" id="{0820CE83-BC63-53F0-97BD-43806B4427F7}"/>
              </a:ext>
            </a:extLst>
          </p:cNvPr>
          <p:cNvGraphicFramePr>
            <a:graphicFrameLocks noChangeAspect="1"/>
          </p:cNvGraphicFramePr>
          <p:nvPr/>
        </p:nvGraphicFramePr>
        <p:xfrm>
          <a:off x="1600200" y="3505200"/>
          <a:ext cx="323850" cy="350838"/>
        </p:xfrm>
        <a:graphic>
          <a:graphicData uri="http://schemas.openxmlformats.org/presentationml/2006/ole">
            <mc:AlternateContent xmlns:mc="http://schemas.openxmlformats.org/markup-compatibility/2006">
              <mc:Choice xmlns:v="urn:schemas-microsoft-com:vml" Requires="v">
                <p:oleObj name="Equation" r:id="rId2" imgW="152280" imgH="164880" progId="">
                  <p:embed/>
                </p:oleObj>
              </mc:Choice>
              <mc:Fallback>
                <p:oleObj name="Equation" r:id="rId2" imgW="152280" imgH="16488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05200"/>
                        <a:ext cx="32385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7" name="Object 5">
            <a:extLst>
              <a:ext uri="{FF2B5EF4-FFF2-40B4-BE49-F238E27FC236}">
                <a16:creationId xmlns:a16="http://schemas.microsoft.com/office/drawing/2014/main" id="{DB4F6579-2BF8-EDF8-FF28-3CE18FFACDCF}"/>
              </a:ext>
            </a:extLst>
          </p:cNvPr>
          <p:cNvGraphicFramePr>
            <a:graphicFrameLocks noChangeAspect="1"/>
          </p:cNvGraphicFramePr>
          <p:nvPr/>
        </p:nvGraphicFramePr>
        <p:xfrm>
          <a:off x="1600200" y="3887788"/>
          <a:ext cx="298450" cy="379412"/>
        </p:xfrm>
        <a:graphic>
          <a:graphicData uri="http://schemas.openxmlformats.org/presentationml/2006/ole">
            <mc:AlternateContent xmlns:mc="http://schemas.openxmlformats.org/markup-compatibility/2006">
              <mc:Choice xmlns:v="urn:schemas-microsoft-com:vml" Requires="v">
                <p:oleObj name="Equation" r:id="rId4" imgW="139680" imgH="177480" progId="">
                  <p:embed/>
                </p:oleObj>
              </mc:Choice>
              <mc:Fallback>
                <p:oleObj name="Equation" r:id="rId4" imgW="139680" imgH="17748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887788"/>
                        <a:ext cx="298450"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9" name="Object 7">
            <a:extLst>
              <a:ext uri="{FF2B5EF4-FFF2-40B4-BE49-F238E27FC236}">
                <a16:creationId xmlns:a16="http://schemas.microsoft.com/office/drawing/2014/main" id="{0E7E8ADB-51B2-5051-6DAF-CDD3E6ECF642}"/>
              </a:ext>
            </a:extLst>
          </p:cNvPr>
          <p:cNvGraphicFramePr>
            <a:graphicFrameLocks noChangeAspect="1"/>
          </p:cNvGraphicFramePr>
          <p:nvPr/>
        </p:nvGraphicFramePr>
        <p:xfrm>
          <a:off x="2819400" y="1981200"/>
          <a:ext cx="3106738" cy="1219200"/>
        </p:xfrm>
        <a:graphic>
          <a:graphicData uri="http://schemas.openxmlformats.org/presentationml/2006/ole">
            <mc:AlternateContent xmlns:mc="http://schemas.openxmlformats.org/markup-compatibility/2006">
              <mc:Choice xmlns:v="urn:schemas-microsoft-com:vml" Requires="v">
                <p:oleObj name="Equation" r:id="rId6" imgW="1002960" imgH="393480" progId="">
                  <p:embed/>
                </p:oleObj>
              </mc:Choice>
              <mc:Fallback>
                <p:oleObj name="Equation" r:id="rId6" imgW="1002960" imgH="39348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1981200"/>
                        <a:ext cx="3106738"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12">
            <a:extLst>
              <a:ext uri="{FF2B5EF4-FFF2-40B4-BE49-F238E27FC236}">
                <a16:creationId xmlns:a16="http://schemas.microsoft.com/office/drawing/2014/main" id="{C0DC90DC-06F5-F4D8-A9D8-34F0C3938F48}"/>
              </a:ext>
            </a:extLst>
          </p:cNvPr>
          <p:cNvGrpSpPr/>
          <p:nvPr/>
        </p:nvGrpSpPr>
        <p:grpSpPr>
          <a:xfrm>
            <a:off x="304800" y="304800"/>
            <a:ext cx="685800" cy="762000"/>
            <a:chOff x="380954" y="228600"/>
            <a:chExt cx="1104783" cy="1193166"/>
          </a:xfrm>
          <a:solidFill>
            <a:schemeClr val="accent3"/>
          </a:solidFill>
        </p:grpSpPr>
        <p:sp>
          <p:nvSpPr>
            <p:cNvPr id="14" name="Moon 13">
              <a:extLst>
                <a:ext uri="{FF2B5EF4-FFF2-40B4-BE49-F238E27FC236}">
                  <a16:creationId xmlns:a16="http://schemas.microsoft.com/office/drawing/2014/main" id="{3AF4FA31-8CDF-D609-678C-A76E6478EA43}"/>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Moon 14">
              <a:extLst>
                <a:ext uri="{FF2B5EF4-FFF2-40B4-BE49-F238E27FC236}">
                  <a16:creationId xmlns:a16="http://schemas.microsoft.com/office/drawing/2014/main" id="{00511686-9C91-39B2-CB7F-39E8D93F238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lowchart: Connector 15">
              <a:extLst>
                <a:ext uri="{FF2B5EF4-FFF2-40B4-BE49-F238E27FC236}">
                  <a16:creationId xmlns:a16="http://schemas.microsoft.com/office/drawing/2014/main" id="{EB6DFC96-791C-F86A-7094-6000B38B3060}"/>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8919"/>
                                        </p:tgtEl>
                                        <p:attrNameLst>
                                          <p:attrName>style.visibility</p:attrName>
                                        </p:attrNameLst>
                                      </p:cBhvr>
                                      <p:to>
                                        <p:strVal val="visible"/>
                                      </p:to>
                                    </p:set>
                                    <p:anim calcmode="lin" valueType="num">
                                      <p:cBhvr>
                                        <p:cTn id="17" dur="1000" fill="hold"/>
                                        <p:tgtEl>
                                          <p:spTgt spid="38919"/>
                                        </p:tgtEl>
                                        <p:attrNameLst>
                                          <p:attrName>ppt_w</p:attrName>
                                        </p:attrNameLst>
                                      </p:cBhvr>
                                      <p:tavLst>
                                        <p:tav tm="0">
                                          <p:val>
                                            <p:strVal val="#ppt_w*0.70"/>
                                          </p:val>
                                        </p:tav>
                                        <p:tav tm="100000">
                                          <p:val>
                                            <p:strVal val="#ppt_w"/>
                                          </p:val>
                                        </p:tav>
                                      </p:tavLst>
                                    </p:anim>
                                    <p:anim calcmode="lin" valueType="num">
                                      <p:cBhvr>
                                        <p:cTn id="18" dur="1000" fill="hold"/>
                                        <p:tgtEl>
                                          <p:spTgt spid="38919"/>
                                        </p:tgtEl>
                                        <p:attrNameLst>
                                          <p:attrName>ppt_h</p:attrName>
                                        </p:attrNameLst>
                                      </p:cBhvr>
                                      <p:tavLst>
                                        <p:tav tm="0">
                                          <p:val>
                                            <p:strVal val="#ppt_h"/>
                                          </p:val>
                                        </p:tav>
                                        <p:tav tm="100000">
                                          <p:val>
                                            <p:strVal val="#ppt_h"/>
                                          </p:val>
                                        </p:tav>
                                      </p:tavLst>
                                    </p:anim>
                                    <p:animEffect transition="in" filter="fade">
                                      <p:cBhvr>
                                        <p:cTn id="19" dur="1000"/>
                                        <p:tgtEl>
                                          <p:spTgt spid="3891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8915"/>
                                        </p:tgtEl>
                                        <p:attrNameLst>
                                          <p:attrName>style.visibility</p:attrName>
                                        </p:attrNameLst>
                                      </p:cBhvr>
                                      <p:to>
                                        <p:strVal val="visible"/>
                                      </p:to>
                                    </p:set>
                                    <p:animEffect transition="in" filter="checkerboard(across)">
                                      <p:cBhvr>
                                        <p:cTn id="27" dur="500"/>
                                        <p:tgtEl>
                                          <p:spTgt spid="389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8917"/>
                                        </p:tgtEl>
                                        <p:attrNameLst>
                                          <p:attrName>style.visibility</p:attrName>
                                        </p:attrNameLst>
                                      </p:cBhvr>
                                      <p:to>
                                        <p:strVal val="visible"/>
                                      </p:to>
                                    </p:set>
                                    <p:animEffect transition="in" filter="checkerboard(across)">
                                      <p:cBhvr>
                                        <p:cTn id="32" dur="500"/>
                                        <p:tgtEl>
                                          <p:spTgt spid="389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C720-85EA-645B-C92D-E9E405E1E10F}"/>
              </a:ext>
            </a:extLst>
          </p:cNvPr>
          <p:cNvSpPr>
            <a:spLocks noGrp="1"/>
          </p:cNvSpPr>
          <p:nvPr>
            <p:ph type="title"/>
          </p:nvPr>
        </p:nvSpPr>
        <p:spPr>
          <a:xfrm>
            <a:off x="457200" y="-228600"/>
            <a:ext cx="7467600" cy="1143000"/>
          </a:xfrm>
        </p:spPr>
        <p:txBody>
          <a:bodyPr/>
          <a:lstStyle/>
          <a:p>
            <a:pPr algn="ctr" fontAlgn="auto">
              <a:spcAft>
                <a:spcPts val="0"/>
              </a:spcAft>
              <a:defRPr/>
            </a:pPr>
            <a:r>
              <a:rPr lang="en-US" b="1" u="sng" dirty="0">
                <a:solidFill>
                  <a:schemeClr val="accent1">
                    <a:lumMod val="75000"/>
                  </a:schemeClr>
                </a:solidFill>
              </a:rPr>
              <a:t>Power of wave</a:t>
            </a:r>
          </a:p>
        </p:txBody>
      </p:sp>
      <p:sp>
        <p:nvSpPr>
          <p:cNvPr id="3" name="Content Placeholder 2">
            <a:extLst>
              <a:ext uri="{FF2B5EF4-FFF2-40B4-BE49-F238E27FC236}">
                <a16:creationId xmlns:a16="http://schemas.microsoft.com/office/drawing/2014/main" id="{95CCE2EF-BBDF-BFC0-0BA7-57C8807784BF}"/>
              </a:ext>
            </a:extLst>
          </p:cNvPr>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n-US" dirty="0">
                <a:solidFill>
                  <a:schemeClr val="accent2">
                    <a:lumMod val="75000"/>
                  </a:schemeClr>
                </a:solidFill>
              </a:rPr>
              <a:t>Thus the power (or) rate of energy transfer associated with the wave is</a:t>
            </a: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endParaRPr lang="en-US" baseline="30000" dirty="0">
              <a:solidFill>
                <a:schemeClr val="accent2">
                  <a:lumMod val="75000"/>
                </a:schemeClr>
              </a:solidFill>
            </a:endParaRPr>
          </a:p>
          <a:p>
            <a:pPr marL="274320" indent="-274320" fontAlgn="auto">
              <a:spcAft>
                <a:spcPts val="0"/>
              </a:spcAft>
              <a:buFont typeface="Wingdings"/>
              <a:buNone/>
              <a:defRPr/>
            </a:pPr>
            <a:endParaRPr lang="en-US" dirty="0">
              <a:solidFill>
                <a:schemeClr val="accent2">
                  <a:lumMod val="75000"/>
                </a:schemeClr>
              </a:solidFill>
            </a:endParaRP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Thus,  P   v ; P          ;  P    A</a:t>
            </a:r>
            <a:r>
              <a:rPr lang="en-US" baseline="40000" dirty="0">
                <a:solidFill>
                  <a:schemeClr val="accent2">
                    <a:lumMod val="75000"/>
                  </a:schemeClr>
                </a:solidFill>
              </a:rPr>
              <a:t>2</a:t>
            </a:r>
            <a:r>
              <a:rPr lang="en-US" dirty="0">
                <a:solidFill>
                  <a:schemeClr val="accent2">
                    <a:lumMod val="75000"/>
                  </a:schemeClr>
                </a:solidFill>
              </a:rPr>
              <a:t>.</a:t>
            </a:r>
          </a:p>
        </p:txBody>
      </p:sp>
      <p:sp>
        <p:nvSpPr>
          <p:cNvPr id="4" name="Date Placeholder 3">
            <a:extLst>
              <a:ext uri="{FF2B5EF4-FFF2-40B4-BE49-F238E27FC236}">
                <a16:creationId xmlns:a16="http://schemas.microsoft.com/office/drawing/2014/main" id="{86C4BAFA-E43D-E357-B0A3-1DB0ED358F9C}"/>
              </a:ext>
            </a:extLst>
          </p:cNvPr>
          <p:cNvSpPr>
            <a:spLocks noGrp="1"/>
          </p:cNvSpPr>
          <p:nvPr>
            <p:ph type="dt" sz="quarter" idx="10"/>
          </p:nvPr>
        </p:nvSpPr>
        <p:spPr>
          <a:xfrm rot="5400000">
            <a:off x="-966216" y="6498336"/>
            <a:ext cx="2011680" cy="384048"/>
          </a:xfrm>
          <a:scene3d>
            <a:camera prst="orthographicFront">
              <a:rot lat="0" lon="0" rev="5400000"/>
            </a:camera>
            <a:lightRig rig="threePt" dir="t"/>
          </a:scene3d>
        </p:spPr>
        <p:txBody>
          <a:bodyPr/>
          <a:lstStyle/>
          <a:p>
            <a:pPr>
              <a:defRPr/>
            </a:pPr>
            <a:fld id="{BBF1CEDB-A3F3-4CF8-9F4B-D2EF642383F1}" type="datetime1">
              <a:rPr lang="en-US"/>
              <a:pPr>
                <a:defRPr/>
              </a:pPr>
              <a:t>3/13/2023</a:t>
            </a:fld>
            <a:endParaRPr lang="en-US" dirty="0"/>
          </a:p>
        </p:txBody>
      </p:sp>
      <p:sp>
        <p:nvSpPr>
          <p:cNvPr id="16397" name="Slide Number Placeholder 4">
            <a:extLst>
              <a:ext uri="{FF2B5EF4-FFF2-40B4-BE49-F238E27FC236}">
                <a16:creationId xmlns:a16="http://schemas.microsoft.com/office/drawing/2014/main" id="{36652DE3-7EA5-31E6-0B45-F09A5310D71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24751804-0E27-415A-B68E-174769E186E1}" type="slidenum">
              <a:rPr lang="en-US" altLang="en-US">
                <a:solidFill>
                  <a:srgbClr val="FFFFFF"/>
                </a:solidFill>
              </a:rPr>
              <a:pPr/>
              <a:t>29</a:t>
            </a:fld>
            <a:endParaRPr lang="en-US" altLang="en-US">
              <a:solidFill>
                <a:srgbClr val="FFFFFF"/>
              </a:solidFill>
            </a:endParaRPr>
          </a:p>
        </p:txBody>
      </p:sp>
      <p:sp>
        <p:nvSpPr>
          <p:cNvPr id="6" name="Footer Placeholder 5">
            <a:extLst>
              <a:ext uri="{FF2B5EF4-FFF2-40B4-BE49-F238E27FC236}">
                <a16:creationId xmlns:a16="http://schemas.microsoft.com/office/drawing/2014/main" id="{2841C185-A68B-95D5-6CA2-7DD3FF617612}"/>
              </a:ext>
            </a:extLst>
          </p:cNvPr>
          <p:cNvSpPr>
            <a:spLocks noGrp="1"/>
          </p:cNvSpPr>
          <p:nvPr>
            <p:ph type="ftr" sz="quarter" idx="12"/>
          </p:nvPr>
        </p:nvSpPr>
        <p:spPr>
          <a:xfrm rot="5400000">
            <a:off x="3154680" y="65227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39938" name="Object 2">
            <a:extLst>
              <a:ext uri="{FF2B5EF4-FFF2-40B4-BE49-F238E27FC236}">
                <a16:creationId xmlns:a16="http://schemas.microsoft.com/office/drawing/2014/main" id="{81B1F031-57D7-A7C0-595B-88AE3F615567}"/>
              </a:ext>
            </a:extLst>
          </p:cNvPr>
          <p:cNvGraphicFramePr>
            <a:graphicFrameLocks noChangeAspect="1"/>
          </p:cNvGraphicFramePr>
          <p:nvPr/>
        </p:nvGraphicFramePr>
        <p:xfrm>
          <a:off x="2832100" y="2746375"/>
          <a:ext cx="749300" cy="682625"/>
        </p:xfrm>
        <a:graphic>
          <a:graphicData uri="http://schemas.openxmlformats.org/presentationml/2006/ole">
            <mc:AlternateContent xmlns:mc="http://schemas.openxmlformats.org/markup-compatibility/2006">
              <mc:Choice xmlns:v="urn:schemas-microsoft-com:vml" Requires="v">
                <p:oleObj name="Equation" r:id="rId2" imgW="431640" imgH="393480" progId="">
                  <p:embed/>
                </p:oleObj>
              </mc:Choice>
              <mc:Fallback>
                <p:oleObj name="Equation" r:id="rId2" imgW="431640" imgH="393480"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2746375"/>
                        <a:ext cx="7493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39" name="Object 3">
            <a:extLst>
              <a:ext uri="{FF2B5EF4-FFF2-40B4-BE49-F238E27FC236}">
                <a16:creationId xmlns:a16="http://schemas.microsoft.com/office/drawing/2014/main" id="{2A054625-6809-B7AE-55D2-A4017276BF5F}"/>
              </a:ext>
            </a:extLst>
          </p:cNvPr>
          <p:cNvGraphicFramePr>
            <a:graphicFrameLocks noChangeAspect="1"/>
          </p:cNvGraphicFramePr>
          <p:nvPr/>
        </p:nvGraphicFramePr>
        <p:xfrm>
          <a:off x="3708400" y="2339975"/>
          <a:ext cx="1549400" cy="1089025"/>
        </p:xfrm>
        <a:graphic>
          <a:graphicData uri="http://schemas.openxmlformats.org/presentationml/2006/ole">
            <mc:AlternateContent xmlns:mc="http://schemas.openxmlformats.org/markup-compatibility/2006">
              <mc:Choice xmlns:v="urn:schemas-microsoft-com:vml" Requires="v">
                <p:oleObj name="Equation" r:id="rId4" imgW="812520" imgH="571320" progId="">
                  <p:embed/>
                </p:oleObj>
              </mc:Choice>
              <mc:Fallback>
                <p:oleObj name="Equation" r:id="rId4" imgW="812520" imgH="57132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339975"/>
                        <a:ext cx="1549400" cy="10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0" name="Object 4">
            <a:extLst>
              <a:ext uri="{FF2B5EF4-FFF2-40B4-BE49-F238E27FC236}">
                <a16:creationId xmlns:a16="http://schemas.microsoft.com/office/drawing/2014/main" id="{FC076F18-3E62-23AF-2917-20D1F0B3087E}"/>
              </a:ext>
            </a:extLst>
          </p:cNvPr>
          <p:cNvGraphicFramePr>
            <a:graphicFrameLocks noChangeAspect="1"/>
          </p:cNvGraphicFramePr>
          <p:nvPr/>
        </p:nvGraphicFramePr>
        <p:xfrm>
          <a:off x="3730625" y="3429000"/>
          <a:ext cx="2212975" cy="927100"/>
        </p:xfrm>
        <a:graphic>
          <a:graphicData uri="http://schemas.openxmlformats.org/presentationml/2006/ole">
            <mc:AlternateContent xmlns:mc="http://schemas.openxmlformats.org/markup-compatibility/2006">
              <mc:Choice xmlns:v="urn:schemas-microsoft-com:vml" Requires="v">
                <p:oleObj name="Equation" r:id="rId6" imgW="939600" imgH="393480" progId="">
                  <p:embed/>
                </p:oleObj>
              </mc:Choice>
              <mc:Fallback>
                <p:oleObj name="Equation" r:id="rId6" imgW="939600" imgH="39348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0625" y="3429000"/>
                        <a:ext cx="221297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3" name="Object 7">
            <a:extLst>
              <a:ext uri="{FF2B5EF4-FFF2-40B4-BE49-F238E27FC236}">
                <a16:creationId xmlns:a16="http://schemas.microsoft.com/office/drawing/2014/main" id="{FBD75FFB-36ED-D871-50A8-E4AE7818A595}"/>
              </a:ext>
            </a:extLst>
          </p:cNvPr>
          <p:cNvGraphicFramePr>
            <a:graphicFrameLocks noChangeAspect="1"/>
          </p:cNvGraphicFramePr>
          <p:nvPr/>
        </p:nvGraphicFramePr>
        <p:xfrm>
          <a:off x="3435350" y="4262438"/>
          <a:ext cx="2279650" cy="995362"/>
        </p:xfrm>
        <a:graphic>
          <a:graphicData uri="http://schemas.openxmlformats.org/presentationml/2006/ole">
            <mc:AlternateContent xmlns:mc="http://schemas.openxmlformats.org/markup-compatibility/2006">
              <mc:Choice xmlns:v="urn:schemas-microsoft-com:vml" Requires="v">
                <p:oleObj name="Equation" r:id="rId8" imgW="901440" imgH="393480" progId="">
                  <p:embed/>
                </p:oleObj>
              </mc:Choice>
              <mc:Fallback>
                <p:oleObj name="Equation" r:id="rId8" imgW="901440" imgH="39348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35350" y="4262438"/>
                        <a:ext cx="2279650" cy="99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4" name="Object 8">
            <a:extLst>
              <a:ext uri="{FF2B5EF4-FFF2-40B4-BE49-F238E27FC236}">
                <a16:creationId xmlns:a16="http://schemas.microsoft.com/office/drawing/2014/main" id="{CE373181-32A4-12F0-DDA4-D98B6DC3FDB5}"/>
              </a:ext>
            </a:extLst>
          </p:cNvPr>
          <p:cNvGraphicFramePr>
            <a:graphicFrameLocks noChangeAspect="1"/>
          </p:cNvGraphicFramePr>
          <p:nvPr/>
        </p:nvGraphicFramePr>
        <p:xfrm>
          <a:off x="1828800" y="5486400"/>
          <a:ext cx="304800" cy="279400"/>
        </p:xfrm>
        <a:graphic>
          <a:graphicData uri="http://schemas.openxmlformats.org/presentationml/2006/ole">
            <mc:AlternateContent xmlns:mc="http://schemas.openxmlformats.org/markup-compatibility/2006">
              <mc:Choice xmlns:v="urn:schemas-microsoft-com:vml" Requires="v">
                <p:oleObj name="Equation" r:id="rId10" imgW="152280" imgH="139680" progId="">
                  <p:embed/>
                </p:oleObj>
              </mc:Choice>
              <mc:Fallback>
                <p:oleObj name="Equation" r:id="rId10" imgW="152280" imgH="139680" progId="">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28800" y="5486400"/>
                        <a:ext cx="3048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5" name="Object 9">
            <a:extLst>
              <a:ext uri="{FF2B5EF4-FFF2-40B4-BE49-F238E27FC236}">
                <a16:creationId xmlns:a16="http://schemas.microsoft.com/office/drawing/2014/main" id="{F43542C0-E38D-DDA6-EEF3-28BC29F7024B}"/>
              </a:ext>
            </a:extLst>
          </p:cNvPr>
          <p:cNvGraphicFramePr>
            <a:graphicFrameLocks noChangeAspect="1"/>
          </p:cNvGraphicFramePr>
          <p:nvPr/>
        </p:nvGraphicFramePr>
        <p:xfrm>
          <a:off x="3124200" y="5334000"/>
          <a:ext cx="406400" cy="406400"/>
        </p:xfrm>
        <a:graphic>
          <a:graphicData uri="http://schemas.openxmlformats.org/presentationml/2006/ole">
            <mc:AlternateContent xmlns:mc="http://schemas.openxmlformats.org/markup-compatibility/2006">
              <mc:Choice xmlns:v="urn:schemas-microsoft-com:vml" Requires="v">
                <p:oleObj name="Equation" r:id="rId12" imgW="203040" imgH="203040" progId="">
                  <p:embed/>
                </p:oleObj>
              </mc:Choice>
              <mc:Fallback>
                <p:oleObj name="Equation" r:id="rId12" imgW="203040" imgH="203040" progId="">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24200" y="5334000"/>
                        <a:ext cx="4064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7" name="Object 11">
            <a:extLst>
              <a:ext uri="{FF2B5EF4-FFF2-40B4-BE49-F238E27FC236}">
                <a16:creationId xmlns:a16="http://schemas.microsoft.com/office/drawing/2014/main" id="{3CA73E47-B443-E8C4-8F48-BEE4A7036D15}"/>
              </a:ext>
            </a:extLst>
          </p:cNvPr>
          <p:cNvGraphicFramePr>
            <a:graphicFrameLocks noChangeAspect="1"/>
          </p:cNvGraphicFramePr>
          <p:nvPr/>
        </p:nvGraphicFramePr>
        <p:xfrm>
          <a:off x="2819400" y="5486400"/>
          <a:ext cx="304800" cy="279400"/>
        </p:xfrm>
        <a:graphic>
          <a:graphicData uri="http://schemas.openxmlformats.org/presentationml/2006/ole">
            <mc:AlternateContent xmlns:mc="http://schemas.openxmlformats.org/markup-compatibility/2006">
              <mc:Choice xmlns:v="urn:schemas-microsoft-com:vml" Requires="v">
                <p:oleObj name="Equation" r:id="rId14" imgW="152280" imgH="139680" progId="">
                  <p:embed/>
                </p:oleObj>
              </mc:Choice>
              <mc:Fallback>
                <p:oleObj name="Equation" r:id="rId14" imgW="152280" imgH="139680" progId="">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5486400"/>
                        <a:ext cx="3048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8" name="Object 12">
            <a:extLst>
              <a:ext uri="{FF2B5EF4-FFF2-40B4-BE49-F238E27FC236}">
                <a16:creationId xmlns:a16="http://schemas.microsoft.com/office/drawing/2014/main" id="{6ACCC1FF-8C75-1C73-137E-60EC38A1D2AA}"/>
              </a:ext>
            </a:extLst>
          </p:cNvPr>
          <p:cNvGraphicFramePr>
            <a:graphicFrameLocks noChangeAspect="1"/>
          </p:cNvGraphicFramePr>
          <p:nvPr/>
        </p:nvGraphicFramePr>
        <p:xfrm>
          <a:off x="4038600" y="5486400"/>
          <a:ext cx="304800" cy="279400"/>
        </p:xfrm>
        <a:graphic>
          <a:graphicData uri="http://schemas.openxmlformats.org/presentationml/2006/ole">
            <mc:AlternateContent xmlns:mc="http://schemas.openxmlformats.org/markup-compatibility/2006">
              <mc:Choice xmlns:v="urn:schemas-microsoft-com:vml" Requires="v">
                <p:oleObj name="Equation" r:id="rId15" imgW="152280" imgH="139680" progId="">
                  <p:embed/>
                </p:oleObj>
              </mc:Choice>
              <mc:Fallback>
                <p:oleObj name="Equation" r:id="rId15" imgW="152280" imgH="139680" progId="">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38600" y="5486400"/>
                        <a:ext cx="3048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17">
            <a:extLst>
              <a:ext uri="{FF2B5EF4-FFF2-40B4-BE49-F238E27FC236}">
                <a16:creationId xmlns:a16="http://schemas.microsoft.com/office/drawing/2014/main" id="{62475E0C-8188-904F-2002-034E256C674B}"/>
              </a:ext>
            </a:extLst>
          </p:cNvPr>
          <p:cNvGrpSpPr/>
          <p:nvPr/>
        </p:nvGrpSpPr>
        <p:grpSpPr>
          <a:xfrm>
            <a:off x="381000" y="381000"/>
            <a:ext cx="685800" cy="762000"/>
            <a:chOff x="380954" y="228600"/>
            <a:chExt cx="1104783" cy="1193166"/>
          </a:xfrm>
          <a:solidFill>
            <a:schemeClr val="accent3"/>
          </a:solidFill>
        </p:grpSpPr>
        <p:sp>
          <p:nvSpPr>
            <p:cNvPr id="19" name="Moon 18">
              <a:extLst>
                <a:ext uri="{FF2B5EF4-FFF2-40B4-BE49-F238E27FC236}">
                  <a16:creationId xmlns:a16="http://schemas.microsoft.com/office/drawing/2014/main" id="{CB869452-132A-07B1-D10C-C798A16E8395}"/>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Moon 19">
              <a:extLst>
                <a:ext uri="{FF2B5EF4-FFF2-40B4-BE49-F238E27FC236}">
                  <a16:creationId xmlns:a16="http://schemas.microsoft.com/office/drawing/2014/main" id="{2C2AC54E-EC00-E368-B28A-6DEBEDC9FBEE}"/>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Flowchart: Connector 20">
              <a:extLst>
                <a:ext uri="{FF2B5EF4-FFF2-40B4-BE49-F238E27FC236}">
                  <a16:creationId xmlns:a16="http://schemas.microsoft.com/office/drawing/2014/main" id="{E056ED3F-28F6-F7BC-181D-3A256653F0B9}"/>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6400" name="TextBox 22">
            <a:extLst>
              <a:ext uri="{FF2B5EF4-FFF2-40B4-BE49-F238E27FC236}">
                <a16:creationId xmlns:a16="http://schemas.microsoft.com/office/drawing/2014/main" id="{F9278F19-6AFC-6008-FB9E-001AEAA421EE}"/>
              </a:ext>
            </a:extLst>
          </p:cNvPr>
          <p:cNvSpPr txBox="1">
            <a:spLocks noChangeArrowheads="1"/>
          </p:cNvSpPr>
          <p:nvPr/>
        </p:nvSpPr>
        <p:spPr bwMode="auto">
          <a:xfrm>
            <a:off x="7620000" y="76200"/>
            <a:ext cx="114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US" altLang="en-US" b="1">
                <a:solidFill>
                  <a:srgbClr val="00B0F0"/>
                </a:solidFill>
              </a:rPr>
              <a:t>Contd..</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39938"/>
                                        </p:tgtEl>
                                        <p:attrNameLst>
                                          <p:attrName>style.visibility</p:attrName>
                                        </p:attrNameLst>
                                      </p:cBhvr>
                                      <p:to>
                                        <p:strVal val="visible"/>
                                      </p:to>
                                    </p:set>
                                    <p:anim calcmode="lin" valueType="num">
                                      <p:cBhvr>
                                        <p:cTn id="17" dur="1000" fill="hold"/>
                                        <p:tgtEl>
                                          <p:spTgt spid="39938"/>
                                        </p:tgtEl>
                                        <p:attrNameLst>
                                          <p:attrName>ppt_w</p:attrName>
                                        </p:attrNameLst>
                                      </p:cBhvr>
                                      <p:tavLst>
                                        <p:tav tm="0">
                                          <p:val>
                                            <p:strVal val="#ppt_w*0.70"/>
                                          </p:val>
                                        </p:tav>
                                        <p:tav tm="100000">
                                          <p:val>
                                            <p:strVal val="#ppt_w"/>
                                          </p:val>
                                        </p:tav>
                                      </p:tavLst>
                                    </p:anim>
                                    <p:anim calcmode="lin" valueType="num">
                                      <p:cBhvr>
                                        <p:cTn id="18" dur="1000" fill="hold"/>
                                        <p:tgtEl>
                                          <p:spTgt spid="39938"/>
                                        </p:tgtEl>
                                        <p:attrNameLst>
                                          <p:attrName>ppt_h</p:attrName>
                                        </p:attrNameLst>
                                      </p:cBhvr>
                                      <p:tavLst>
                                        <p:tav tm="0">
                                          <p:val>
                                            <p:strVal val="#ppt_h"/>
                                          </p:val>
                                        </p:tav>
                                        <p:tav tm="100000">
                                          <p:val>
                                            <p:strVal val="#ppt_h"/>
                                          </p:val>
                                        </p:tav>
                                      </p:tavLst>
                                    </p:anim>
                                    <p:animEffect transition="in" filter="fade">
                                      <p:cBhvr>
                                        <p:cTn id="19" dur="1000"/>
                                        <p:tgtEl>
                                          <p:spTgt spid="3993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39939"/>
                                        </p:tgtEl>
                                        <p:attrNameLst>
                                          <p:attrName>style.visibility</p:attrName>
                                        </p:attrNameLst>
                                      </p:cBhvr>
                                      <p:to>
                                        <p:strVal val="visible"/>
                                      </p:to>
                                    </p:set>
                                    <p:anim calcmode="lin" valueType="num">
                                      <p:cBhvr>
                                        <p:cTn id="24" dur="1000" fill="hold"/>
                                        <p:tgtEl>
                                          <p:spTgt spid="39939"/>
                                        </p:tgtEl>
                                        <p:attrNameLst>
                                          <p:attrName>ppt_w</p:attrName>
                                        </p:attrNameLst>
                                      </p:cBhvr>
                                      <p:tavLst>
                                        <p:tav tm="0">
                                          <p:val>
                                            <p:strVal val="#ppt_w*0.70"/>
                                          </p:val>
                                        </p:tav>
                                        <p:tav tm="100000">
                                          <p:val>
                                            <p:strVal val="#ppt_w"/>
                                          </p:val>
                                        </p:tav>
                                      </p:tavLst>
                                    </p:anim>
                                    <p:anim calcmode="lin" valueType="num">
                                      <p:cBhvr>
                                        <p:cTn id="25" dur="1000" fill="hold"/>
                                        <p:tgtEl>
                                          <p:spTgt spid="39939"/>
                                        </p:tgtEl>
                                        <p:attrNameLst>
                                          <p:attrName>ppt_h</p:attrName>
                                        </p:attrNameLst>
                                      </p:cBhvr>
                                      <p:tavLst>
                                        <p:tav tm="0">
                                          <p:val>
                                            <p:strVal val="#ppt_h"/>
                                          </p:val>
                                        </p:tav>
                                        <p:tav tm="100000">
                                          <p:val>
                                            <p:strVal val="#ppt_h"/>
                                          </p:val>
                                        </p:tav>
                                      </p:tavLst>
                                    </p:anim>
                                    <p:animEffect transition="in" filter="fade">
                                      <p:cBhvr>
                                        <p:cTn id="26" dur="1000"/>
                                        <p:tgtEl>
                                          <p:spTgt spid="3993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39940"/>
                                        </p:tgtEl>
                                        <p:attrNameLst>
                                          <p:attrName>style.visibility</p:attrName>
                                        </p:attrNameLst>
                                      </p:cBhvr>
                                      <p:to>
                                        <p:strVal val="visible"/>
                                      </p:to>
                                    </p:set>
                                    <p:anim calcmode="lin" valueType="num">
                                      <p:cBhvr>
                                        <p:cTn id="31" dur="1000" fill="hold"/>
                                        <p:tgtEl>
                                          <p:spTgt spid="39940"/>
                                        </p:tgtEl>
                                        <p:attrNameLst>
                                          <p:attrName>ppt_w</p:attrName>
                                        </p:attrNameLst>
                                      </p:cBhvr>
                                      <p:tavLst>
                                        <p:tav tm="0">
                                          <p:val>
                                            <p:strVal val="#ppt_w*0.70"/>
                                          </p:val>
                                        </p:tav>
                                        <p:tav tm="100000">
                                          <p:val>
                                            <p:strVal val="#ppt_w"/>
                                          </p:val>
                                        </p:tav>
                                      </p:tavLst>
                                    </p:anim>
                                    <p:anim calcmode="lin" valueType="num">
                                      <p:cBhvr>
                                        <p:cTn id="32" dur="1000" fill="hold"/>
                                        <p:tgtEl>
                                          <p:spTgt spid="39940"/>
                                        </p:tgtEl>
                                        <p:attrNameLst>
                                          <p:attrName>ppt_h</p:attrName>
                                        </p:attrNameLst>
                                      </p:cBhvr>
                                      <p:tavLst>
                                        <p:tav tm="0">
                                          <p:val>
                                            <p:strVal val="#ppt_h"/>
                                          </p:val>
                                        </p:tav>
                                        <p:tav tm="100000">
                                          <p:val>
                                            <p:strVal val="#ppt_h"/>
                                          </p:val>
                                        </p:tav>
                                      </p:tavLst>
                                    </p:anim>
                                    <p:animEffect transition="in" filter="fade">
                                      <p:cBhvr>
                                        <p:cTn id="33" dur="1000"/>
                                        <p:tgtEl>
                                          <p:spTgt spid="3994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39943"/>
                                        </p:tgtEl>
                                        <p:attrNameLst>
                                          <p:attrName>style.visibility</p:attrName>
                                        </p:attrNameLst>
                                      </p:cBhvr>
                                      <p:to>
                                        <p:strVal val="visible"/>
                                      </p:to>
                                    </p:set>
                                    <p:anim calcmode="lin" valueType="num">
                                      <p:cBhvr>
                                        <p:cTn id="38" dur="1000" fill="hold"/>
                                        <p:tgtEl>
                                          <p:spTgt spid="39943"/>
                                        </p:tgtEl>
                                        <p:attrNameLst>
                                          <p:attrName>ppt_w</p:attrName>
                                        </p:attrNameLst>
                                      </p:cBhvr>
                                      <p:tavLst>
                                        <p:tav tm="0">
                                          <p:val>
                                            <p:strVal val="#ppt_w*0.70"/>
                                          </p:val>
                                        </p:tav>
                                        <p:tav tm="100000">
                                          <p:val>
                                            <p:strVal val="#ppt_w"/>
                                          </p:val>
                                        </p:tav>
                                      </p:tavLst>
                                    </p:anim>
                                    <p:anim calcmode="lin" valueType="num">
                                      <p:cBhvr>
                                        <p:cTn id="39" dur="1000" fill="hold"/>
                                        <p:tgtEl>
                                          <p:spTgt spid="39943"/>
                                        </p:tgtEl>
                                        <p:attrNameLst>
                                          <p:attrName>ppt_h</p:attrName>
                                        </p:attrNameLst>
                                      </p:cBhvr>
                                      <p:tavLst>
                                        <p:tav tm="0">
                                          <p:val>
                                            <p:strVal val="#ppt_h"/>
                                          </p:val>
                                        </p:tav>
                                        <p:tav tm="100000">
                                          <p:val>
                                            <p:strVal val="#ppt_h"/>
                                          </p:val>
                                        </p:tav>
                                      </p:tavLst>
                                    </p:anim>
                                    <p:animEffect transition="in" filter="fade">
                                      <p:cBhvr>
                                        <p:cTn id="40" dur="1000"/>
                                        <p:tgtEl>
                                          <p:spTgt spid="3994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8" end="8"/>
                                            </p:txEl>
                                          </p:spTgt>
                                        </p:tgtEl>
                                      </p:cBhvr>
                                    </p:animEffect>
                                  </p:childTnLst>
                                </p:cTn>
                              </p:par>
                              <p:par>
                                <p:cTn id="48" presetID="55" presetClass="entr" presetSubtype="0" fill="hold" nodeType="withEffect">
                                  <p:stCondLst>
                                    <p:cond delay="0"/>
                                  </p:stCondLst>
                                  <p:childTnLst>
                                    <p:set>
                                      <p:cBhvr>
                                        <p:cTn id="49" dur="1" fill="hold">
                                          <p:stCondLst>
                                            <p:cond delay="0"/>
                                          </p:stCondLst>
                                        </p:cTn>
                                        <p:tgtEl>
                                          <p:spTgt spid="39944"/>
                                        </p:tgtEl>
                                        <p:attrNameLst>
                                          <p:attrName>style.visibility</p:attrName>
                                        </p:attrNameLst>
                                      </p:cBhvr>
                                      <p:to>
                                        <p:strVal val="visible"/>
                                      </p:to>
                                    </p:set>
                                    <p:anim calcmode="lin" valueType="num">
                                      <p:cBhvr>
                                        <p:cTn id="50" dur="1000" fill="hold"/>
                                        <p:tgtEl>
                                          <p:spTgt spid="39944"/>
                                        </p:tgtEl>
                                        <p:attrNameLst>
                                          <p:attrName>ppt_w</p:attrName>
                                        </p:attrNameLst>
                                      </p:cBhvr>
                                      <p:tavLst>
                                        <p:tav tm="0">
                                          <p:val>
                                            <p:strVal val="#ppt_w*0.70"/>
                                          </p:val>
                                        </p:tav>
                                        <p:tav tm="100000">
                                          <p:val>
                                            <p:strVal val="#ppt_w"/>
                                          </p:val>
                                        </p:tav>
                                      </p:tavLst>
                                    </p:anim>
                                    <p:anim calcmode="lin" valueType="num">
                                      <p:cBhvr>
                                        <p:cTn id="51" dur="1000" fill="hold"/>
                                        <p:tgtEl>
                                          <p:spTgt spid="39944"/>
                                        </p:tgtEl>
                                        <p:attrNameLst>
                                          <p:attrName>ppt_h</p:attrName>
                                        </p:attrNameLst>
                                      </p:cBhvr>
                                      <p:tavLst>
                                        <p:tav tm="0">
                                          <p:val>
                                            <p:strVal val="#ppt_h"/>
                                          </p:val>
                                        </p:tav>
                                        <p:tav tm="100000">
                                          <p:val>
                                            <p:strVal val="#ppt_h"/>
                                          </p:val>
                                        </p:tav>
                                      </p:tavLst>
                                    </p:anim>
                                    <p:animEffect transition="in" filter="fade">
                                      <p:cBhvr>
                                        <p:cTn id="52" dur="1000"/>
                                        <p:tgtEl>
                                          <p:spTgt spid="39944"/>
                                        </p:tgtEl>
                                      </p:cBhvr>
                                    </p:animEffect>
                                  </p:childTnLst>
                                </p:cTn>
                              </p:par>
                              <p:par>
                                <p:cTn id="53" presetID="55" presetClass="entr" presetSubtype="0" fill="hold" nodeType="withEffect">
                                  <p:stCondLst>
                                    <p:cond delay="0"/>
                                  </p:stCondLst>
                                  <p:childTnLst>
                                    <p:set>
                                      <p:cBhvr>
                                        <p:cTn id="54" dur="1" fill="hold">
                                          <p:stCondLst>
                                            <p:cond delay="0"/>
                                          </p:stCondLst>
                                        </p:cTn>
                                        <p:tgtEl>
                                          <p:spTgt spid="39947"/>
                                        </p:tgtEl>
                                        <p:attrNameLst>
                                          <p:attrName>style.visibility</p:attrName>
                                        </p:attrNameLst>
                                      </p:cBhvr>
                                      <p:to>
                                        <p:strVal val="visible"/>
                                      </p:to>
                                    </p:set>
                                    <p:anim calcmode="lin" valueType="num">
                                      <p:cBhvr>
                                        <p:cTn id="55" dur="1000" fill="hold"/>
                                        <p:tgtEl>
                                          <p:spTgt spid="39947"/>
                                        </p:tgtEl>
                                        <p:attrNameLst>
                                          <p:attrName>ppt_w</p:attrName>
                                        </p:attrNameLst>
                                      </p:cBhvr>
                                      <p:tavLst>
                                        <p:tav tm="0">
                                          <p:val>
                                            <p:strVal val="#ppt_w*0.70"/>
                                          </p:val>
                                        </p:tav>
                                        <p:tav tm="100000">
                                          <p:val>
                                            <p:strVal val="#ppt_w"/>
                                          </p:val>
                                        </p:tav>
                                      </p:tavLst>
                                    </p:anim>
                                    <p:anim calcmode="lin" valueType="num">
                                      <p:cBhvr>
                                        <p:cTn id="56" dur="1000" fill="hold"/>
                                        <p:tgtEl>
                                          <p:spTgt spid="39947"/>
                                        </p:tgtEl>
                                        <p:attrNameLst>
                                          <p:attrName>ppt_h</p:attrName>
                                        </p:attrNameLst>
                                      </p:cBhvr>
                                      <p:tavLst>
                                        <p:tav tm="0">
                                          <p:val>
                                            <p:strVal val="#ppt_h"/>
                                          </p:val>
                                        </p:tav>
                                        <p:tav tm="100000">
                                          <p:val>
                                            <p:strVal val="#ppt_h"/>
                                          </p:val>
                                        </p:tav>
                                      </p:tavLst>
                                    </p:anim>
                                    <p:animEffect transition="in" filter="fade">
                                      <p:cBhvr>
                                        <p:cTn id="57" dur="1000"/>
                                        <p:tgtEl>
                                          <p:spTgt spid="39947"/>
                                        </p:tgtEl>
                                      </p:cBhvr>
                                    </p:animEffect>
                                  </p:childTnLst>
                                </p:cTn>
                              </p:par>
                              <p:par>
                                <p:cTn id="58" presetID="55" presetClass="entr" presetSubtype="0" fill="hold" nodeType="withEffect">
                                  <p:stCondLst>
                                    <p:cond delay="0"/>
                                  </p:stCondLst>
                                  <p:childTnLst>
                                    <p:set>
                                      <p:cBhvr>
                                        <p:cTn id="59" dur="1" fill="hold">
                                          <p:stCondLst>
                                            <p:cond delay="0"/>
                                          </p:stCondLst>
                                        </p:cTn>
                                        <p:tgtEl>
                                          <p:spTgt spid="39945"/>
                                        </p:tgtEl>
                                        <p:attrNameLst>
                                          <p:attrName>style.visibility</p:attrName>
                                        </p:attrNameLst>
                                      </p:cBhvr>
                                      <p:to>
                                        <p:strVal val="visible"/>
                                      </p:to>
                                    </p:set>
                                    <p:anim calcmode="lin" valueType="num">
                                      <p:cBhvr>
                                        <p:cTn id="60" dur="1000" fill="hold"/>
                                        <p:tgtEl>
                                          <p:spTgt spid="39945"/>
                                        </p:tgtEl>
                                        <p:attrNameLst>
                                          <p:attrName>ppt_w</p:attrName>
                                        </p:attrNameLst>
                                      </p:cBhvr>
                                      <p:tavLst>
                                        <p:tav tm="0">
                                          <p:val>
                                            <p:strVal val="#ppt_w*0.70"/>
                                          </p:val>
                                        </p:tav>
                                        <p:tav tm="100000">
                                          <p:val>
                                            <p:strVal val="#ppt_w"/>
                                          </p:val>
                                        </p:tav>
                                      </p:tavLst>
                                    </p:anim>
                                    <p:anim calcmode="lin" valueType="num">
                                      <p:cBhvr>
                                        <p:cTn id="61" dur="1000" fill="hold"/>
                                        <p:tgtEl>
                                          <p:spTgt spid="39945"/>
                                        </p:tgtEl>
                                        <p:attrNameLst>
                                          <p:attrName>ppt_h</p:attrName>
                                        </p:attrNameLst>
                                      </p:cBhvr>
                                      <p:tavLst>
                                        <p:tav tm="0">
                                          <p:val>
                                            <p:strVal val="#ppt_h"/>
                                          </p:val>
                                        </p:tav>
                                        <p:tav tm="100000">
                                          <p:val>
                                            <p:strVal val="#ppt_h"/>
                                          </p:val>
                                        </p:tav>
                                      </p:tavLst>
                                    </p:anim>
                                    <p:animEffect transition="in" filter="fade">
                                      <p:cBhvr>
                                        <p:cTn id="62" dur="1000"/>
                                        <p:tgtEl>
                                          <p:spTgt spid="39945"/>
                                        </p:tgtEl>
                                      </p:cBhvr>
                                    </p:animEffect>
                                  </p:childTnLst>
                                </p:cTn>
                              </p:par>
                              <p:par>
                                <p:cTn id="63" presetID="55" presetClass="entr" presetSubtype="0" fill="hold" nodeType="withEffect">
                                  <p:stCondLst>
                                    <p:cond delay="0"/>
                                  </p:stCondLst>
                                  <p:childTnLst>
                                    <p:set>
                                      <p:cBhvr>
                                        <p:cTn id="64" dur="1" fill="hold">
                                          <p:stCondLst>
                                            <p:cond delay="0"/>
                                          </p:stCondLst>
                                        </p:cTn>
                                        <p:tgtEl>
                                          <p:spTgt spid="39948"/>
                                        </p:tgtEl>
                                        <p:attrNameLst>
                                          <p:attrName>style.visibility</p:attrName>
                                        </p:attrNameLst>
                                      </p:cBhvr>
                                      <p:to>
                                        <p:strVal val="visible"/>
                                      </p:to>
                                    </p:set>
                                    <p:anim calcmode="lin" valueType="num">
                                      <p:cBhvr>
                                        <p:cTn id="65" dur="1000" fill="hold"/>
                                        <p:tgtEl>
                                          <p:spTgt spid="39948"/>
                                        </p:tgtEl>
                                        <p:attrNameLst>
                                          <p:attrName>ppt_w</p:attrName>
                                        </p:attrNameLst>
                                      </p:cBhvr>
                                      <p:tavLst>
                                        <p:tav tm="0">
                                          <p:val>
                                            <p:strVal val="#ppt_w*0.70"/>
                                          </p:val>
                                        </p:tav>
                                        <p:tav tm="100000">
                                          <p:val>
                                            <p:strVal val="#ppt_w"/>
                                          </p:val>
                                        </p:tav>
                                      </p:tavLst>
                                    </p:anim>
                                    <p:anim calcmode="lin" valueType="num">
                                      <p:cBhvr>
                                        <p:cTn id="66" dur="1000" fill="hold"/>
                                        <p:tgtEl>
                                          <p:spTgt spid="39948"/>
                                        </p:tgtEl>
                                        <p:attrNameLst>
                                          <p:attrName>ppt_h</p:attrName>
                                        </p:attrNameLst>
                                      </p:cBhvr>
                                      <p:tavLst>
                                        <p:tav tm="0">
                                          <p:val>
                                            <p:strVal val="#ppt_h"/>
                                          </p:val>
                                        </p:tav>
                                        <p:tav tm="100000">
                                          <p:val>
                                            <p:strVal val="#ppt_h"/>
                                          </p:val>
                                        </p:tav>
                                      </p:tavLst>
                                    </p:anim>
                                    <p:animEffect transition="in" filter="fade">
                                      <p:cBhvr>
                                        <p:cTn id="67" dur="1000"/>
                                        <p:tgtEl>
                                          <p:spTgt spid="39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52AB-4BE7-B694-D3EF-6EA36FD63DCB}"/>
              </a:ext>
            </a:extLst>
          </p:cNvPr>
          <p:cNvSpPr>
            <a:spLocks noGrp="1"/>
          </p:cNvSpPr>
          <p:nvPr>
            <p:ph type="title"/>
          </p:nvPr>
        </p:nvSpPr>
        <p:spPr>
          <a:xfrm>
            <a:off x="457200" y="304800"/>
            <a:ext cx="7467600" cy="381000"/>
          </a:xfrm>
        </p:spPr>
        <p:txBody>
          <a:bodyPr>
            <a:normAutofit fontScale="90000"/>
          </a:bodyPr>
          <a:lstStyle/>
          <a:p>
            <a:pPr algn="ctr" fontAlgn="auto">
              <a:spcAft>
                <a:spcPts val="0"/>
              </a:spcAft>
              <a:defRPr/>
            </a:pPr>
            <a:r>
              <a:rPr lang="en-US" sz="3200" b="1" dirty="0">
                <a:uFill>
                  <a:solidFill>
                    <a:srgbClr val="00B050"/>
                  </a:solidFill>
                </a:uFill>
              </a:rPr>
              <a:t>         </a:t>
            </a:r>
            <a:r>
              <a:rPr lang="en-US" sz="3200" b="1" u="sng" dirty="0">
                <a:solidFill>
                  <a:schemeClr val="accent1">
                    <a:lumMod val="75000"/>
                  </a:schemeClr>
                </a:solidFill>
                <a:uFill>
                  <a:solidFill>
                    <a:srgbClr val="00B050"/>
                  </a:solidFill>
                </a:uFill>
              </a:rPr>
              <a:t>Introduction</a:t>
            </a:r>
            <a:endParaRPr lang="en-US" u="sng" dirty="0">
              <a:solidFill>
                <a:schemeClr val="accent1">
                  <a:lumMod val="75000"/>
                </a:schemeClr>
              </a:solidFill>
            </a:endParaRPr>
          </a:p>
        </p:txBody>
      </p:sp>
      <p:sp>
        <p:nvSpPr>
          <p:cNvPr id="27651" name="Date Placeholder 3">
            <a:extLst>
              <a:ext uri="{FF2B5EF4-FFF2-40B4-BE49-F238E27FC236}">
                <a16:creationId xmlns:a16="http://schemas.microsoft.com/office/drawing/2014/main" id="{BD58B8CD-9697-8B6C-2418-11D7F792326E}"/>
              </a:ext>
            </a:extLst>
          </p:cNvPr>
          <p:cNvSpPr>
            <a:spLocks noGrp="1"/>
          </p:cNvSpPr>
          <p:nvPr>
            <p:ph type="dt" sz="quarter" idx="10"/>
          </p:nvPr>
        </p:nvSpPr>
        <p:spPr bwMode="auto">
          <a:xfrm>
            <a:off x="-762000" y="6473825"/>
            <a:ext cx="2011363"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fld id="{83DD28CC-F94E-4403-827F-D1546E71F6D7}" type="datetime1">
              <a:rPr lang="en-US" altLang="en-US">
                <a:solidFill>
                  <a:schemeClr val="tx2"/>
                </a:solidFill>
              </a:rPr>
              <a:pPr fontAlgn="base">
                <a:spcBef>
                  <a:spcPct val="0"/>
                </a:spcBef>
                <a:spcAft>
                  <a:spcPct val="0"/>
                </a:spcAft>
              </a:pPr>
              <a:t>3/13/2023</a:t>
            </a:fld>
            <a:endParaRPr lang="en-US" altLang="en-US">
              <a:solidFill>
                <a:schemeClr val="tx2"/>
              </a:solidFill>
            </a:endParaRPr>
          </a:p>
        </p:txBody>
      </p:sp>
      <p:sp>
        <p:nvSpPr>
          <p:cNvPr id="27652" name="Slide Number Placeholder 4">
            <a:extLst>
              <a:ext uri="{FF2B5EF4-FFF2-40B4-BE49-F238E27FC236}">
                <a16:creationId xmlns:a16="http://schemas.microsoft.com/office/drawing/2014/main" id="{156A0E73-C70D-84CD-E75F-7F2232B9DEB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1AB39BDC-3DA6-4A6B-805F-65B3C6770F59}" type="slidenum">
              <a:rPr lang="en-US" altLang="en-US">
                <a:solidFill>
                  <a:srgbClr val="FFFFFF"/>
                </a:solidFill>
              </a:rPr>
              <a:pPr/>
              <a:t>3</a:t>
            </a:fld>
            <a:endParaRPr lang="en-US" altLang="en-US">
              <a:solidFill>
                <a:srgbClr val="FFFFFF"/>
              </a:solidFill>
            </a:endParaRPr>
          </a:p>
        </p:txBody>
      </p:sp>
      <p:sp>
        <p:nvSpPr>
          <p:cNvPr id="27653" name="Footer Placeholder 5">
            <a:extLst>
              <a:ext uri="{FF2B5EF4-FFF2-40B4-BE49-F238E27FC236}">
                <a16:creationId xmlns:a16="http://schemas.microsoft.com/office/drawing/2014/main" id="{20322A73-DCCE-0E69-3C89-14C6F407CF24}"/>
              </a:ext>
            </a:extLst>
          </p:cNvPr>
          <p:cNvSpPr>
            <a:spLocks noGrp="1"/>
          </p:cNvSpPr>
          <p:nvPr>
            <p:ph type="ftr" sz="quarter" idx="12"/>
          </p:nvPr>
        </p:nvSpPr>
        <p:spPr bwMode="auto">
          <a:xfrm>
            <a:off x="3886200" y="64928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r>
              <a:rPr lang="en-US" altLang="en-US">
                <a:solidFill>
                  <a:schemeClr val="tx2"/>
                </a:solidFill>
              </a:rPr>
              <a:t>RGUIIIT BASAR</a:t>
            </a:r>
          </a:p>
        </p:txBody>
      </p:sp>
      <p:sp>
        <p:nvSpPr>
          <p:cNvPr id="9" name="TextBox 8">
            <a:extLst>
              <a:ext uri="{FF2B5EF4-FFF2-40B4-BE49-F238E27FC236}">
                <a16:creationId xmlns:a16="http://schemas.microsoft.com/office/drawing/2014/main" id="{C88AF6AB-CA25-AD25-C855-0B7608A2E491}"/>
              </a:ext>
            </a:extLst>
          </p:cNvPr>
          <p:cNvSpPr txBox="1"/>
          <p:nvPr/>
        </p:nvSpPr>
        <p:spPr>
          <a:xfrm>
            <a:off x="152400" y="533400"/>
            <a:ext cx="8534400" cy="9818688"/>
          </a:xfrm>
          <a:prstGeom prst="rect">
            <a:avLst/>
          </a:prstGeom>
          <a:noFill/>
        </p:spPr>
        <p:txBody>
          <a:bodyPr>
            <a:spAutoFit/>
          </a:bodyPr>
          <a:lstStyle/>
          <a:p>
            <a:pPr fontAlgn="auto">
              <a:spcBef>
                <a:spcPts val="0"/>
              </a:spcBef>
              <a:spcAft>
                <a:spcPts val="0"/>
              </a:spcAft>
              <a:defRPr/>
            </a:pPr>
            <a:endParaRPr lang="en-US" u="sng" dirty="0">
              <a:solidFill>
                <a:srgbClr val="00B050"/>
              </a:solidFill>
              <a:latin typeface="+mn-lt"/>
            </a:endParaRPr>
          </a:p>
          <a:p>
            <a:pPr fontAlgn="auto">
              <a:spcBef>
                <a:spcPts val="0"/>
              </a:spcBef>
              <a:spcAft>
                <a:spcPts val="0"/>
              </a:spcAft>
              <a:defRPr/>
            </a:pPr>
            <a:endParaRPr lang="en-US" u="sng" dirty="0">
              <a:solidFill>
                <a:srgbClr val="00B050"/>
              </a:solidFill>
              <a:latin typeface="+mn-lt"/>
            </a:endParaRPr>
          </a:p>
          <a:p>
            <a:pPr fontAlgn="auto">
              <a:spcBef>
                <a:spcPts val="0"/>
              </a:spcBef>
              <a:spcAft>
                <a:spcPts val="0"/>
              </a:spcAft>
              <a:defRPr/>
            </a:pPr>
            <a:r>
              <a:rPr lang="en-US" u="sng" dirty="0">
                <a:solidFill>
                  <a:srgbClr val="00B050"/>
                </a:solidFill>
                <a:latin typeface="+mn-lt"/>
              </a:rPr>
              <a:t>WORK :</a:t>
            </a:r>
            <a:r>
              <a:rPr lang="en-US" dirty="0">
                <a:latin typeface="+mn-lt"/>
              </a:rPr>
              <a:t> </a:t>
            </a:r>
            <a:r>
              <a:rPr lang="en-US" b="1" dirty="0">
                <a:solidFill>
                  <a:schemeClr val="accent2">
                    <a:lumMod val="75000"/>
                  </a:schemeClr>
                </a:solidFill>
                <a:latin typeface="+mn-lt"/>
              </a:rPr>
              <a:t>The work done by the </a:t>
            </a:r>
            <a:r>
              <a:rPr lang="en-US" b="1" dirty="0" err="1">
                <a:solidFill>
                  <a:schemeClr val="accent2">
                    <a:lumMod val="75000"/>
                  </a:schemeClr>
                </a:solidFill>
                <a:latin typeface="+mn-lt"/>
              </a:rPr>
              <a:t>the</a:t>
            </a:r>
            <a:r>
              <a:rPr lang="en-US" b="1" dirty="0">
                <a:solidFill>
                  <a:schemeClr val="accent2">
                    <a:lumMod val="75000"/>
                  </a:schemeClr>
                </a:solidFill>
                <a:latin typeface="+mn-lt"/>
              </a:rPr>
              <a:t> force is defined to be the product of                                              component of the force in the direction of the displacement and the magnitude of this displacement.</a:t>
            </a:r>
            <a:r>
              <a:rPr lang="en-US" dirty="0">
                <a:solidFill>
                  <a:schemeClr val="accent2">
                    <a:lumMod val="75000"/>
                  </a:schemeClr>
                </a:solidFill>
                <a:latin typeface="+mn-lt"/>
              </a:rPr>
              <a:t> Thus   </a:t>
            </a: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r>
              <a:rPr lang="en-US" b="1" dirty="0">
                <a:solidFill>
                  <a:srgbClr val="00B0F0"/>
                </a:solidFill>
                <a:latin typeface="+mn-lt"/>
              </a:rPr>
              <a:t>Often it is interesting to know not only the work done on an object, but also the rate at which this work is done.</a:t>
            </a:r>
            <a:r>
              <a:rPr lang="en-US" dirty="0">
                <a:latin typeface="+mn-lt"/>
              </a:rPr>
              <a:t> </a:t>
            </a:r>
          </a:p>
          <a:p>
            <a:pPr fontAlgn="auto">
              <a:spcBef>
                <a:spcPts val="0"/>
              </a:spcBef>
              <a:spcAft>
                <a:spcPts val="0"/>
              </a:spcAft>
              <a:defRPr/>
            </a:pPr>
            <a:endParaRPr lang="en-US" dirty="0">
              <a:latin typeface="+mn-lt"/>
            </a:endParaRPr>
          </a:p>
          <a:p>
            <a:pPr fontAlgn="auto">
              <a:spcBef>
                <a:spcPts val="0"/>
              </a:spcBef>
              <a:spcAft>
                <a:spcPts val="0"/>
              </a:spcAft>
              <a:defRPr/>
            </a:pPr>
            <a:r>
              <a:rPr lang="en-US" sz="2000" dirty="0">
                <a:solidFill>
                  <a:schemeClr val="accent2">
                    <a:lumMod val="75000"/>
                  </a:schemeClr>
                </a:solidFill>
                <a:latin typeface="+mn-lt"/>
              </a:rPr>
              <a:t>For example, a person takes an abnormally long time to</a:t>
            </a:r>
          </a:p>
          <a:p>
            <a:pPr fontAlgn="auto">
              <a:spcBef>
                <a:spcPts val="0"/>
              </a:spcBef>
              <a:spcAft>
                <a:spcPts val="0"/>
              </a:spcAft>
              <a:defRPr/>
            </a:pPr>
            <a:r>
              <a:rPr lang="en-US" sz="2000" dirty="0">
                <a:solidFill>
                  <a:schemeClr val="accent2">
                    <a:lumMod val="75000"/>
                  </a:schemeClr>
                </a:solidFill>
                <a:latin typeface="+mn-lt"/>
              </a:rPr>
              <a:t> elevate his body up a few meters along side of a cliff.</a:t>
            </a:r>
          </a:p>
          <a:p>
            <a:pPr fontAlgn="auto">
              <a:spcBef>
                <a:spcPts val="0"/>
              </a:spcBef>
              <a:spcAft>
                <a:spcPts val="0"/>
              </a:spcAft>
              <a:defRPr/>
            </a:pPr>
            <a:endParaRPr lang="en-US" sz="2000" dirty="0">
              <a:solidFill>
                <a:schemeClr val="accent2">
                  <a:lumMod val="75000"/>
                </a:schemeClr>
              </a:solidFill>
              <a:latin typeface="+mn-lt"/>
            </a:endParaRPr>
          </a:p>
          <a:p>
            <a:pPr fontAlgn="auto">
              <a:spcBef>
                <a:spcPts val="0"/>
              </a:spcBef>
              <a:spcAft>
                <a:spcPts val="0"/>
              </a:spcAft>
              <a:defRPr/>
            </a:pPr>
            <a:r>
              <a:rPr lang="en-US" sz="2000" dirty="0">
                <a:solidFill>
                  <a:schemeClr val="accent2">
                    <a:lumMod val="75000"/>
                  </a:schemeClr>
                </a:solidFill>
                <a:latin typeface="+mn-lt"/>
              </a:rPr>
              <a:t>On the other hand another person  might elevate his body</a:t>
            </a:r>
          </a:p>
          <a:p>
            <a:pPr fontAlgn="auto">
              <a:spcBef>
                <a:spcPts val="0"/>
              </a:spcBef>
              <a:spcAft>
                <a:spcPts val="0"/>
              </a:spcAft>
              <a:defRPr/>
            </a:pPr>
            <a:r>
              <a:rPr lang="en-US" sz="2000" dirty="0">
                <a:solidFill>
                  <a:schemeClr val="accent2">
                    <a:lumMod val="75000"/>
                  </a:schemeClr>
                </a:solidFill>
                <a:latin typeface="+mn-lt"/>
              </a:rPr>
              <a:t> in a short amount of time.</a:t>
            </a:r>
          </a:p>
          <a:p>
            <a:pPr fontAlgn="auto">
              <a:spcBef>
                <a:spcPts val="0"/>
              </a:spcBef>
              <a:spcAft>
                <a:spcPts val="0"/>
              </a:spcAft>
              <a:defRPr/>
            </a:pPr>
            <a:endParaRPr lang="en-US" sz="2000" dirty="0">
              <a:solidFill>
                <a:schemeClr val="accent2">
                  <a:lumMod val="75000"/>
                </a:schemeClr>
              </a:solidFill>
              <a:latin typeface="+mn-lt"/>
            </a:endParaRPr>
          </a:p>
          <a:p>
            <a:pPr fontAlgn="auto">
              <a:spcBef>
                <a:spcPts val="0"/>
              </a:spcBef>
              <a:spcAft>
                <a:spcPts val="0"/>
              </a:spcAft>
              <a:defRPr/>
            </a:pPr>
            <a:r>
              <a:rPr lang="en-US" sz="2000" dirty="0">
                <a:solidFill>
                  <a:schemeClr val="accent2">
                    <a:lumMod val="75000"/>
                  </a:schemeClr>
                </a:solidFill>
                <a:latin typeface="+mn-lt"/>
              </a:rPr>
              <a:t>The two persons might do the same amount of </a:t>
            </a:r>
          </a:p>
          <a:p>
            <a:pPr fontAlgn="auto">
              <a:spcBef>
                <a:spcPts val="0"/>
              </a:spcBef>
              <a:spcAft>
                <a:spcPts val="0"/>
              </a:spcAft>
              <a:defRPr/>
            </a:pPr>
            <a:r>
              <a:rPr lang="en-US" sz="2000" dirty="0">
                <a:solidFill>
                  <a:schemeClr val="accent2">
                    <a:lumMod val="75000"/>
                  </a:schemeClr>
                </a:solidFill>
                <a:latin typeface="+mn-lt"/>
              </a:rPr>
              <a:t>work but the second person does the work in less</a:t>
            </a:r>
          </a:p>
          <a:p>
            <a:pPr fontAlgn="auto">
              <a:spcBef>
                <a:spcPts val="0"/>
              </a:spcBef>
              <a:spcAft>
                <a:spcPts val="0"/>
              </a:spcAft>
              <a:defRPr/>
            </a:pPr>
            <a:r>
              <a:rPr lang="en-US" sz="2000" dirty="0">
                <a:solidFill>
                  <a:schemeClr val="accent2">
                    <a:lumMod val="75000"/>
                  </a:schemeClr>
                </a:solidFill>
                <a:latin typeface="+mn-lt"/>
              </a:rPr>
              <a:t> time than the first person.</a:t>
            </a: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                       </a:t>
            </a:r>
          </a:p>
        </p:txBody>
      </p:sp>
      <p:pic>
        <p:nvPicPr>
          <p:cNvPr id="1029" name="Picture 5">
            <a:extLst>
              <a:ext uri="{FF2B5EF4-FFF2-40B4-BE49-F238E27FC236}">
                <a16:creationId xmlns:a16="http://schemas.microsoft.com/office/drawing/2014/main" id="{725E7A93-2E28-94CF-760A-D6F45E43A0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095500"/>
            <a:ext cx="19812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4">
            <a:extLst>
              <a:ext uri="{FF2B5EF4-FFF2-40B4-BE49-F238E27FC236}">
                <a16:creationId xmlns:a16="http://schemas.microsoft.com/office/drawing/2014/main" id="{5045C07F-2E1D-722B-3B8A-95DBD7E2538E}"/>
              </a:ext>
            </a:extLst>
          </p:cNvPr>
          <p:cNvGrpSpPr/>
          <p:nvPr/>
        </p:nvGrpSpPr>
        <p:grpSpPr>
          <a:xfrm>
            <a:off x="228600" y="152400"/>
            <a:ext cx="685800" cy="762000"/>
            <a:chOff x="380954" y="228600"/>
            <a:chExt cx="1104783" cy="1193166"/>
          </a:xfrm>
          <a:solidFill>
            <a:schemeClr val="accent3"/>
          </a:solidFill>
        </p:grpSpPr>
        <p:sp>
          <p:nvSpPr>
            <p:cNvPr id="16" name="Moon 15">
              <a:extLst>
                <a:ext uri="{FF2B5EF4-FFF2-40B4-BE49-F238E27FC236}">
                  <a16:creationId xmlns:a16="http://schemas.microsoft.com/office/drawing/2014/main" id="{47C0012E-5DF4-D761-286F-B4C13D3BC12C}"/>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Moon 16">
              <a:extLst>
                <a:ext uri="{FF2B5EF4-FFF2-40B4-BE49-F238E27FC236}">
                  <a16:creationId xmlns:a16="http://schemas.microsoft.com/office/drawing/2014/main" id="{EAC8C275-66D5-BE32-30BE-F8809CDA4C21}"/>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Flowchart: Connector 17">
              <a:extLst>
                <a:ext uri="{FF2B5EF4-FFF2-40B4-BE49-F238E27FC236}">
                  <a16:creationId xmlns:a16="http://schemas.microsoft.com/office/drawing/2014/main" id="{8318D843-5FB7-0AB1-3C08-CA1B3A39D393}"/>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31" name="Picture 7" descr="C:\Documents and Settings\IIIT\Desktop\physics\u5l1e_files\u5l1e1.gif">
            <a:extLst>
              <a:ext uri="{FF2B5EF4-FFF2-40B4-BE49-F238E27FC236}">
                <a16:creationId xmlns:a16="http://schemas.microsoft.com/office/drawing/2014/main" id="{400E7917-1FFA-06BE-356A-2A7359E9EB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810125"/>
            <a:ext cx="14668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descr="C:\Documents and Settings\IIIT\Desktop\physics\u5l1e_files\u5l1e1.gif">
            <a:extLst>
              <a:ext uri="{FF2B5EF4-FFF2-40B4-BE49-F238E27FC236}">
                <a16:creationId xmlns:a16="http://schemas.microsoft.com/office/drawing/2014/main" id="{6413BD8D-D56B-1C19-F1D5-EBE0C672D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828925"/>
            <a:ext cx="14668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dissolve">
                                      <p:cBhvr>
                                        <p:cTn id="14" dur="500"/>
                                        <p:tgtEl>
                                          <p:spTgt spid="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dissolve">
                                      <p:cBhvr>
                                        <p:cTn id="19" dur="500"/>
                                        <p:tgtEl>
                                          <p:spTgt spid="102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checkerboard(across)">
                                      <p:cBhvr>
                                        <p:cTn id="24" dur="500"/>
                                        <p:tgtEl>
                                          <p:spTgt spid="9">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9">
                                            <p:txEl>
                                              <p:pRg st="7" end="7"/>
                                            </p:txEl>
                                          </p:spTgt>
                                        </p:tgtEl>
                                        <p:attrNameLst>
                                          <p:attrName>style.visibility</p:attrName>
                                        </p:attrNameLst>
                                      </p:cBhvr>
                                      <p:to>
                                        <p:strVal val="visible"/>
                                      </p:to>
                                    </p:set>
                                    <p:animEffect transition="in" filter="checkerboard(across)">
                                      <p:cBhvr>
                                        <p:cTn id="29" dur="500"/>
                                        <p:tgtEl>
                                          <p:spTgt spid="9">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9">
                                            <p:txEl>
                                              <p:pRg st="8" end="8"/>
                                            </p:txEl>
                                          </p:spTgt>
                                        </p:tgtEl>
                                        <p:attrNameLst>
                                          <p:attrName>style.visibility</p:attrName>
                                        </p:attrNameLst>
                                      </p:cBhvr>
                                      <p:to>
                                        <p:strVal val="visible"/>
                                      </p:to>
                                    </p:set>
                                    <p:animEffect transition="in" filter="checkerboard(across)">
                                      <p:cBhvr>
                                        <p:cTn id="32" dur="500"/>
                                        <p:tgtEl>
                                          <p:spTgt spid="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1000"/>
                                        <p:tgtEl>
                                          <p:spTgt spid="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
                                            <p:txEl>
                                              <p:pRg st="10" end="10"/>
                                            </p:txEl>
                                          </p:spTgt>
                                        </p:tgtEl>
                                        <p:attrNameLst>
                                          <p:attrName>style.visibility</p:attrName>
                                        </p:attrNameLst>
                                      </p:cBhvr>
                                      <p:to>
                                        <p:strVal val="visible"/>
                                      </p:to>
                                    </p:set>
                                    <p:animEffect transition="in" filter="checkerboard(across)">
                                      <p:cBhvr>
                                        <p:cTn id="42" dur="500"/>
                                        <p:tgtEl>
                                          <p:spTgt spid="9">
                                            <p:txEl>
                                              <p:pRg st="10" end="10"/>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9">
                                            <p:txEl>
                                              <p:pRg st="11" end="11"/>
                                            </p:txEl>
                                          </p:spTgt>
                                        </p:tgtEl>
                                        <p:attrNameLst>
                                          <p:attrName>style.visibility</p:attrName>
                                        </p:attrNameLst>
                                      </p:cBhvr>
                                      <p:to>
                                        <p:strVal val="visible"/>
                                      </p:to>
                                    </p:set>
                                    <p:animEffect transition="in" filter="checkerboard(across)">
                                      <p:cBhvr>
                                        <p:cTn id="45" dur="500"/>
                                        <p:tgtEl>
                                          <p:spTgt spid="9">
                                            <p:txEl>
                                              <p:pRg st="11" end="1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1031"/>
                                        </p:tgtEl>
                                        <p:attrNameLst>
                                          <p:attrName>style.visibility</p:attrName>
                                        </p:attrNameLst>
                                      </p:cBhvr>
                                      <p:to>
                                        <p:strVal val="visible"/>
                                      </p:to>
                                    </p:set>
                                    <p:animEffect transition="in" filter="dissolve">
                                      <p:cBhvr>
                                        <p:cTn id="50" dur="1000"/>
                                        <p:tgtEl>
                                          <p:spTgt spid="103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nodeType="click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slide(fromBottom)">
                                      <p:cBhvr>
                                        <p:cTn id="55" dur="1000"/>
                                        <p:tgtEl>
                                          <p:spTgt spid="9">
                                            <p:txEl>
                                              <p:pRg st="13" end="13"/>
                                            </p:txEl>
                                          </p:spTgt>
                                        </p:tgtEl>
                                      </p:cBhvr>
                                    </p:animEffect>
                                  </p:childTnLst>
                                </p:cTn>
                              </p:par>
                              <p:par>
                                <p:cTn id="56" presetID="12" presetClass="entr" presetSubtype="4" fill="hold" nodeType="withEffect">
                                  <p:stCondLst>
                                    <p:cond delay="0"/>
                                  </p:stCondLst>
                                  <p:childTnLst>
                                    <p:set>
                                      <p:cBhvr>
                                        <p:cTn id="57" dur="1" fill="hold">
                                          <p:stCondLst>
                                            <p:cond delay="0"/>
                                          </p:stCondLst>
                                        </p:cTn>
                                        <p:tgtEl>
                                          <p:spTgt spid="9">
                                            <p:txEl>
                                              <p:pRg st="14" end="14"/>
                                            </p:txEl>
                                          </p:spTgt>
                                        </p:tgtEl>
                                        <p:attrNameLst>
                                          <p:attrName>style.visibility</p:attrName>
                                        </p:attrNameLst>
                                      </p:cBhvr>
                                      <p:to>
                                        <p:strVal val="visible"/>
                                      </p:to>
                                    </p:set>
                                    <p:animEffect transition="in" filter="slide(fromBottom)">
                                      <p:cBhvr>
                                        <p:cTn id="58" dur="1000"/>
                                        <p:tgtEl>
                                          <p:spTgt spid="9">
                                            <p:txEl>
                                              <p:pRg st="14" end="14"/>
                                            </p:txEl>
                                          </p:spTgt>
                                        </p:tgtEl>
                                      </p:cBhvr>
                                    </p:animEffect>
                                  </p:childTnLst>
                                </p:cTn>
                              </p:par>
                              <p:par>
                                <p:cTn id="59" presetID="12" presetClass="entr" presetSubtype="4" fill="hold" nodeType="withEffect">
                                  <p:stCondLst>
                                    <p:cond delay="0"/>
                                  </p:stCondLst>
                                  <p:childTnLst>
                                    <p:set>
                                      <p:cBhvr>
                                        <p:cTn id="60" dur="1" fill="hold">
                                          <p:stCondLst>
                                            <p:cond delay="0"/>
                                          </p:stCondLst>
                                        </p:cTn>
                                        <p:tgtEl>
                                          <p:spTgt spid="9">
                                            <p:txEl>
                                              <p:pRg st="15" end="15"/>
                                            </p:txEl>
                                          </p:spTgt>
                                        </p:tgtEl>
                                        <p:attrNameLst>
                                          <p:attrName>style.visibility</p:attrName>
                                        </p:attrNameLst>
                                      </p:cBhvr>
                                      <p:to>
                                        <p:strVal val="visible"/>
                                      </p:to>
                                    </p:set>
                                    <p:animEffect transition="in" filter="slide(fromBottom)">
                                      <p:cBhvr>
                                        <p:cTn id="61" dur="10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8F054-A948-4942-87D2-CE01DD14027B}"/>
              </a:ext>
            </a:extLst>
          </p:cNvPr>
          <p:cNvSpPr>
            <a:spLocks noGrp="1"/>
          </p:cNvSpPr>
          <p:nvPr>
            <p:ph type="title"/>
          </p:nvPr>
        </p:nvSpPr>
        <p:spPr>
          <a:xfrm>
            <a:off x="457200" y="274638"/>
            <a:ext cx="7467600" cy="792162"/>
          </a:xfrm>
        </p:spPr>
        <p:txBody>
          <a:bodyPr/>
          <a:lstStyle/>
          <a:p>
            <a:pPr algn="ctr" fontAlgn="auto">
              <a:spcAft>
                <a:spcPts val="0"/>
              </a:spcAft>
              <a:defRPr/>
            </a:pPr>
            <a:r>
              <a:rPr lang="en-US" dirty="0"/>
              <a:t>summary</a:t>
            </a:r>
          </a:p>
        </p:txBody>
      </p:sp>
      <p:sp>
        <p:nvSpPr>
          <p:cNvPr id="3" name="Content Placeholder 2">
            <a:extLst>
              <a:ext uri="{FF2B5EF4-FFF2-40B4-BE49-F238E27FC236}">
                <a16:creationId xmlns:a16="http://schemas.microsoft.com/office/drawing/2014/main" id="{778D7FB1-2CFD-7C8E-B32F-437382D04627}"/>
              </a:ext>
            </a:extLst>
          </p:cNvPr>
          <p:cNvSpPr>
            <a:spLocks noGrp="1"/>
          </p:cNvSpPr>
          <p:nvPr>
            <p:ph sz="quarter" idx="1"/>
          </p:nvPr>
        </p:nvSpPr>
        <p:spPr>
          <a:xfrm>
            <a:off x="457200" y="1219200"/>
            <a:ext cx="8305800" cy="5254625"/>
          </a:xfrm>
        </p:spPr>
        <p:txBody>
          <a:bodyPr>
            <a:normAutofit/>
          </a:bodyPr>
          <a:lstStyle/>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 The rate at which work is done or energy is transferred is called as power.</a:t>
            </a:r>
          </a:p>
          <a:p>
            <a:pPr marL="274320" indent="-274320" fontAlgn="auto">
              <a:spcAft>
                <a:spcPts val="0"/>
              </a:spcAft>
              <a:buFont typeface="Wingdings" panose="05000000000000000000" pitchFamily="2" charset="2"/>
              <a:buChar char="v"/>
              <a:defRPr/>
            </a:pPr>
            <a:r>
              <a:rPr lang="en-US" dirty="0"/>
              <a:t> P = F . v = </a:t>
            </a:r>
            <a:r>
              <a:rPr lang="en-US" dirty="0" err="1"/>
              <a:t>Fvcos</a:t>
            </a:r>
            <a:r>
              <a:rPr lang="en-US" dirty="0"/>
              <a:t>   </a:t>
            </a:r>
          </a:p>
          <a:p>
            <a:pPr marL="274320" indent="-274320" fontAlgn="auto">
              <a:spcAft>
                <a:spcPts val="0"/>
              </a:spcAft>
              <a:buFont typeface="Century Schoolbook" pitchFamily="18" charset="0"/>
              <a:buChar char="♣"/>
              <a:defRPr/>
            </a:pPr>
            <a:r>
              <a:rPr lang="en-US" dirty="0">
                <a:solidFill>
                  <a:schemeClr val="accent2">
                    <a:lumMod val="75000"/>
                  </a:schemeClr>
                </a:solidFill>
              </a:rPr>
              <a:t> Power = work/time = Energy/time =</a:t>
            </a:r>
            <a:r>
              <a:rPr lang="en-US" sz="1800" dirty="0">
                <a:solidFill>
                  <a:schemeClr val="accent2">
                    <a:lumMod val="75000"/>
                  </a:schemeClr>
                </a:solidFill>
              </a:rPr>
              <a:t>P.E</a:t>
            </a:r>
            <a:r>
              <a:rPr lang="en-US" dirty="0">
                <a:solidFill>
                  <a:schemeClr val="accent2">
                    <a:lumMod val="75000"/>
                  </a:schemeClr>
                </a:solidFill>
              </a:rPr>
              <a:t>/time =</a:t>
            </a:r>
            <a:r>
              <a:rPr lang="en-US" sz="1800" dirty="0">
                <a:solidFill>
                  <a:schemeClr val="accent2">
                    <a:lumMod val="75000"/>
                  </a:schemeClr>
                </a:solidFill>
              </a:rPr>
              <a:t> K.E</a:t>
            </a:r>
            <a:r>
              <a:rPr lang="en-US" dirty="0">
                <a:solidFill>
                  <a:schemeClr val="accent2">
                    <a:lumMod val="75000"/>
                  </a:schemeClr>
                </a:solidFill>
              </a:rPr>
              <a:t>/time</a:t>
            </a:r>
          </a:p>
          <a:p>
            <a:pPr marL="274320" indent="-274320" fontAlgn="auto">
              <a:spcAft>
                <a:spcPts val="0"/>
              </a:spcAft>
              <a:buFont typeface="Wingdings"/>
              <a:buNone/>
              <a:defRPr/>
            </a:pPr>
            <a:r>
              <a:rPr lang="en-US" dirty="0">
                <a:solidFill>
                  <a:schemeClr val="accent2">
                    <a:lumMod val="75000"/>
                  </a:schemeClr>
                </a:solidFill>
              </a:rPr>
              <a:t>                                    = (</a:t>
            </a:r>
            <a:r>
              <a:rPr lang="en-US" dirty="0" err="1">
                <a:solidFill>
                  <a:schemeClr val="accent2">
                    <a:lumMod val="75000"/>
                  </a:schemeClr>
                </a:solidFill>
              </a:rPr>
              <a:t>mgh</a:t>
            </a:r>
            <a:r>
              <a:rPr lang="en-US" dirty="0">
                <a:solidFill>
                  <a:schemeClr val="accent2">
                    <a:lumMod val="75000"/>
                  </a:schemeClr>
                </a:solidFill>
              </a:rPr>
              <a:t>)/t = (1/2mv</a:t>
            </a:r>
            <a:r>
              <a:rPr lang="en-US" baseline="40000" dirty="0">
                <a:solidFill>
                  <a:schemeClr val="accent2">
                    <a:lumMod val="75000"/>
                  </a:schemeClr>
                </a:solidFill>
              </a:rPr>
              <a:t>2</a:t>
            </a:r>
            <a:r>
              <a:rPr lang="en-US" dirty="0">
                <a:solidFill>
                  <a:schemeClr val="accent2">
                    <a:lumMod val="75000"/>
                  </a:schemeClr>
                </a:solidFill>
              </a:rPr>
              <a:t>)/t</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Power of motor</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Power of heart</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Power of lungs</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 Electrical power</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Optical power</a:t>
            </a:r>
          </a:p>
          <a:p>
            <a:pPr marL="274320" indent="-274320" fontAlgn="auto">
              <a:spcAft>
                <a:spcPts val="0"/>
              </a:spcAft>
              <a:buFont typeface="Wingdings" panose="05000000000000000000" pitchFamily="2" charset="2"/>
              <a:buChar char="v"/>
              <a:defRPr/>
            </a:pPr>
            <a:r>
              <a:rPr lang="en-US" dirty="0">
                <a:solidFill>
                  <a:schemeClr val="accent2">
                    <a:lumMod val="75000"/>
                  </a:schemeClr>
                </a:solidFill>
              </a:rPr>
              <a:t>Power of wave</a:t>
            </a:r>
          </a:p>
          <a:p>
            <a:pPr marL="274320" indent="-274320" fontAlgn="auto">
              <a:spcAft>
                <a:spcPts val="0"/>
              </a:spcAft>
              <a:buFont typeface="Wingdings"/>
              <a:buNone/>
              <a:defRPr/>
            </a:pPr>
            <a:endParaRPr lang="en-US" dirty="0"/>
          </a:p>
        </p:txBody>
      </p:sp>
      <p:sp>
        <p:nvSpPr>
          <p:cNvPr id="4" name="Date Placeholder 3">
            <a:extLst>
              <a:ext uri="{FF2B5EF4-FFF2-40B4-BE49-F238E27FC236}">
                <a16:creationId xmlns:a16="http://schemas.microsoft.com/office/drawing/2014/main" id="{8CFB1D15-47A6-2EFC-5196-C4816CA3E6E6}"/>
              </a:ext>
            </a:extLst>
          </p:cNvPr>
          <p:cNvSpPr>
            <a:spLocks noGrp="1"/>
          </p:cNvSpPr>
          <p:nvPr>
            <p:ph type="dt" sz="quarter" idx="10"/>
          </p:nvPr>
        </p:nvSpPr>
        <p:spPr>
          <a:xfrm rot="5400000">
            <a:off x="-813816" y="6422136"/>
            <a:ext cx="2011680" cy="384048"/>
          </a:xfrm>
          <a:scene3d>
            <a:camera prst="orthographicFront">
              <a:rot lat="0" lon="0" rev="5400000"/>
            </a:camera>
            <a:lightRig rig="threePt" dir="t"/>
          </a:scene3d>
        </p:spPr>
        <p:txBody>
          <a:bodyPr/>
          <a:lstStyle/>
          <a:p>
            <a:pPr>
              <a:defRPr/>
            </a:pPr>
            <a:fld id="{F503FE89-542F-4116-9B99-BCD46B7297B1}" type="datetime1">
              <a:rPr lang="en-US"/>
              <a:pPr>
                <a:defRPr/>
              </a:pPr>
              <a:t>3/13/2023</a:t>
            </a:fld>
            <a:endParaRPr lang="en-US" dirty="0"/>
          </a:p>
        </p:txBody>
      </p:sp>
      <p:sp>
        <p:nvSpPr>
          <p:cNvPr id="17414" name="Slide Number Placeholder 4">
            <a:extLst>
              <a:ext uri="{FF2B5EF4-FFF2-40B4-BE49-F238E27FC236}">
                <a16:creationId xmlns:a16="http://schemas.microsoft.com/office/drawing/2014/main" id="{F60E9DE4-6EAC-18BB-B3DE-66F119B39AD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9085AFEF-BA9A-4141-B7CC-FBE115DF4884}" type="slidenum">
              <a:rPr lang="en-US" altLang="en-US">
                <a:solidFill>
                  <a:srgbClr val="FFFFFF"/>
                </a:solidFill>
              </a:rPr>
              <a:pPr/>
              <a:t>30</a:t>
            </a:fld>
            <a:endParaRPr lang="en-US" altLang="en-US">
              <a:solidFill>
                <a:srgbClr val="FFFFFF"/>
              </a:solidFill>
            </a:endParaRPr>
          </a:p>
        </p:txBody>
      </p:sp>
      <p:sp>
        <p:nvSpPr>
          <p:cNvPr id="6" name="Footer Placeholder 5">
            <a:extLst>
              <a:ext uri="{FF2B5EF4-FFF2-40B4-BE49-F238E27FC236}">
                <a16:creationId xmlns:a16="http://schemas.microsoft.com/office/drawing/2014/main" id="{3AC8B165-F1A2-1E89-496F-B19774F3589D}"/>
              </a:ext>
            </a:extLst>
          </p:cNvPr>
          <p:cNvSpPr>
            <a:spLocks noGrp="1"/>
          </p:cNvSpPr>
          <p:nvPr>
            <p:ph type="ftr" sz="quarter" idx="12"/>
          </p:nvPr>
        </p:nvSpPr>
        <p:spPr>
          <a:xfrm rot="5400000">
            <a:off x="30784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75779" name="Object 3">
            <a:extLst>
              <a:ext uri="{FF2B5EF4-FFF2-40B4-BE49-F238E27FC236}">
                <a16:creationId xmlns:a16="http://schemas.microsoft.com/office/drawing/2014/main" id="{F0C5029C-0189-33E2-0448-E2F9894CB2C4}"/>
              </a:ext>
            </a:extLst>
          </p:cNvPr>
          <p:cNvGraphicFramePr>
            <a:graphicFrameLocks noChangeAspect="1"/>
          </p:cNvGraphicFramePr>
          <p:nvPr/>
        </p:nvGraphicFramePr>
        <p:xfrm>
          <a:off x="3200400" y="2057400"/>
          <a:ext cx="457200" cy="381000"/>
        </p:xfrm>
        <a:graphic>
          <a:graphicData uri="http://schemas.openxmlformats.org/presentationml/2006/ole">
            <mc:AlternateContent xmlns:mc="http://schemas.openxmlformats.org/markup-compatibility/2006">
              <mc:Choice xmlns:v="urn:schemas-microsoft-com:vml" Requires="v">
                <p:oleObj name="Equation" r:id="rId2" imgW="126720" imgH="177480" progId="">
                  <p:embed/>
                </p:oleObj>
              </mc:Choice>
              <mc:Fallback>
                <p:oleObj name="Equation" r:id="rId2" imgW="126720" imgH="17748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057400"/>
                        <a:ext cx="457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9">
            <a:extLst>
              <a:ext uri="{FF2B5EF4-FFF2-40B4-BE49-F238E27FC236}">
                <a16:creationId xmlns:a16="http://schemas.microsoft.com/office/drawing/2014/main" id="{77278789-DD92-DD68-5450-E695C7B6A681}"/>
              </a:ext>
            </a:extLst>
          </p:cNvPr>
          <p:cNvGrpSpPr/>
          <p:nvPr/>
        </p:nvGrpSpPr>
        <p:grpSpPr>
          <a:xfrm>
            <a:off x="381000" y="3810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49DCAECF-CE05-B4E8-4586-17594A50AC1C}"/>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3F12FABF-6AD4-C47E-C155-BB2DFBD50CC4}"/>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2E0EBA01-D018-CE3D-DA1A-F3FB3A100B89}"/>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dissolve">
                                      <p:cBhvr>
                                        <p:cTn id="7" dur="5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85C7-2F06-32C0-AA26-A84B0CB47AA2}"/>
              </a:ext>
            </a:extLst>
          </p:cNvPr>
          <p:cNvSpPr>
            <a:spLocks noGrp="1"/>
          </p:cNvSpPr>
          <p:nvPr>
            <p:ph type="ctrTitle"/>
          </p:nvPr>
        </p:nvSpPr>
        <p:spPr>
          <a:xfrm>
            <a:off x="2895600" y="467838"/>
            <a:ext cx="6172200" cy="189436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en-US" sz="54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p:txBody>
      </p:sp>
      <p:sp>
        <p:nvSpPr>
          <p:cNvPr id="7" name="TextBox 6">
            <a:extLst>
              <a:ext uri="{FF2B5EF4-FFF2-40B4-BE49-F238E27FC236}">
                <a16:creationId xmlns:a16="http://schemas.microsoft.com/office/drawing/2014/main" id="{CE056AA1-85BF-A627-0B71-70911E36AC48}"/>
              </a:ext>
            </a:extLst>
          </p:cNvPr>
          <p:cNvSpPr txBox="1"/>
          <p:nvPr/>
        </p:nvSpPr>
        <p:spPr>
          <a:xfrm>
            <a:off x="4876800" y="3972580"/>
            <a:ext cx="6096000" cy="646331"/>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en-US"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Rajaiah.k</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ndParaRPr>
          </a:p>
        </p:txBody>
      </p:sp>
      <p:sp>
        <p:nvSpPr>
          <p:cNvPr id="8" name="TextBox 7">
            <a:extLst>
              <a:ext uri="{FF2B5EF4-FFF2-40B4-BE49-F238E27FC236}">
                <a16:creationId xmlns:a16="http://schemas.microsoft.com/office/drawing/2014/main" id="{DCD7EF77-DB5F-8BBE-0701-AD38329AAF8B}"/>
              </a:ext>
            </a:extLst>
          </p:cNvPr>
          <p:cNvSpPr txBox="1"/>
          <p:nvPr/>
        </p:nvSpPr>
        <p:spPr>
          <a:xfrm>
            <a:off x="6019800" y="3733800"/>
            <a:ext cx="609600" cy="400050"/>
          </a:xfrm>
          <a:prstGeom prst="rect">
            <a:avLst/>
          </a:prstGeom>
          <a:noFill/>
        </p:spPr>
        <p:txBody>
          <a:bodyPr>
            <a:spAutoFit/>
          </a:bodyPr>
          <a:lstStyle/>
          <a:p>
            <a:pPr fontAlgn="auto">
              <a:spcBef>
                <a:spcPts val="0"/>
              </a:spcBef>
              <a:spcAft>
                <a:spcPts val="0"/>
              </a:spcAft>
              <a:defRPr/>
            </a:pPr>
            <a:r>
              <a:rPr lang="en-US" sz="2000" b="1" dirty="0">
                <a:solidFill>
                  <a:schemeClr val="accent2">
                    <a:lumMod val="75000"/>
                  </a:schemeClr>
                </a:solidFill>
                <a:latin typeface="+mn-lt"/>
              </a:rPr>
              <a:t>By</a:t>
            </a:r>
          </a:p>
        </p:txBody>
      </p:sp>
      <p:grpSp>
        <p:nvGrpSpPr>
          <p:cNvPr id="3" name="Group 4">
            <a:extLst>
              <a:ext uri="{FF2B5EF4-FFF2-40B4-BE49-F238E27FC236}">
                <a16:creationId xmlns:a16="http://schemas.microsoft.com/office/drawing/2014/main" id="{D116CB9E-EA24-29F1-D03C-3499384EB7AA}"/>
              </a:ext>
            </a:extLst>
          </p:cNvPr>
          <p:cNvGrpSpPr/>
          <p:nvPr/>
        </p:nvGrpSpPr>
        <p:grpSpPr>
          <a:xfrm>
            <a:off x="381000" y="381000"/>
            <a:ext cx="685800" cy="762000"/>
            <a:chOff x="380954" y="228600"/>
            <a:chExt cx="1104783" cy="1193166"/>
          </a:xfrm>
          <a:solidFill>
            <a:schemeClr val="accent3"/>
          </a:solidFill>
        </p:grpSpPr>
        <p:sp>
          <p:nvSpPr>
            <p:cNvPr id="6" name="Moon 5">
              <a:extLst>
                <a:ext uri="{FF2B5EF4-FFF2-40B4-BE49-F238E27FC236}">
                  <a16:creationId xmlns:a16="http://schemas.microsoft.com/office/drawing/2014/main" id="{AAC8DB90-4F46-F0E9-E5D1-3D04DA488AA3}"/>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Moon 8">
              <a:extLst>
                <a:ext uri="{FF2B5EF4-FFF2-40B4-BE49-F238E27FC236}">
                  <a16:creationId xmlns:a16="http://schemas.microsoft.com/office/drawing/2014/main" id="{B14C4853-C38F-033A-2746-3E8688AEDAE7}"/>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lowchart: Connector 9">
              <a:extLst>
                <a:ext uri="{FF2B5EF4-FFF2-40B4-BE49-F238E27FC236}">
                  <a16:creationId xmlns:a16="http://schemas.microsoft.com/office/drawing/2014/main" id="{2C159D5D-96F0-C23C-0137-5A671CEA679E}"/>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55"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par>
                          <p:cTn id="17" fill="hold" nodeType="afterGroup">
                            <p:stCondLst>
                              <p:cond delay="3000"/>
                            </p:stCondLst>
                            <p:childTnLst>
                              <p:par>
                                <p:cTn id="18" presetID="17" presetClass="entr" presetSubtype="2" fill="hold" nodeType="after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ppt_x</p:attrName>
                                        </p:attrNameLst>
                                      </p:cBhvr>
                                      <p:tavLst>
                                        <p:tav tm="0">
                                          <p:val>
                                            <p:strVal val="#ppt_x+#ppt_w/2"/>
                                          </p:val>
                                        </p:tav>
                                        <p:tav tm="100000">
                                          <p:val>
                                            <p:strVal val="#ppt_x"/>
                                          </p:val>
                                        </p:tav>
                                      </p:tavLst>
                                    </p:anim>
                                    <p:anim calcmode="lin" valueType="num">
                                      <p:cBhvr>
                                        <p:cTn id="21" dur="500" fill="hold"/>
                                        <p:tgtEl>
                                          <p:spTgt spid="7"/>
                                        </p:tgtEl>
                                        <p:attrNameLst>
                                          <p:attrName>ppt_y</p:attrName>
                                        </p:attrNameLst>
                                      </p:cBhvr>
                                      <p:tavLst>
                                        <p:tav tm="0">
                                          <p:val>
                                            <p:strVal val="#ppt_y"/>
                                          </p:val>
                                        </p:tav>
                                        <p:tav tm="100000">
                                          <p:val>
                                            <p:strVal val="#ppt_y"/>
                                          </p:val>
                                        </p:tav>
                                      </p:tavLst>
                                    </p:anim>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a:extLst>
              <a:ext uri="{FF2B5EF4-FFF2-40B4-BE49-F238E27FC236}">
                <a16:creationId xmlns:a16="http://schemas.microsoft.com/office/drawing/2014/main" id="{532D1854-7D4B-6343-9010-A85096EE8584}"/>
              </a:ext>
            </a:extLst>
          </p:cNvPr>
          <p:cNvSpPr txBox="1">
            <a:spLocks noChangeArrowheads="1"/>
          </p:cNvSpPr>
          <p:nvPr/>
        </p:nvSpPr>
        <p:spPr bwMode="auto">
          <a:xfrm>
            <a:off x="2057400" y="1143000"/>
            <a:ext cx="5638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r>
              <a:rPr lang="en-GB" altLang="en-US">
                <a:latin typeface="Georgia" panose="02040502050405020303" pitchFamily="18" charset="0"/>
              </a:rPr>
              <a:t>This powerpoint was kindly donated to</a:t>
            </a:r>
          </a:p>
          <a:p>
            <a:r>
              <a:rPr lang="en-GB" altLang="en-US">
                <a:latin typeface="Georgia" panose="02040502050405020303" pitchFamily="18" charset="0"/>
                <a:hlinkClick r:id="rId3"/>
              </a:rPr>
              <a:t>www.worldofteaching.com</a:t>
            </a:r>
            <a:endParaRPr lang="en-GB" altLang="en-US">
              <a:latin typeface="Georgia" panose="02040502050405020303" pitchFamily="18" charset="0"/>
            </a:endParaRPr>
          </a:p>
          <a:p>
            <a:endParaRPr lang="en-GB" altLang="en-US">
              <a:latin typeface="Georgia" panose="02040502050405020303" pitchFamily="18" charset="0"/>
            </a:endParaRPr>
          </a:p>
          <a:p>
            <a:endParaRPr lang="en-GB" altLang="en-US">
              <a:latin typeface="Georgia" panose="02040502050405020303" pitchFamily="18" charset="0"/>
            </a:endParaRPr>
          </a:p>
          <a:p>
            <a:r>
              <a:rPr lang="en-GB" altLang="en-US">
                <a:latin typeface="Georgia" panose="02040502050405020303" pitchFamily="18" charset="0"/>
                <a:hlinkClick r:id="rId3"/>
              </a:rPr>
              <a:t>http://www.worldofteaching.com</a:t>
            </a:r>
            <a:endParaRPr lang="en-GB" altLang="en-US">
              <a:latin typeface="Georgia" panose="02040502050405020303" pitchFamily="18" charset="0"/>
            </a:endParaRPr>
          </a:p>
          <a:p>
            <a:r>
              <a:rPr lang="en-GB" altLang="en-US">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transition advTm="2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7C4C2A-3D19-7457-F33C-15C48D1BA573}"/>
              </a:ext>
            </a:extLst>
          </p:cNvPr>
          <p:cNvSpPr>
            <a:spLocks noGrp="1"/>
          </p:cNvSpPr>
          <p:nvPr>
            <p:ph sz="quarter" idx="1"/>
          </p:nvPr>
        </p:nvSpPr>
        <p:spPr>
          <a:xfrm>
            <a:off x="228600" y="152400"/>
            <a:ext cx="8534400" cy="6321425"/>
          </a:xfrm>
        </p:spPr>
        <p:txBody>
          <a:bodyPr>
            <a:normAutofit/>
          </a:bodyPr>
          <a:lstStyle/>
          <a:p>
            <a:pPr marL="274320" indent="-274320" fontAlgn="auto">
              <a:spcAft>
                <a:spcPts val="600"/>
              </a:spcAft>
              <a:buFont typeface="Wingdings"/>
              <a:buNone/>
              <a:defRPr/>
            </a:pPr>
            <a:r>
              <a:rPr lang="en-US" dirty="0"/>
              <a:t>                                   </a:t>
            </a:r>
            <a:r>
              <a:rPr lang="en-US" sz="2800" b="1" u="sng" dirty="0">
                <a:solidFill>
                  <a:schemeClr val="accent1">
                    <a:lumMod val="75000"/>
                  </a:schemeClr>
                </a:solidFill>
              </a:rPr>
              <a:t>Example 2</a:t>
            </a:r>
          </a:p>
          <a:p>
            <a:pPr marL="274320" indent="-274320" fontAlgn="auto">
              <a:spcAft>
                <a:spcPts val="0"/>
              </a:spcAft>
              <a:buFont typeface="Wingdings"/>
              <a:buNone/>
              <a:defRPr/>
            </a:pPr>
            <a:r>
              <a:rPr lang="en-US" dirty="0"/>
              <a:t>     </a:t>
            </a:r>
            <a:r>
              <a:rPr lang="en-US" dirty="0">
                <a:solidFill>
                  <a:schemeClr val="accent2">
                    <a:lumMod val="75000"/>
                  </a:schemeClr>
                </a:solidFill>
              </a:rPr>
              <a:t>Imagine two cars of same mass but different engines. Both the cars climb roadway up a hill. But one car takes less time where as another one takes more time to reach the top. So it is very interesting to know not only the work done by the vehicles but also the rate at which it is done.</a:t>
            </a:r>
          </a:p>
          <a:p>
            <a:pPr marL="274320" indent="-274320" fontAlgn="auto">
              <a:spcAft>
                <a:spcPts val="0"/>
              </a:spcAft>
              <a:buFont typeface="Wingdings"/>
              <a:buNone/>
              <a:defRPr/>
            </a:pPr>
            <a:endParaRPr lang="en-US" dirty="0"/>
          </a:p>
        </p:txBody>
      </p:sp>
      <p:sp>
        <p:nvSpPr>
          <p:cNvPr id="28675" name="Date Placeholder 3">
            <a:extLst>
              <a:ext uri="{FF2B5EF4-FFF2-40B4-BE49-F238E27FC236}">
                <a16:creationId xmlns:a16="http://schemas.microsoft.com/office/drawing/2014/main" id="{9C4121F0-38BE-DD54-710E-2C0F77B914CC}"/>
              </a:ext>
            </a:extLst>
          </p:cNvPr>
          <p:cNvSpPr>
            <a:spLocks noGrp="1"/>
          </p:cNvSpPr>
          <p:nvPr>
            <p:ph type="dt" sz="quarter" idx="10"/>
          </p:nvPr>
        </p:nvSpPr>
        <p:spPr bwMode="auto">
          <a:xfrm>
            <a:off x="-914400" y="6397625"/>
            <a:ext cx="2011363"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fld id="{D4DC7B68-724A-486A-AAAA-9C743502F5CD}" type="datetime1">
              <a:rPr lang="en-US" altLang="en-US">
                <a:solidFill>
                  <a:schemeClr val="tx2"/>
                </a:solidFill>
              </a:rPr>
              <a:pPr fontAlgn="base">
                <a:spcBef>
                  <a:spcPct val="0"/>
                </a:spcBef>
                <a:spcAft>
                  <a:spcPct val="0"/>
                </a:spcAft>
              </a:pPr>
              <a:t>3/13/2023</a:t>
            </a:fld>
            <a:endParaRPr lang="en-US" altLang="en-US">
              <a:solidFill>
                <a:schemeClr val="tx2"/>
              </a:solidFill>
            </a:endParaRPr>
          </a:p>
        </p:txBody>
      </p:sp>
      <p:sp>
        <p:nvSpPr>
          <p:cNvPr id="28676" name="Slide Number Placeholder 4">
            <a:extLst>
              <a:ext uri="{FF2B5EF4-FFF2-40B4-BE49-F238E27FC236}">
                <a16:creationId xmlns:a16="http://schemas.microsoft.com/office/drawing/2014/main" id="{1F196143-A5BE-47CA-2746-7CE4DF19872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84A2D111-23C2-4285-84E7-C329B21D2696}" type="slidenum">
              <a:rPr lang="en-US" altLang="en-US">
                <a:solidFill>
                  <a:srgbClr val="FFFFFF"/>
                </a:solidFill>
              </a:rPr>
              <a:pPr/>
              <a:t>4</a:t>
            </a:fld>
            <a:endParaRPr lang="en-US" altLang="en-US">
              <a:solidFill>
                <a:srgbClr val="FFFFFF"/>
              </a:solidFill>
            </a:endParaRPr>
          </a:p>
        </p:txBody>
      </p:sp>
      <p:sp>
        <p:nvSpPr>
          <p:cNvPr id="28677" name="Footer Placeholder 5">
            <a:extLst>
              <a:ext uri="{FF2B5EF4-FFF2-40B4-BE49-F238E27FC236}">
                <a16:creationId xmlns:a16="http://schemas.microsoft.com/office/drawing/2014/main" id="{4760E80B-392C-39AC-EFDB-5F6FF4FF75C2}"/>
              </a:ext>
            </a:extLst>
          </p:cNvPr>
          <p:cNvSpPr>
            <a:spLocks noGrp="1"/>
          </p:cNvSpPr>
          <p:nvPr>
            <p:ph type="ftr" sz="quarter" idx="12"/>
          </p:nvPr>
        </p:nvSpPr>
        <p:spPr bwMode="auto">
          <a:xfrm>
            <a:off x="3810000" y="6477000"/>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r>
              <a:rPr lang="en-US" altLang="en-US">
                <a:solidFill>
                  <a:schemeClr val="tx2"/>
                </a:solidFill>
              </a:rPr>
              <a:t>RGUIIIT BASAR</a:t>
            </a:r>
          </a:p>
        </p:txBody>
      </p:sp>
      <p:grpSp>
        <p:nvGrpSpPr>
          <p:cNvPr id="2" name="Group 6">
            <a:extLst>
              <a:ext uri="{FF2B5EF4-FFF2-40B4-BE49-F238E27FC236}">
                <a16:creationId xmlns:a16="http://schemas.microsoft.com/office/drawing/2014/main" id="{5106E813-D3A3-A7A9-FECF-7C7C30D47BE0}"/>
              </a:ext>
            </a:extLst>
          </p:cNvPr>
          <p:cNvGrpSpPr/>
          <p:nvPr/>
        </p:nvGrpSpPr>
        <p:grpSpPr>
          <a:xfrm>
            <a:off x="152400" y="76200"/>
            <a:ext cx="685800" cy="762000"/>
            <a:chOff x="380954" y="228600"/>
            <a:chExt cx="1104783" cy="1193166"/>
          </a:xfrm>
          <a:solidFill>
            <a:schemeClr val="accent3"/>
          </a:solidFill>
        </p:grpSpPr>
        <p:sp>
          <p:nvSpPr>
            <p:cNvPr id="8" name="Moon 7">
              <a:extLst>
                <a:ext uri="{FF2B5EF4-FFF2-40B4-BE49-F238E27FC236}">
                  <a16:creationId xmlns:a16="http://schemas.microsoft.com/office/drawing/2014/main" id="{1AADFA42-A650-566C-6E29-8515A01A6D84}"/>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Moon 8">
              <a:extLst>
                <a:ext uri="{FF2B5EF4-FFF2-40B4-BE49-F238E27FC236}">
                  <a16:creationId xmlns:a16="http://schemas.microsoft.com/office/drawing/2014/main" id="{0F72E9DF-7C23-E4BC-C26D-719E0EF09829}"/>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lowchart: Connector 9">
              <a:extLst>
                <a:ext uri="{FF2B5EF4-FFF2-40B4-BE49-F238E27FC236}">
                  <a16:creationId xmlns:a16="http://schemas.microsoft.com/office/drawing/2014/main" id="{3F58D056-A820-5890-0D26-7ACF2F7A6696}"/>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2" descr="E:\New Folder\15351-07NS.jpg">
            <a:extLst>
              <a:ext uri="{FF2B5EF4-FFF2-40B4-BE49-F238E27FC236}">
                <a16:creationId xmlns:a16="http://schemas.microsoft.com/office/drawing/2014/main" id="{629A5475-7164-49C1-C973-758B80C1E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895600"/>
            <a:ext cx="5943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E:\New Folder\53227690.IMG_0855.jpg">
            <a:extLst>
              <a:ext uri="{FF2B5EF4-FFF2-40B4-BE49-F238E27FC236}">
                <a16:creationId xmlns:a16="http://schemas.microsoft.com/office/drawing/2014/main" id="{1672A949-3A0A-A891-4C88-FCAC53261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95600"/>
            <a:ext cx="5943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E:\New Folder\images.jpg">
            <a:extLst>
              <a:ext uri="{FF2B5EF4-FFF2-40B4-BE49-F238E27FC236}">
                <a16:creationId xmlns:a16="http://schemas.microsoft.com/office/drawing/2014/main" id="{F12BB37C-BC8C-DE93-3374-A8A9C97FB0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39583"/>
          <a:stretch>
            <a:fillRect/>
          </a:stretch>
        </p:blipFill>
        <p:spPr bwMode="auto">
          <a:xfrm>
            <a:off x="1600200" y="2895600"/>
            <a:ext cx="5943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iterate type="lt">
                                    <p:tmPct val="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2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across)">
                                      <p:cBhvr>
                                        <p:cTn id="23" dur="2000"/>
                                        <p:tgtEl>
                                          <p:spTgt spid="1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a:extLst>
              <a:ext uri="{FF2B5EF4-FFF2-40B4-BE49-F238E27FC236}">
                <a16:creationId xmlns:a16="http://schemas.microsoft.com/office/drawing/2014/main" id="{AAF51F23-8520-F1E4-D332-2253C80D76BC}"/>
              </a:ext>
            </a:extLst>
          </p:cNvPr>
          <p:cNvSpPr>
            <a:spLocks noGrp="1"/>
          </p:cNvSpPr>
          <p:nvPr>
            <p:ph type="dt" sz="quarter" idx="10"/>
          </p:nvPr>
        </p:nvSpPr>
        <p:spPr bwMode="auto">
          <a:xfrm>
            <a:off x="-914400" y="6473825"/>
            <a:ext cx="2011363" cy="38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fld id="{CE4A7749-0E0B-4B95-96FF-138FDCD45367}" type="datetime1">
              <a:rPr lang="en-US" altLang="en-US">
                <a:solidFill>
                  <a:schemeClr val="tx2"/>
                </a:solidFill>
              </a:rPr>
              <a:pPr fontAlgn="base">
                <a:spcBef>
                  <a:spcPct val="0"/>
                </a:spcBef>
                <a:spcAft>
                  <a:spcPct val="0"/>
                </a:spcAft>
              </a:pPr>
              <a:t>3/13/2023</a:t>
            </a:fld>
            <a:endParaRPr lang="en-US" altLang="en-US">
              <a:solidFill>
                <a:schemeClr val="tx2"/>
              </a:solidFill>
            </a:endParaRPr>
          </a:p>
        </p:txBody>
      </p:sp>
      <p:sp>
        <p:nvSpPr>
          <p:cNvPr id="29699" name="Slide Number Placeholder 4">
            <a:extLst>
              <a:ext uri="{FF2B5EF4-FFF2-40B4-BE49-F238E27FC236}">
                <a16:creationId xmlns:a16="http://schemas.microsoft.com/office/drawing/2014/main" id="{545E7D24-624E-C73E-7F52-D278CFBF4A0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0BD9C87F-E1DC-42D2-ABC3-6CC4D2A3FC46}" type="slidenum">
              <a:rPr lang="en-US" altLang="en-US">
                <a:solidFill>
                  <a:srgbClr val="FFFFFF"/>
                </a:solidFill>
              </a:rPr>
              <a:pPr/>
              <a:t>5</a:t>
            </a:fld>
            <a:endParaRPr lang="en-US" altLang="en-US">
              <a:solidFill>
                <a:srgbClr val="FFFFFF"/>
              </a:solidFill>
            </a:endParaRPr>
          </a:p>
        </p:txBody>
      </p:sp>
      <p:sp>
        <p:nvSpPr>
          <p:cNvPr id="29700" name="Footer Placeholder 5">
            <a:extLst>
              <a:ext uri="{FF2B5EF4-FFF2-40B4-BE49-F238E27FC236}">
                <a16:creationId xmlns:a16="http://schemas.microsoft.com/office/drawing/2014/main" id="{28FB421F-069C-6604-8480-3D492E93AB79}"/>
              </a:ext>
            </a:extLst>
          </p:cNvPr>
          <p:cNvSpPr>
            <a:spLocks noGrp="1"/>
          </p:cNvSpPr>
          <p:nvPr>
            <p:ph type="ftr" sz="quarter" idx="12"/>
          </p:nvPr>
        </p:nvSpPr>
        <p:spPr bwMode="auto">
          <a:xfrm>
            <a:off x="3657600" y="64928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fontAlgn="base">
              <a:spcBef>
                <a:spcPct val="0"/>
              </a:spcBef>
              <a:spcAft>
                <a:spcPct val="0"/>
              </a:spcAft>
            </a:pPr>
            <a:r>
              <a:rPr lang="en-US" altLang="en-US">
                <a:solidFill>
                  <a:schemeClr val="tx2"/>
                </a:solidFill>
              </a:rPr>
              <a:t>RGUIIIT BASAR</a:t>
            </a:r>
          </a:p>
        </p:txBody>
      </p:sp>
      <p:sp>
        <p:nvSpPr>
          <p:cNvPr id="8" name="Content Placeholder 7">
            <a:extLst>
              <a:ext uri="{FF2B5EF4-FFF2-40B4-BE49-F238E27FC236}">
                <a16:creationId xmlns:a16="http://schemas.microsoft.com/office/drawing/2014/main" id="{A3D479F1-1184-9C15-7398-C0C86967DC3A}"/>
              </a:ext>
            </a:extLst>
          </p:cNvPr>
          <p:cNvSpPr>
            <a:spLocks noGrp="1"/>
          </p:cNvSpPr>
          <p:nvPr>
            <p:ph sz="quarter" idx="1"/>
          </p:nvPr>
        </p:nvSpPr>
        <p:spPr>
          <a:xfrm>
            <a:off x="152400" y="228600"/>
            <a:ext cx="8610600" cy="6245225"/>
          </a:xfrm>
        </p:spPr>
        <p:txBody>
          <a:bodyPr>
            <a:normAutofit/>
          </a:bodyPr>
          <a:lstStyle/>
          <a:p>
            <a:pPr marL="274320" indent="-274320" fontAlgn="auto">
              <a:spcAft>
                <a:spcPts val="0"/>
              </a:spcAft>
              <a:buFont typeface="Wingdings"/>
              <a:buNone/>
              <a:defRPr/>
            </a:pPr>
            <a:r>
              <a:rPr lang="en-US" dirty="0"/>
              <a:t>                                      </a:t>
            </a:r>
            <a:r>
              <a:rPr lang="en-US" sz="2800" b="1" u="sng" dirty="0">
                <a:solidFill>
                  <a:schemeClr val="accent1">
                    <a:lumMod val="75000"/>
                  </a:schemeClr>
                </a:solidFill>
              </a:rPr>
              <a:t>Example 3</a:t>
            </a:r>
            <a:endParaRPr lang="en-US" b="1" u="sng" dirty="0">
              <a:solidFill>
                <a:schemeClr val="accent1">
                  <a:lumMod val="75000"/>
                </a:schemeClr>
              </a:solidFill>
            </a:endParaRPr>
          </a:p>
          <a:p>
            <a:pPr marL="274320" indent="-274320" fontAlgn="auto">
              <a:spcAft>
                <a:spcPts val="0"/>
              </a:spcAft>
              <a:buFont typeface="Wingdings"/>
              <a:buChar char=""/>
              <a:defRPr/>
            </a:pPr>
            <a:endParaRPr lang="en-US" dirty="0"/>
          </a:p>
          <a:p>
            <a:pPr marL="274320" indent="-274320" fontAlgn="auto">
              <a:spcAft>
                <a:spcPts val="0"/>
              </a:spcAft>
              <a:buFont typeface="Wingdings"/>
              <a:buNone/>
              <a:defRPr/>
            </a:pPr>
            <a:r>
              <a:rPr lang="en-US" dirty="0"/>
              <a:t>   </a:t>
            </a:r>
            <a:r>
              <a:rPr lang="en-US" dirty="0">
                <a:solidFill>
                  <a:schemeClr val="accent2">
                    <a:lumMod val="75000"/>
                  </a:schemeClr>
                </a:solidFill>
              </a:rPr>
              <a:t>To extinguish the fire in a building water is to be lifted up and sprayed on the fire as fast as possible. The fastness will be depend on the motor used to lift the water </a:t>
            </a:r>
            <a:r>
              <a:rPr lang="en-US" dirty="0" err="1">
                <a:solidFill>
                  <a:schemeClr val="accent2">
                    <a:lumMod val="75000"/>
                  </a:schemeClr>
                </a:solidFill>
              </a:rPr>
              <a:t>i.e</a:t>
            </a:r>
            <a:r>
              <a:rPr lang="en-US" dirty="0">
                <a:solidFill>
                  <a:schemeClr val="accent2">
                    <a:lumMod val="75000"/>
                  </a:schemeClr>
                </a:solidFill>
              </a:rPr>
              <a:t>, at what rate it is lifting the water( or doing the work). </a:t>
            </a:r>
          </a:p>
        </p:txBody>
      </p:sp>
      <p:pic>
        <p:nvPicPr>
          <p:cNvPr id="9" name="Picture 3">
            <a:extLst>
              <a:ext uri="{FF2B5EF4-FFF2-40B4-BE49-F238E27FC236}">
                <a16:creationId xmlns:a16="http://schemas.microsoft.com/office/drawing/2014/main" id="{CBAA3791-0D8A-69E4-4393-424861C3A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390900"/>
            <a:ext cx="5781675"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
            <a:extLst>
              <a:ext uri="{FF2B5EF4-FFF2-40B4-BE49-F238E27FC236}">
                <a16:creationId xmlns:a16="http://schemas.microsoft.com/office/drawing/2014/main" id="{72B08BD6-E380-F635-FD39-9FC0F46FC84A}"/>
              </a:ext>
            </a:extLst>
          </p:cNvPr>
          <p:cNvGrpSpPr/>
          <p:nvPr/>
        </p:nvGrpSpPr>
        <p:grpSpPr>
          <a:xfrm>
            <a:off x="152400" y="304800"/>
            <a:ext cx="685800" cy="762000"/>
            <a:chOff x="380954" y="228600"/>
            <a:chExt cx="1104783" cy="1193166"/>
          </a:xfrm>
          <a:solidFill>
            <a:schemeClr val="accent3"/>
          </a:solidFill>
        </p:grpSpPr>
        <p:sp>
          <p:nvSpPr>
            <p:cNvPr id="11" name="Moon 10">
              <a:extLst>
                <a:ext uri="{FF2B5EF4-FFF2-40B4-BE49-F238E27FC236}">
                  <a16:creationId xmlns:a16="http://schemas.microsoft.com/office/drawing/2014/main" id="{91FB7843-D989-C6CB-7E32-413B053E58CF}"/>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Moon 11">
              <a:extLst>
                <a:ext uri="{FF2B5EF4-FFF2-40B4-BE49-F238E27FC236}">
                  <a16:creationId xmlns:a16="http://schemas.microsoft.com/office/drawing/2014/main" id="{91D2FE78-1F31-9FBD-76F3-FFDAEA502245}"/>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Flowchart: Connector 12">
              <a:extLst>
                <a:ext uri="{FF2B5EF4-FFF2-40B4-BE49-F238E27FC236}">
                  <a16:creationId xmlns:a16="http://schemas.microsoft.com/office/drawing/2014/main" id="{6B320AFB-0CF4-5A54-4992-7B28BC0286DB}"/>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dissolve">
                                      <p:cBhvr>
                                        <p:cTn id="12" dur="500"/>
                                        <p:tgtEl>
                                          <p:spTgt spid="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a:extLst>
              <a:ext uri="{FF2B5EF4-FFF2-40B4-BE49-F238E27FC236}">
                <a16:creationId xmlns:a16="http://schemas.microsoft.com/office/drawing/2014/main" id="{8F0C424F-9A92-F39D-3E98-C83F15E4698E}"/>
              </a:ext>
            </a:extLst>
          </p:cNvPr>
          <p:cNvSpPr/>
          <p:nvPr/>
        </p:nvSpPr>
        <p:spPr>
          <a:xfrm>
            <a:off x="1447800" y="3124200"/>
            <a:ext cx="5943600" cy="1219200"/>
          </a:xfrm>
          <a:prstGeom prst="roundRect">
            <a:avLst/>
          </a:prstGeom>
          <a:solidFill>
            <a:srgbClr val="FEC49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a:extLst>
              <a:ext uri="{FF2B5EF4-FFF2-40B4-BE49-F238E27FC236}">
                <a16:creationId xmlns:a16="http://schemas.microsoft.com/office/drawing/2014/main" id="{D4B56005-3408-7A38-1490-F4D4DF132B51}"/>
              </a:ext>
            </a:extLst>
          </p:cNvPr>
          <p:cNvSpPr>
            <a:spLocks noGrp="1"/>
          </p:cNvSpPr>
          <p:nvPr>
            <p:ph sz="quarter" idx="1"/>
          </p:nvPr>
        </p:nvSpPr>
        <p:spPr>
          <a:xfrm>
            <a:off x="152400" y="228600"/>
            <a:ext cx="8534400" cy="6245225"/>
          </a:xfrm>
        </p:spPr>
        <p:txBody>
          <a:bodyPr>
            <a:normAutofit/>
          </a:bodyPr>
          <a:lstStyle/>
          <a:p>
            <a:pPr marL="274320" indent="-274320" fontAlgn="auto">
              <a:spcAft>
                <a:spcPts val="0"/>
              </a:spcAft>
              <a:buFont typeface="Wingdings"/>
              <a:buNone/>
              <a:defRPr/>
            </a:pPr>
            <a:r>
              <a:rPr lang="en-US" dirty="0"/>
              <a:t>                                </a:t>
            </a:r>
            <a:r>
              <a:rPr lang="en-US" b="1" u="sng" dirty="0">
                <a:solidFill>
                  <a:schemeClr val="accent1">
                    <a:lumMod val="75000"/>
                  </a:schemeClr>
                </a:solidFill>
              </a:rPr>
              <a:t>DEFINITION</a:t>
            </a:r>
          </a:p>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u="sng" dirty="0">
                <a:solidFill>
                  <a:srgbClr val="00B050"/>
                </a:solidFill>
              </a:rPr>
              <a:t>POWER</a:t>
            </a:r>
            <a:r>
              <a:rPr lang="en-US" dirty="0">
                <a:solidFill>
                  <a:schemeClr val="accent2">
                    <a:lumMod val="75000"/>
                  </a:schemeClr>
                </a:solidFill>
              </a:rPr>
              <a:t>:- The rate of doing work is called as power.</a:t>
            </a:r>
          </a:p>
          <a:p>
            <a:pPr marL="274320" indent="-274320" fontAlgn="auto">
              <a:spcAft>
                <a:spcPts val="0"/>
              </a:spcAft>
              <a:buFont typeface="Wingdings"/>
              <a:buNone/>
              <a:defRPr/>
            </a:pPr>
            <a:r>
              <a:rPr lang="en-US" dirty="0">
                <a:solidFill>
                  <a:schemeClr val="accent2">
                    <a:lumMod val="75000"/>
                  </a:schemeClr>
                </a:solidFill>
              </a:rPr>
              <a:t>                                  or</a:t>
            </a:r>
          </a:p>
          <a:p>
            <a:pPr marL="274320" indent="-274320" fontAlgn="auto">
              <a:spcAft>
                <a:spcPts val="0"/>
              </a:spcAft>
              <a:buFont typeface="Wingdings"/>
              <a:buNone/>
              <a:defRPr/>
            </a:pPr>
            <a:r>
              <a:rPr lang="en-US" dirty="0">
                <a:solidFill>
                  <a:schemeClr val="accent2">
                    <a:lumMod val="75000"/>
                  </a:schemeClr>
                </a:solidFill>
              </a:rPr>
              <a:t>                 The rate at which work is done or energy is             </a:t>
            </a:r>
          </a:p>
          <a:p>
            <a:pPr marL="274320" indent="-274320" fontAlgn="auto">
              <a:spcAft>
                <a:spcPts val="0"/>
              </a:spcAft>
              <a:buFont typeface="Wingdings"/>
              <a:buNone/>
              <a:defRPr/>
            </a:pPr>
            <a:r>
              <a:rPr lang="en-US" dirty="0">
                <a:solidFill>
                  <a:schemeClr val="accent2">
                    <a:lumMod val="75000"/>
                  </a:schemeClr>
                </a:solidFill>
              </a:rPr>
              <a:t>                  transferred is called as power.</a:t>
            </a:r>
          </a:p>
        </p:txBody>
      </p:sp>
      <p:sp>
        <p:nvSpPr>
          <p:cNvPr id="4" name="Date Placeholder 3">
            <a:extLst>
              <a:ext uri="{FF2B5EF4-FFF2-40B4-BE49-F238E27FC236}">
                <a16:creationId xmlns:a16="http://schemas.microsoft.com/office/drawing/2014/main" id="{53D20715-8E02-A716-47EA-8A0136F00CA3}"/>
              </a:ext>
            </a:extLst>
          </p:cNvPr>
          <p:cNvSpPr>
            <a:spLocks noGrp="1"/>
          </p:cNvSpPr>
          <p:nvPr>
            <p:ph type="dt" sz="quarter" idx="10"/>
          </p:nvPr>
        </p:nvSpPr>
        <p:spPr>
          <a:xfrm rot="5400000">
            <a:off x="-813816" y="6452616"/>
            <a:ext cx="2011680" cy="384048"/>
          </a:xfrm>
          <a:scene3d>
            <a:camera prst="orthographicFront">
              <a:rot lat="0" lon="0" rev="5400000"/>
            </a:camera>
            <a:lightRig rig="threePt" dir="t"/>
          </a:scene3d>
        </p:spPr>
        <p:txBody>
          <a:bodyPr/>
          <a:lstStyle/>
          <a:p>
            <a:pPr>
              <a:defRPr/>
            </a:pPr>
            <a:fld id="{BE9DA7D6-DF38-4649-8C2A-516689893578}" type="datetime1">
              <a:rPr lang="en-US"/>
              <a:pPr>
                <a:defRPr/>
              </a:pPr>
              <a:t>3/13/2023</a:t>
            </a:fld>
            <a:endParaRPr lang="en-US" dirty="0"/>
          </a:p>
        </p:txBody>
      </p:sp>
      <p:sp>
        <p:nvSpPr>
          <p:cNvPr id="30725" name="Slide Number Placeholder 4">
            <a:extLst>
              <a:ext uri="{FF2B5EF4-FFF2-40B4-BE49-F238E27FC236}">
                <a16:creationId xmlns:a16="http://schemas.microsoft.com/office/drawing/2014/main" id="{49AAB23C-555E-A145-713E-2C523A42294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4EB1F055-BB48-4DE8-AAF4-5A7CEE56F2D8}" type="slidenum">
              <a:rPr lang="en-US" altLang="en-US">
                <a:solidFill>
                  <a:srgbClr val="FFFFFF"/>
                </a:solidFill>
              </a:rPr>
              <a:pPr/>
              <a:t>6</a:t>
            </a:fld>
            <a:endParaRPr lang="en-US" altLang="en-US">
              <a:solidFill>
                <a:srgbClr val="FFFFFF"/>
              </a:solidFill>
            </a:endParaRPr>
          </a:p>
        </p:txBody>
      </p:sp>
      <p:sp>
        <p:nvSpPr>
          <p:cNvPr id="6" name="Footer Placeholder 5">
            <a:extLst>
              <a:ext uri="{FF2B5EF4-FFF2-40B4-BE49-F238E27FC236}">
                <a16:creationId xmlns:a16="http://schemas.microsoft.com/office/drawing/2014/main" id="{0436C78F-412C-D5A1-DA54-1D0CD1AD14F1}"/>
              </a:ext>
            </a:extLst>
          </p:cNvPr>
          <p:cNvSpPr>
            <a:spLocks noGrp="1"/>
          </p:cNvSpPr>
          <p:nvPr>
            <p:ph type="ftr" sz="quarter" idx="12"/>
          </p:nvPr>
        </p:nvSpPr>
        <p:spPr>
          <a:xfrm rot="5400000">
            <a:off x="3474720" y="6522720"/>
            <a:ext cx="3200400" cy="365760"/>
          </a:xfrm>
          <a:scene3d>
            <a:camera prst="orthographicFront">
              <a:rot lat="0" lon="0" rev="5400000"/>
            </a:camera>
            <a:lightRig rig="threePt" dir="t"/>
          </a:scene3d>
        </p:spPr>
        <p:txBody>
          <a:bodyPr/>
          <a:lstStyle/>
          <a:p>
            <a:pPr>
              <a:defRPr/>
            </a:pPr>
            <a:r>
              <a:rPr lang="en-US"/>
              <a:t>RGUIIIT BASAR</a:t>
            </a:r>
          </a:p>
        </p:txBody>
      </p:sp>
      <p:pic>
        <p:nvPicPr>
          <p:cNvPr id="3074" name="Picture 2" descr="C:\Documents and Settings\IIIT\Desktop\physics\u5l1e_files\u5l1e2.gif">
            <a:extLst>
              <a:ext uri="{FF2B5EF4-FFF2-40B4-BE49-F238E27FC236}">
                <a16:creationId xmlns:a16="http://schemas.microsoft.com/office/drawing/2014/main" id="{E57C36FE-8340-23C0-4C7C-5342C208610A}"/>
              </a:ext>
            </a:extLst>
          </p:cNvPr>
          <p:cNvPicPr>
            <a:picLocks noChangeAspect="1" noChangeArrowheads="1"/>
          </p:cNvPicPr>
          <p:nvPr/>
        </p:nvPicPr>
        <p:blipFill>
          <a:blip r:embed="rId2"/>
          <a:srcRect/>
          <a:stretch>
            <a:fillRect/>
          </a:stretch>
        </p:blipFill>
        <p:spPr bwMode="auto">
          <a:xfrm>
            <a:off x="2209800" y="3200400"/>
            <a:ext cx="4267200" cy="990600"/>
          </a:xfrm>
          <a:prstGeom prst="rect">
            <a:avLst/>
          </a:prstGeom>
          <a:solidFill>
            <a:schemeClr val="accent1">
              <a:lumMod val="75000"/>
            </a:schemeClr>
          </a:solidFill>
          <a:ln w="31750" cmpd="thinThick">
            <a:solidFill>
              <a:schemeClr val="bg1"/>
            </a:solidFill>
          </a:ln>
        </p:spPr>
      </p:pic>
      <p:pic>
        <p:nvPicPr>
          <p:cNvPr id="3075" name="Picture 3" descr="C:\Documents and Settings\IIIT\Desktop\physics\Mobile_power_files\65343191bb86976ccf883a5c8f8c5361.png">
            <a:extLst>
              <a:ext uri="{FF2B5EF4-FFF2-40B4-BE49-F238E27FC236}">
                <a16:creationId xmlns:a16="http://schemas.microsoft.com/office/drawing/2014/main" id="{B95293D1-29CB-57A8-F208-9599AF4DE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629150"/>
            <a:ext cx="2438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0">
            <a:extLst>
              <a:ext uri="{FF2B5EF4-FFF2-40B4-BE49-F238E27FC236}">
                <a16:creationId xmlns:a16="http://schemas.microsoft.com/office/drawing/2014/main" id="{A71DEA89-5D0F-E438-E3F0-2A58FA276B41}"/>
              </a:ext>
            </a:extLst>
          </p:cNvPr>
          <p:cNvGrpSpPr/>
          <p:nvPr/>
        </p:nvGrpSpPr>
        <p:grpSpPr>
          <a:xfrm>
            <a:off x="228600" y="152400"/>
            <a:ext cx="685800" cy="762000"/>
            <a:chOff x="380954" y="228600"/>
            <a:chExt cx="1104783" cy="1193166"/>
          </a:xfrm>
          <a:solidFill>
            <a:schemeClr val="accent3"/>
          </a:solidFill>
        </p:grpSpPr>
        <p:sp>
          <p:nvSpPr>
            <p:cNvPr id="12" name="Moon 11">
              <a:extLst>
                <a:ext uri="{FF2B5EF4-FFF2-40B4-BE49-F238E27FC236}">
                  <a16:creationId xmlns:a16="http://schemas.microsoft.com/office/drawing/2014/main" id="{BD06A832-B5DC-7AC9-310B-2DC91EDE8A53}"/>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Moon 12">
              <a:extLst>
                <a:ext uri="{FF2B5EF4-FFF2-40B4-BE49-F238E27FC236}">
                  <a16:creationId xmlns:a16="http://schemas.microsoft.com/office/drawing/2014/main" id="{339C9C70-C58D-3704-2930-CE782B26375F}"/>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Flowchart: Connector 13">
              <a:extLst>
                <a:ext uri="{FF2B5EF4-FFF2-40B4-BE49-F238E27FC236}">
                  <a16:creationId xmlns:a16="http://schemas.microsoft.com/office/drawing/2014/main" id="{55EB1CD0-2CEB-7D4E-9A1F-65250D36C8BD}"/>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6" name="TextBox 15">
            <a:extLst>
              <a:ext uri="{FF2B5EF4-FFF2-40B4-BE49-F238E27FC236}">
                <a16:creationId xmlns:a16="http://schemas.microsoft.com/office/drawing/2014/main" id="{E1F79538-87AE-6D94-CF80-5BFF211C08E6}"/>
              </a:ext>
            </a:extLst>
          </p:cNvPr>
          <p:cNvSpPr txBox="1"/>
          <p:nvPr/>
        </p:nvSpPr>
        <p:spPr>
          <a:xfrm>
            <a:off x="1676400" y="5602288"/>
            <a:ext cx="6096000" cy="676275"/>
          </a:xfrm>
          <a:prstGeom prst="rect">
            <a:avLst/>
          </a:prstGeom>
          <a:noFill/>
        </p:spPr>
        <p:txBody>
          <a:bodyPr>
            <a:spAutoFit/>
          </a:bodyPr>
          <a:lstStyle/>
          <a:p>
            <a:pPr fontAlgn="auto">
              <a:spcBef>
                <a:spcPts val="0"/>
              </a:spcBef>
              <a:spcAft>
                <a:spcPts val="0"/>
              </a:spcAft>
              <a:defRPr/>
            </a:pPr>
            <a:r>
              <a:rPr lang="en-US" sz="2000" dirty="0">
                <a:solidFill>
                  <a:schemeClr val="accent2">
                    <a:lumMod val="75000"/>
                  </a:schemeClr>
                </a:solidFill>
                <a:latin typeface="+mn-lt"/>
              </a:rPr>
              <a:t>Like work and energy, power is a scalar quantity.</a:t>
            </a:r>
            <a:endParaRPr lang="en-US" dirty="0">
              <a:solidFill>
                <a:schemeClr val="accent2">
                  <a:lumMod val="75000"/>
                </a:schemeClr>
              </a:solidFill>
              <a:latin typeface="+mn-lt"/>
            </a:endParaRPr>
          </a:p>
          <a:p>
            <a:pP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nodeType="clickEffect">
                                  <p:stCondLst>
                                    <p:cond delay="0"/>
                                  </p:stCondLst>
                                  <p:childTnLst>
                                    <p:set>
                                      <p:cBhvr>
                                        <p:cTn id="25" dur="1" fill="hold">
                                          <p:stCondLst>
                                            <p:cond delay="0"/>
                                          </p:stCondLst>
                                        </p:cTn>
                                        <p:tgtEl>
                                          <p:spTgt spid="3074"/>
                                        </p:tgtEl>
                                        <p:attrNameLst>
                                          <p:attrName>style.visibility</p:attrName>
                                        </p:attrNameLst>
                                      </p:cBhvr>
                                      <p:to>
                                        <p:strVal val="visible"/>
                                      </p:to>
                                    </p:set>
                                    <p:anim calcmode="lin" valueType="num">
                                      <p:cBhvr additive="base">
                                        <p:cTn id="26" dur="500" fill="hold"/>
                                        <p:tgtEl>
                                          <p:spTgt spid="3074"/>
                                        </p:tgtEl>
                                        <p:attrNameLst>
                                          <p:attrName>ppt_x</p:attrName>
                                        </p:attrNameLst>
                                      </p:cBhvr>
                                      <p:tavLst>
                                        <p:tav tm="0">
                                          <p:val>
                                            <p:strVal val="0-#ppt_w/2"/>
                                          </p:val>
                                        </p:tav>
                                        <p:tav tm="100000">
                                          <p:val>
                                            <p:strVal val="#ppt_x"/>
                                          </p:val>
                                        </p:tav>
                                      </p:tavLst>
                                    </p:anim>
                                    <p:anim calcmode="lin" valueType="num">
                                      <p:cBhvr additive="base">
                                        <p:cTn id="27" dur="500" fill="hold"/>
                                        <p:tgtEl>
                                          <p:spTgt spid="3074"/>
                                        </p:tgtEl>
                                        <p:attrNameLst>
                                          <p:attrName>ppt_y</p:attrName>
                                        </p:attrNameLst>
                                      </p:cBhvr>
                                      <p:tavLst>
                                        <p:tav tm="0">
                                          <p:val>
                                            <p:strVal val="#ppt_y"/>
                                          </p:val>
                                        </p:tav>
                                        <p:tav tm="100000">
                                          <p:val>
                                            <p:strVal val="#ppt_y"/>
                                          </p:val>
                                        </p:tav>
                                      </p:tavLst>
                                    </p:anim>
                                  </p:childTnLst>
                                </p:cTn>
                              </p:par>
                              <p:par>
                                <p:cTn id="28" presetID="55"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1000" fill="hold"/>
                                        <p:tgtEl>
                                          <p:spTgt spid="15"/>
                                        </p:tgtEl>
                                        <p:attrNameLst>
                                          <p:attrName>ppt_w</p:attrName>
                                        </p:attrNameLst>
                                      </p:cBhvr>
                                      <p:tavLst>
                                        <p:tav tm="0">
                                          <p:val>
                                            <p:strVal val="#ppt_w*0.70"/>
                                          </p:val>
                                        </p:tav>
                                        <p:tav tm="100000">
                                          <p:val>
                                            <p:strVal val="#ppt_w"/>
                                          </p:val>
                                        </p:tav>
                                      </p:tavLst>
                                    </p:anim>
                                    <p:anim calcmode="lin" valueType="num">
                                      <p:cBhvr>
                                        <p:cTn id="31" dur="1000" fill="hold"/>
                                        <p:tgtEl>
                                          <p:spTgt spid="15"/>
                                        </p:tgtEl>
                                        <p:attrNameLst>
                                          <p:attrName>ppt_h</p:attrName>
                                        </p:attrNameLst>
                                      </p:cBhvr>
                                      <p:tavLst>
                                        <p:tav tm="0">
                                          <p:val>
                                            <p:strVal val="#ppt_h"/>
                                          </p:val>
                                        </p:tav>
                                        <p:tav tm="100000">
                                          <p:val>
                                            <p:strVal val="#ppt_h"/>
                                          </p:val>
                                        </p:tav>
                                      </p:tavLst>
                                    </p:anim>
                                    <p:animEffect transition="in" filter="fade">
                                      <p:cBhvr>
                                        <p:cTn id="32" dur="10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nodeType="clickEffect">
                                  <p:stCondLst>
                                    <p:cond delay="0"/>
                                  </p:stCondLst>
                                  <p:childTnLst>
                                    <p:set>
                                      <p:cBhvr>
                                        <p:cTn id="36" dur="1" fill="hold">
                                          <p:stCondLst>
                                            <p:cond delay="0"/>
                                          </p:stCondLst>
                                        </p:cTn>
                                        <p:tgtEl>
                                          <p:spTgt spid="3075"/>
                                        </p:tgtEl>
                                        <p:attrNameLst>
                                          <p:attrName>style.visibility</p:attrName>
                                        </p:attrNameLst>
                                      </p:cBhvr>
                                      <p:to>
                                        <p:strVal val="visible"/>
                                      </p:to>
                                    </p:set>
                                    <p:animEffect transition="in" filter="slide(fromRight)">
                                      <p:cBhvr>
                                        <p:cTn id="37" dur="1000"/>
                                        <p:tgtEl>
                                          <p:spTgt spid="307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7C6945-8C5E-9717-9DB0-727297B2E67A}"/>
              </a:ext>
            </a:extLst>
          </p:cNvPr>
          <p:cNvSpPr>
            <a:spLocks noGrp="1"/>
          </p:cNvSpPr>
          <p:nvPr>
            <p:ph type="dt" sz="quarter" idx="10"/>
          </p:nvPr>
        </p:nvSpPr>
        <p:spPr>
          <a:xfrm rot="5400000">
            <a:off x="-661416" y="6422136"/>
            <a:ext cx="2011680" cy="384048"/>
          </a:xfrm>
          <a:scene3d>
            <a:camera prst="orthographicFront">
              <a:rot lat="0" lon="0" rev="5400000"/>
            </a:camera>
            <a:lightRig rig="threePt" dir="t"/>
          </a:scene3d>
        </p:spPr>
        <p:txBody>
          <a:bodyPr/>
          <a:lstStyle/>
          <a:p>
            <a:pPr>
              <a:defRPr/>
            </a:pPr>
            <a:fld id="{5DBEEFA4-AB2A-45CD-8E8B-FF7B751E9791}" type="datetime1">
              <a:rPr lang="en-US"/>
              <a:pPr>
                <a:defRPr/>
              </a:pPr>
              <a:t>3/13/2023</a:t>
            </a:fld>
            <a:endParaRPr lang="en-US" dirty="0"/>
          </a:p>
        </p:txBody>
      </p:sp>
      <p:sp>
        <p:nvSpPr>
          <p:cNvPr id="3" name="Footer Placeholder 2">
            <a:extLst>
              <a:ext uri="{FF2B5EF4-FFF2-40B4-BE49-F238E27FC236}">
                <a16:creationId xmlns:a16="http://schemas.microsoft.com/office/drawing/2014/main" id="{0EDE32CA-DEC9-C9CE-E0B6-6AF6026DFDBE}"/>
              </a:ext>
            </a:extLst>
          </p:cNvPr>
          <p:cNvSpPr>
            <a:spLocks noGrp="1"/>
          </p:cNvSpPr>
          <p:nvPr>
            <p:ph type="ftr" sz="quarter" idx="11"/>
          </p:nvPr>
        </p:nvSpPr>
        <p:spPr>
          <a:xfrm rot="5400000">
            <a:off x="3916680" y="6446520"/>
            <a:ext cx="3200400" cy="365760"/>
          </a:xfrm>
          <a:scene3d>
            <a:camera prst="orthographicFront">
              <a:rot lat="0" lon="0" rev="5400000"/>
            </a:camera>
            <a:lightRig rig="threePt" dir="t"/>
          </a:scene3d>
        </p:spPr>
        <p:txBody>
          <a:bodyPr/>
          <a:lstStyle/>
          <a:p>
            <a:pPr>
              <a:defRPr/>
            </a:pPr>
            <a:r>
              <a:rPr lang="en-US"/>
              <a:t>RGUIIIT BASAR</a:t>
            </a:r>
          </a:p>
        </p:txBody>
      </p:sp>
      <p:sp>
        <p:nvSpPr>
          <p:cNvPr id="31748" name="Slide Number Placeholder 3">
            <a:extLst>
              <a:ext uri="{FF2B5EF4-FFF2-40B4-BE49-F238E27FC236}">
                <a16:creationId xmlns:a16="http://schemas.microsoft.com/office/drawing/2014/main" id="{85240151-9137-630A-0A07-3C28919BF3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68EA01DB-44F1-46AF-B56C-61265B6C8007}" type="slidenum">
              <a:rPr lang="en-US" altLang="en-US">
                <a:solidFill>
                  <a:srgbClr val="FFFFFF"/>
                </a:solidFill>
              </a:rPr>
              <a:pPr/>
              <a:t>7</a:t>
            </a:fld>
            <a:endParaRPr lang="en-US" altLang="en-US">
              <a:solidFill>
                <a:srgbClr val="FFFFFF"/>
              </a:solidFill>
            </a:endParaRPr>
          </a:p>
        </p:txBody>
      </p:sp>
      <p:pic>
        <p:nvPicPr>
          <p:cNvPr id="33794" name="Picture 2" descr="C:\Documents and Settings\IIIT\Desktop\power on srinu (192.168.1.3)\power_files\powcon.gif">
            <a:extLst>
              <a:ext uri="{FF2B5EF4-FFF2-40B4-BE49-F238E27FC236}">
                <a16:creationId xmlns:a16="http://schemas.microsoft.com/office/drawing/2014/main" id="{719D3036-AEFE-CCE1-01F0-00F0BA1A0CC8}"/>
              </a:ext>
            </a:extLst>
          </p:cNvPr>
          <p:cNvPicPr>
            <a:picLocks noChangeAspect="1" noChangeArrowheads="1"/>
          </p:cNvPicPr>
          <p:nvPr/>
        </p:nvPicPr>
        <p:blipFill>
          <a:blip r:embed="rId2"/>
          <a:srcRect/>
          <a:stretch>
            <a:fillRect/>
          </a:stretch>
        </p:blipFill>
        <p:spPr bwMode="auto">
          <a:xfrm>
            <a:off x="914400" y="1066800"/>
            <a:ext cx="6934200" cy="5334000"/>
          </a:xfrm>
          <a:prstGeom prst="rect">
            <a:avLst/>
          </a:prstGeom>
          <a:noFill/>
          <a:ln w="25400">
            <a:solidFill>
              <a:schemeClr val="accent1">
                <a:lumMod val="75000"/>
              </a:schemeClr>
            </a:solidFill>
            <a:prstDash val="sysDash"/>
          </a:ln>
        </p:spPr>
      </p:pic>
      <p:grpSp>
        <p:nvGrpSpPr>
          <p:cNvPr id="5" name="Group 5">
            <a:extLst>
              <a:ext uri="{FF2B5EF4-FFF2-40B4-BE49-F238E27FC236}">
                <a16:creationId xmlns:a16="http://schemas.microsoft.com/office/drawing/2014/main" id="{45CB61FB-9028-C515-4028-2B0D92BECEDB}"/>
              </a:ext>
            </a:extLst>
          </p:cNvPr>
          <p:cNvGrpSpPr/>
          <p:nvPr/>
        </p:nvGrpSpPr>
        <p:grpSpPr>
          <a:xfrm>
            <a:off x="228600" y="76200"/>
            <a:ext cx="685800" cy="762000"/>
            <a:chOff x="380954" y="228600"/>
            <a:chExt cx="1104783" cy="1193166"/>
          </a:xfrm>
          <a:solidFill>
            <a:schemeClr val="accent3"/>
          </a:solidFill>
        </p:grpSpPr>
        <p:sp>
          <p:nvSpPr>
            <p:cNvPr id="7" name="Moon 6">
              <a:extLst>
                <a:ext uri="{FF2B5EF4-FFF2-40B4-BE49-F238E27FC236}">
                  <a16:creationId xmlns:a16="http://schemas.microsoft.com/office/drawing/2014/main" id="{63CB45CC-19EA-28F6-B17B-1FB8E316F2D1}"/>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Moon 7">
              <a:extLst>
                <a:ext uri="{FF2B5EF4-FFF2-40B4-BE49-F238E27FC236}">
                  <a16:creationId xmlns:a16="http://schemas.microsoft.com/office/drawing/2014/main" id="{17433EBF-231A-02C0-6DFC-24D16DAA6FAB}"/>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Flowchart: Connector 8">
              <a:extLst>
                <a:ext uri="{FF2B5EF4-FFF2-40B4-BE49-F238E27FC236}">
                  <a16:creationId xmlns:a16="http://schemas.microsoft.com/office/drawing/2014/main" id="{9E401419-F2F1-CEFE-9574-0F86CBB551D8}"/>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1" name="TextBox 10">
            <a:extLst>
              <a:ext uri="{FF2B5EF4-FFF2-40B4-BE49-F238E27FC236}">
                <a16:creationId xmlns:a16="http://schemas.microsoft.com/office/drawing/2014/main" id="{7FF844F0-8DEE-EF89-822A-1EE432460987}"/>
              </a:ext>
            </a:extLst>
          </p:cNvPr>
          <p:cNvSpPr txBox="1"/>
          <p:nvPr/>
        </p:nvSpPr>
        <p:spPr>
          <a:xfrm>
            <a:off x="1828800" y="304800"/>
            <a:ext cx="4876800" cy="400050"/>
          </a:xfrm>
          <a:prstGeom prst="rect">
            <a:avLst/>
          </a:prstGeom>
          <a:noFill/>
        </p:spPr>
        <p:txBody>
          <a:bodyPr>
            <a:spAutoFit/>
          </a:bodyPr>
          <a:lstStyle/>
          <a:p>
            <a:pPr fontAlgn="auto">
              <a:spcBef>
                <a:spcPts val="0"/>
              </a:spcBef>
              <a:spcAft>
                <a:spcPts val="0"/>
              </a:spcAft>
              <a:defRPr/>
            </a:pPr>
            <a:r>
              <a:rPr lang="en-US" sz="2000" b="1" u="sng" dirty="0">
                <a:solidFill>
                  <a:schemeClr val="accent1">
                    <a:lumMod val="75000"/>
                  </a:schemeClr>
                </a:solidFill>
                <a:latin typeface="+mn-lt"/>
              </a:rPr>
              <a:t>DEFINITION  &amp;  APPLICATIONS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33794"/>
                                        </p:tgtEl>
                                        <p:attrNameLst>
                                          <p:attrName>style.visibility</p:attrName>
                                        </p:attrNameLst>
                                      </p:cBhvr>
                                      <p:to>
                                        <p:strVal val="visible"/>
                                      </p:to>
                                    </p:set>
                                    <p:anim calcmode="lin" valueType="num">
                                      <p:cBhvr>
                                        <p:cTn id="12" dur="500" fill="hold"/>
                                        <p:tgtEl>
                                          <p:spTgt spid="33794"/>
                                        </p:tgtEl>
                                        <p:attrNameLst>
                                          <p:attrName>ppt_w</p:attrName>
                                        </p:attrNameLst>
                                      </p:cBhvr>
                                      <p:tavLst>
                                        <p:tav tm="0">
                                          <p:val>
                                            <p:fltVal val="0"/>
                                          </p:val>
                                        </p:tav>
                                        <p:tav tm="100000">
                                          <p:val>
                                            <p:strVal val="#ppt_w"/>
                                          </p:val>
                                        </p:tav>
                                      </p:tavLst>
                                    </p:anim>
                                    <p:anim calcmode="lin" valueType="num">
                                      <p:cBhvr>
                                        <p:cTn id="13" dur="500" fill="hold"/>
                                        <p:tgtEl>
                                          <p:spTgt spid="337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49795-7FC2-9D4E-295B-294CC78AB324}"/>
              </a:ext>
            </a:extLst>
          </p:cNvPr>
          <p:cNvSpPr>
            <a:spLocks noGrp="1"/>
          </p:cNvSpPr>
          <p:nvPr>
            <p:ph type="title"/>
          </p:nvPr>
        </p:nvSpPr>
        <p:spPr>
          <a:xfrm>
            <a:off x="457200" y="274638"/>
            <a:ext cx="7467600" cy="563562"/>
          </a:xfrm>
        </p:spPr>
        <p:txBody>
          <a:bodyPr>
            <a:normAutofit fontScale="90000"/>
          </a:bodyPr>
          <a:lstStyle/>
          <a:p>
            <a:pPr algn="ctr" fontAlgn="auto">
              <a:spcAft>
                <a:spcPts val="0"/>
              </a:spcAft>
              <a:defRPr/>
            </a:pPr>
            <a:r>
              <a:rPr lang="en-US" sz="2800" b="1" dirty="0">
                <a:solidFill>
                  <a:schemeClr val="accent1">
                    <a:lumMod val="75000"/>
                  </a:schemeClr>
                </a:solidFill>
              </a:rPr>
              <a:t>               </a:t>
            </a:r>
            <a:r>
              <a:rPr lang="en-US" sz="2800" b="1" u="sng" dirty="0">
                <a:solidFill>
                  <a:schemeClr val="accent1">
                    <a:lumMod val="75000"/>
                  </a:schemeClr>
                </a:solidFill>
              </a:rPr>
              <a:t>Average and instantaneous power</a:t>
            </a:r>
            <a:endParaRPr lang="en-US" u="sng" dirty="0"/>
          </a:p>
        </p:txBody>
      </p:sp>
      <p:sp>
        <p:nvSpPr>
          <p:cNvPr id="3" name="Content Placeholder 2">
            <a:extLst>
              <a:ext uri="{FF2B5EF4-FFF2-40B4-BE49-F238E27FC236}">
                <a16:creationId xmlns:a16="http://schemas.microsoft.com/office/drawing/2014/main" id="{AB1D88B2-3B64-CAF1-2E40-D72193C0E2A2}"/>
              </a:ext>
            </a:extLst>
          </p:cNvPr>
          <p:cNvSpPr>
            <a:spLocks noGrp="1"/>
          </p:cNvSpPr>
          <p:nvPr>
            <p:ph sz="quarter" idx="1"/>
          </p:nvPr>
        </p:nvSpPr>
        <p:spPr>
          <a:xfrm>
            <a:off x="457200" y="1066800"/>
            <a:ext cx="8001000" cy="4114800"/>
          </a:xfrm>
        </p:spPr>
        <p:txBody>
          <a:bodyPr>
            <a:normAutofit fontScale="92500" lnSpcReduction="10000"/>
          </a:bodyPr>
          <a:lstStyle/>
          <a:p>
            <a:pPr marL="274320" indent="-274320" fontAlgn="auto">
              <a:spcAft>
                <a:spcPts val="0"/>
              </a:spcAft>
              <a:buFont typeface="Wingdings"/>
              <a:buChar char=""/>
              <a:defRPr/>
            </a:pPr>
            <a:r>
              <a:rPr lang="en-US" dirty="0">
                <a:solidFill>
                  <a:schemeClr val="accent2">
                    <a:lumMod val="75000"/>
                  </a:schemeClr>
                </a:solidFill>
              </a:rPr>
              <a:t>When a quantity of work      is done during a time interval              </a:t>
            </a:r>
          </a:p>
          <a:p>
            <a:pPr marL="274320" indent="-274320" fontAlgn="auto">
              <a:spcAft>
                <a:spcPts val="0"/>
              </a:spcAft>
              <a:buFont typeface="Wingdings"/>
              <a:buNone/>
              <a:defRPr/>
            </a:pPr>
            <a:r>
              <a:rPr lang="en-US" dirty="0">
                <a:solidFill>
                  <a:schemeClr val="accent2">
                    <a:lumMod val="75000"/>
                  </a:schemeClr>
                </a:solidFill>
              </a:rPr>
              <a:t>        , the average work done per unit time or </a:t>
            </a:r>
            <a:r>
              <a:rPr lang="en-US" b="1" i="1" dirty="0">
                <a:solidFill>
                  <a:schemeClr val="accent2">
                    <a:lumMod val="75000"/>
                  </a:schemeClr>
                </a:solidFill>
              </a:rPr>
              <a:t>average power</a:t>
            </a:r>
            <a:r>
              <a:rPr lang="en-US" dirty="0">
                <a:solidFill>
                  <a:schemeClr val="accent2">
                    <a:lumMod val="75000"/>
                  </a:schemeClr>
                </a:solidFill>
              </a:rPr>
              <a:t> is defined to be</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t>		 </a:t>
            </a:r>
          </a:p>
          <a:p>
            <a:pPr marL="274320" indent="-274320" fontAlgn="auto">
              <a:spcAft>
                <a:spcPts val="0"/>
              </a:spcAft>
              <a:buFont typeface="Wingdings"/>
              <a:buNone/>
              <a:defRPr/>
            </a:pPr>
            <a:r>
              <a:rPr lang="en-US" dirty="0"/>
              <a:t> </a:t>
            </a:r>
          </a:p>
          <a:p>
            <a:pPr marL="274320" indent="-274320" fontAlgn="auto">
              <a:spcAft>
                <a:spcPts val="0"/>
              </a:spcAft>
              <a:buFont typeface="Wingdings"/>
              <a:buChar char=""/>
              <a:defRPr/>
            </a:pPr>
            <a:r>
              <a:rPr lang="en-US" dirty="0">
                <a:solidFill>
                  <a:schemeClr val="accent2">
                    <a:lumMod val="75000"/>
                  </a:schemeClr>
                </a:solidFill>
              </a:rPr>
              <a:t>We can define the instantaneous power as the limiting value of the average power as     approaches to zero.</a:t>
            </a:r>
            <a:endParaRPr lang="en-US" dirty="0"/>
          </a:p>
          <a:p>
            <a:pPr marL="274320" indent="-274320" fontAlgn="auto">
              <a:spcAft>
                <a:spcPts val="0"/>
              </a:spcAft>
              <a:buFont typeface="Wingdings"/>
              <a:buNone/>
              <a:defRPr/>
            </a:pPr>
            <a:r>
              <a:rPr lang="en-US" dirty="0"/>
              <a:t> </a:t>
            </a:r>
          </a:p>
          <a:p>
            <a:pPr marL="274320" indent="-274320" fontAlgn="auto">
              <a:spcAft>
                <a:spcPts val="0"/>
              </a:spcAft>
              <a:buFont typeface="Wingdings"/>
              <a:buNone/>
              <a:defRPr/>
            </a:pPr>
            <a:r>
              <a:rPr lang="en-US" dirty="0"/>
              <a:t>		 </a:t>
            </a:r>
          </a:p>
          <a:p>
            <a:pPr marL="274320" indent="-274320" fontAlgn="auto">
              <a:spcAft>
                <a:spcPts val="0"/>
              </a:spcAft>
              <a:buFont typeface="Wingdings"/>
              <a:buNone/>
              <a:defRPr/>
            </a:pPr>
            <a:r>
              <a:rPr lang="en-US" dirty="0"/>
              <a:t> </a:t>
            </a:r>
          </a:p>
          <a:p>
            <a:pPr marL="274320" indent="-274320" fontAlgn="auto">
              <a:spcAft>
                <a:spcPts val="0"/>
              </a:spcAft>
              <a:buFont typeface="Wingdings"/>
              <a:buNone/>
              <a:defRPr/>
            </a:pPr>
            <a:endParaRPr lang="en-US" dirty="0"/>
          </a:p>
        </p:txBody>
      </p:sp>
      <p:sp>
        <p:nvSpPr>
          <p:cNvPr id="4" name="Date Placeholder 3">
            <a:extLst>
              <a:ext uri="{FF2B5EF4-FFF2-40B4-BE49-F238E27FC236}">
                <a16:creationId xmlns:a16="http://schemas.microsoft.com/office/drawing/2014/main" id="{AB4A8F93-B4DB-24EF-D672-DD6A10886094}"/>
              </a:ext>
            </a:extLst>
          </p:cNvPr>
          <p:cNvSpPr>
            <a:spLocks noGrp="1"/>
          </p:cNvSpPr>
          <p:nvPr>
            <p:ph type="dt" sz="quarter" idx="10"/>
          </p:nvPr>
        </p:nvSpPr>
        <p:spPr>
          <a:xfrm rot="5400000">
            <a:off x="-737616" y="6422136"/>
            <a:ext cx="2011680" cy="384048"/>
          </a:xfrm>
          <a:scene3d>
            <a:camera prst="orthographicFront">
              <a:rot lat="0" lon="0" rev="5400000"/>
            </a:camera>
            <a:lightRig rig="threePt" dir="t"/>
          </a:scene3d>
        </p:spPr>
        <p:txBody>
          <a:bodyPr/>
          <a:lstStyle/>
          <a:p>
            <a:pPr>
              <a:defRPr/>
            </a:pPr>
            <a:fld id="{F503FE89-542F-4116-9B99-BCD46B7297B1}" type="datetime1">
              <a:rPr lang="en-US"/>
              <a:pPr>
                <a:defRPr/>
              </a:pPr>
              <a:t>3/13/2023</a:t>
            </a:fld>
            <a:endParaRPr lang="en-US" dirty="0"/>
          </a:p>
        </p:txBody>
      </p:sp>
      <p:sp>
        <p:nvSpPr>
          <p:cNvPr id="1034" name="Slide Number Placeholder 4">
            <a:extLst>
              <a:ext uri="{FF2B5EF4-FFF2-40B4-BE49-F238E27FC236}">
                <a16:creationId xmlns:a16="http://schemas.microsoft.com/office/drawing/2014/main" id="{74365A2A-F54D-2D1B-0E4E-D82AB83F569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0E3983CB-11A3-443A-A30E-56BB5BE08261}" type="slidenum">
              <a:rPr lang="en-US" altLang="en-US">
                <a:solidFill>
                  <a:srgbClr val="FFFFFF"/>
                </a:solidFill>
              </a:rPr>
              <a:pPr/>
              <a:t>8</a:t>
            </a:fld>
            <a:endParaRPr lang="en-US" altLang="en-US">
              <a:solidFill>
                <a:srgbClr val="FFFFFF"/>
              </a:solidFill>
            </a:endParaRPr>
          </a:p>
        </p:txBody>
      </p:sp>
      <p:sp>
        <p:nvSpPr>
          <p:cNvPr id="6" name="Footer Placeholder 5">
            <a:extLst>
              <a:ext uri="{FF2B5EF4-FFF2-40B4-BE49-F238E27FC236}">
                <a16:creationId xmlns:a16="http://schemas.microsoft.com/office/drawing/2014/main" id="{E167D9FF-F201-6788-8A06-81B35E57D591}"/>
              </a:ext>
            </a:extLst>
          </p:cNvPr>
          <p:cNvSpPr>
            <a:spLocks noGrp="1"/>
          </p:cNvSpPr>
          <p:nvPr>
            <p:ph type="ftr" sz="quarter" idx="12"/>
          </p:nvPr>
        </p:nvSpPr>
        <p:spPr>
          <a:xfrm rot="5400000">
            <a:off x="3535680" y="6446520"/>
            <a:ext cx="3200400" cy="365760"/>
          </a:xfrm>
          <a:scene3d>
            <a:camera prst="orthographicFront">
              <a:rot lat="0" lon="0" rev="5400000"/>
            </a:camera>
            <a:lightRig rig="threePt" dir="t"/>
          </a:scene3d>
        </p:spPr>
        <p:txBody>
          <a:bodyPr/>
          <a:lstStyle/>
          <a:p>
            <a:pPr>
              <a:defRPr/>
            </a:pPr>
            <a:r>
              <a:rPr lang="en-US"/>
              <a:t>RGUIIIT BASAR</a:t>
            </a:r>
          </a:p>
        </p:txBody>
      </p:sp>
      <p:graphicFrame>
        <p:nvGraphicFramePr>
          <p:cNvPr id="47107" name="Object 3">
            <a:extLst>
              <a:ext uri="{FF2B5EF4-FFF2-40B4-BE49-F238E27FC236}">
                <a16:creationId xmlns:a16="http://schemas.microsoft.com/office/drawing/2014/main" id="{70E4329C-1843-F4D3-4CE7-8FEA716C334C}"/>
              </a:ext>
            </a:extLst>
          </p:cNvPr>
          <p:cNvGraphicFramePr>
            <a:graphicFrameLocks noChangeAspect="1"/>
          </p:cNvGraphicFramePr>
          <p:nvPr/>
        </p:nvGraphicFramePr>
        <p:xfrm>
          <a:off x="3276600" y="2286000"/>
          <a:ext cx="1390650" cy="844550"/>
        </p:xfrm>
        <a:graphic>
          <a:graphicData uri="http://schemas.openxmlformats.org/presentationml/2006/ole">
            <mc:AlternateContent xmlns:mc="http://schemas.openxmlformats.org/markup-compatibility/2006">
              <mc:Choice xmlns:v="urn:schemas-microsoft-com:vml" Requires="v">
                <p:oleObj name="Equation" r:id="rId2" imgW="647640" imgH="393480" progId="">
                  <p:embed/>
                </p:oleObj>
              </mc:Choice>
              <mc:Fallback>
                <p:oleObj name="Equation" r:id="rId2" imgW="647640" imgH="39348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286000"/>
                        <a:ext cx="1390650"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8" name="Object 4">
            <a:extLst>
              <a:ext uri="{FF2B5EF4-FFF2-40B4-BE49-F238E27FC236}">
                <a16:creationId xmlns:a16="http://schemas.microsoft.com/office/drawing/2014/main" id="{F5944BA1-7841-9976-F404-C1EA2D6CE117}"/>
              </a:ext>
            </a:extLst>
          </p:cNvPr>
          <p:cNvGraphicFramePr>
            <a:graphicFrameLocks noChangeAspect="1"/>
          </p:cNvGraphicFramePr>
          <p:nvPr/>
        </p:nvGraphicFramePr>
        <p:xfrm>
          <a:off x="2895600" y="4102100"/>
          <a:ext cx="3578225" cy="1155700"/>
        </p:xfrm>
        <a:graphic>
          <a:graphicData uri="http://schemas.openxmlformats.org/presentationml/2006/ole">
            <mc:AlternateContent xmlns:mc="http://schemas.openxmlformats.org/markup-compatibility/2006">
              <mc:Choice xmlns:v="urn:schemas-microsoft-com:vml" Requires="v">
                <p:oleObj name="Equation" r:id="rId4" imgW="1218960" imgH="393480" progId="">
                  <p:embed/>
                </p:oleObj>
              </mc:Choice>
              <mc:Fallback>
                <p:oleObj name="Equation" r:id="rId4" imgW="1218960" imgH="39348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102100"/>
                        <a:ext cx="357822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9" name="Object 5">
            <a:extLst>
              <a:ext uri="{FF2B5EF4-FFF2-40B4-BE49-F238E27FC236}">
                <a16:creationId xmlns:a16="http://schemas.microsoft.com/office/drawing/2014/main" id="{E4F9B3CC-C1DE-5FBA-CF20-264708F33185}"/>
              </a:ext>
            </a:extLst>
          </p:cNvPr>
          <p:cNvGraphicFramePr>
            <a:graphicFrameLocks noChangeAspect="1"/>
          </p:cNvGraphicFramePr>
          <p:nvPr/>
        </p:nvGraphicFramePr>
        <p:xfrm>
          <a:off x="3810000" y="1143000"/>
          <a:ext cx="450850" cy="274638"/>
        </p:xfrm>
        <a:graphic>
          <a:graphicData uri="http://schemas.openxmlformats.org/presentationml/2006/ole">
            <mc:AlternateContent xmlns:mc="http://schemas.openxmlformats.org/markup-compatibility/2006">
              <mc:Choice xmlns:v="urn:schemas-microsoft-com:vml" Requires="v">
                <p:oleObj name="Equation" r:id="rId6" imgW="291960" imgH="177480" progId="">
                  <p:embed/>
                </p:oleObj>
              </mc:Choice>
              <mc:Fallback>
                <p:oleObj name="Equation" r:id="rId6" imgW="291960" imgH="177480"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1143000"/>
                        <a:ext cx="450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10" name="Object 6">
            <a:extLst>
              <a:ext uri="{FF2B5EF4-FFF2-40B4-BE49-F238E27FC236}">
                <a16:creationId xmlns:a16="http://schemas.microsoft.com/office/drawing/2014/main" id="{7B14966E-D600-A35F-F665-9CB542A0CFFE}"/>
              </a:ext>
            </a:extLst>
          </p:cNvPr>
          <p:cNvGraphicFramePr>
            <a:graphicFrameLocks noChangeAspect="1"/>
          </p:cNvGraphicFramePr>
          <p:nvPr/>
        </p:nvGraphicFramePr>
        <p:xfrm>
          <a:off x="819150" y="1455738"/>
          <a:ext cx="400050" cy="373062"/>
        </p:xfrm>
        <a:graphic>
          <a:graphicData uri="http://schemas.openxmlformats.org/presentationml/2006/ole">
            <mc:AlternateContent xmlns:mc="http://schemas.openxmlformats.org/markup-compatibility/2006">
              <mc:Choice xmlns:v="urn:schemas-microsoft-com:vml" Requires="v">
                <p:oleObj name="Equation" r:id="rId8" imgW="190440" imgH="177480" progId="">
                  <p:embed/>
                </p:oleObj>
              </mc:Choice>
              <mc:Fallback>
                <p:oleObj name="Equation" r:id="rId8" imgW="190440" imgH="177480" progId="">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9150" y="1455738"/>
                        <a:ext cx="400050" cy="37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11" name="Object 7">
            <a:extLst>
              <a:ext uri="{FF2B5EF4-FFF2-40B4-BE49-F238E27FC236}">
                <a16:creationId xmlns:a16="http://schemas.microsoft.com/office/drawing/2014/main" id="{77DA2E00-E476-9B8E-BFCE-2E161E3E0B8E}"/>
              </a:ext>
            </a:extLst>
          </p:cNvPr>
          <p:cNvGraphicFramePr>
            <a:graphicFrameLocks noChangeAspect="1"/>
          </p:cNvGraphicFramePr>
          <p:nvPr/>
        </p:nvGraphicFramePr>
        <p:xfrm>
          <a:off x="3810000" y="3581400"/>
          <a:ext cx="400050" cy="373063"/>
        </p:xfrm>
        <a:graphic>
          <a:graphicData uri="http://schemas.openxmlformats.org/presentationml/2006/ole">
            <mc:AlternateContent xmlns:mc="http://schemas.openxmlformats.org/markup-compatibility/2006">
              <mc:Choice xmlns:v="urn:schemas-microsoft-com:vml" Requires="v">
                <p:oleObj name="Equation" r:id="rId10" imgW="190440" imgH="177480" progId="">
                  <p:embed/>
                </p:oleObj>
              </mc:Choice>
              <mc:Fallback>
                <p:oleObj name="Equation" r:id="rId10" imgW="190440" imgH="17748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3581400"/>
                        <a:ext cx="400050" cy="37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14">
            <a:extLst>
              <a:ext uri="{FF2B5EF4-FFF2-40B4-BE49-F238E27FC236}">
                <a16:creationId xmlns:a16="http://schemas.microsoft.com/office/drawing/2014/main" id="{FF865F9E-5F89-9555-D4B4-BF6FD6AA27C5}"/>
              </a:ext>
            </a:extLst>
          </p:cNvPr>
          <p:cNvGrpSpPr/>
          <p:nvPr/>
        </p:nvGrpSpPr>
        <p:grpSpPr>
          <a:xfrm>
            <a:off x="304800" y="152400"/>
            <a:ext cx="685800" cy="762000"/>
            <a:chOff x="380954" y="228600"/>
            <a:chExt cx="1104783" cy="1193166"/>
          </a:xfrm>
          <a:solidFill>
            <a:schemeClr val="accent3"/>
          </a:solidFill>
        </p:grpSpPr>
        <p:sp>
          <p:nvSpPr>
            <p:cNvPr id="16" name="Moon 15">
              <a:extLst>
                <a:ext uri="{FF2B5EF4-FFF2-40B4-BE49-F238E27FC236}">
                  <a16:creationId xmlns:a16="http://schemas.microsoft.com/office/drawing/2014/main" id="{3AC203EB-069C-B696-213F-B5E64D5EB716}"/>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Moon 16">
              <a:extLst>
                <a:ext uri="{FF2B5EF4-FFF2-40B4-BE49-F238E27FC236}">
                  <a16:creationId xmlns:a16="http://schemas.microsoft.com/office/drawing/2014/main" id="{74B8C25B-D935-93C8-C3D4-F67742B555C0}"/>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Flowchart: Connector 17">
              <a:extLst>
                <a:ext uri="{FF2B5EF4-FFF2-40B4-BE49-F238E27FC236}">
                  <a16:creationId xmlns:a16="http://schemas.microsoft.com/office/drawing/2014/main" id="{B6B5A9F3-7D1E-12CD-3FC9-D32335A84302}"/>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47109"/>
                                        </p:tgtEl>
                                        <p:attrNameLst>
                                          <p:attrName>style.visibility</p:attrName>
                                        </p:attrNameLst>
                                      </p:cBhvr>
                                      <p:to>
                                        <p:strVal val="visible"/>
                                      </p:to>
                                    </p:set>
                                    <p:anim calcmode="lin" valueType="num">
                                      <p:cBhvr>
                                        <p:cTn id="24" dur="500" fill="hold"/>
                                        <p:tgtEl>
                                          <p:spTgt spid="47109"/>
                                        </p:tgtEl>
                                        <p:attrNameLst>
                                          <p:attrName>ppt_w</p:attrName>
                                        </p:attrNameLst>
                                      </p:cBhvr>
                                      <p:tavLst>
                                        <p:tav tm="0">
                                          <p:val>
                                            <p:fltVal val="0"/>
                                          </p:val>
                                        </p:tav>
                                        <p:tav tm="100000">
                                          <p:val>
                                            <p:strVal val="#ppt_w"/>
                                          </p:val>
                                        </p:tav>
                                      </p:tavLst>
                                    </p:anim>
                                    <p:anim calcmode="lin" valueType="num">
                                      <p:cBhvr>
                                        <p:cTn id="25" dur="500" fill="hold"/>
                                        <p:tgtEl>
                                          <p:spTgt spid="47109"/>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47110"/>
                                        </p:tgtEl>
                                        <p:attrNameLst>
                                          <p:attrName>style.visibility</p:attrName>
                                        </p:attrNameLst>
                                      </p:cBhvr>
                                      <p:to>
                                        <p:strVal val="visible"/>
                                      </p:to>
                                    </p:set>
                                    <p:anim calcmode="lin" valueType="num">
                                      <p:cBhvr>
                                        <p:cTn id="28" dur="500" fill="hold"/>
                                        <p:tgtEl>
                                          <p:spTgt spid="47110"/>
                                        </p:tgtEl>
                                        <p:attrNameLst>
                                          <p:attrName>ppt_w</p:attrName>
                                        </p:attrNameLst>
                                      </p:cBhvr>
                                      <p:tavLst>
                                        <p:tav tm="0">
                                          <p:val>
                                            <p:fltVal val="0"/>
                                          </p:val>
                                        </p:tav>
                                        <p:tav tm="100000">
                                          <p:val>
                                            <p:strVal val="#ppt_w"/>
                                          </p:val>
                                        </p:tav>
                                      </p:tavLst>
                                    </p:anim>
                                    <p:anim calcmode="lin" valueType="num">
                                      <p:cBhvr>
                                        <p:cTn id="29" dur="500" fill="hold"/>
                                        <p:tgtEl>
                                          <p:spTgt spid="47110"/>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nodeType="clickEffect">
                                  <p:stCondLst>
                                    <p:cond delay="0"/>
                                  </p:stCondLst>
                                  <p:childTnLst>
                                    <p:set>
                                      <p:cBhvr>
                                        <p:cTn id="33" dur="1" fill="hold">
                                          <p:stCondLst>
                                            <p:cond delay="0"/>
                                          </p:stCondLst>
                                        </p:cTn>
                                        <p:tgtEl>
                                          <p:spTgt spid="47107"/>
                                        </p:tgtEl>
                                        <p:attrNameLst>
                                          <p:attrName>style.visibility</p:attrName>
                                        </p:attrNameLst>
                                      </p:cBhvr>
                                      <p:to>
                                        <p:strVal val="visible"/>
                                      </p:to>
                                    </p:set>
                                    <p:anim calcmode="lin" valueType="num">
                                      <p:cBhvr>
                                        <p:cTn id="34" dur="500" fill="hold"/>
                                        <p:tgtEl>
                                          <p:spTgt spid="47107"/>
                                        </p:tgtEl>
                                        <p:attrNameLst>
                                          <p:attrName>ppt_w</p:attrName>
                                        </p:attrNameLst>
                                      </p:cBhvr>
                                      <p:tavLst>
                                        <p:tav tm="0">
                                          <p:val>
                                            <p:fltVal val="0"/>
                                          </p:val>
                                        </p:tav>
                                        <p:tav tm="100000">
                                          <p:val>
                                            <p:strVal val="#ppt_w"/>
                                          </p:val>
                                        </p:tav>
                                      </p:tavLst>
                                    </p:anim>
                                    <p:anim calcmode="lin" valueType="num">
                                      <p:cBhvr>
                                        <p:cTn id="35" dur="500" fill="hold"/>
                                        <p:tgtEl>
                                          <p:spTgt spid="47107"/>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dissolve">
                                      <p:cBhvr>
                                        <p:cTn id="40" dur="500"/>
                                        <p:tgtEl>
                                          <p:spTgt spid="3">
                                            <p:txEl>
                                              <p:pRg st="5" end="5"/>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47111"/>
                                        </p:tgtEl>
                                        <p:attrNameLst>
                                          <p:attrName>style.visibility</p:attrName>
                                        </p:attrNameLst>
                                      </p:cBhvr>
                                      <p:to>
                                        <p:strVal val="visible"/>
                                      </p:to>
                                    </p:set>
                                    <p:animEffect transition="in" filter="dissolve">
                                      <p:cBhvr>
                                        <p:cTn id="43" dur="500"/>
                                        <p:tgtEl>
                                          <p:spTgt spid="4711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47108"/>
                                        </p:tgtEl>
                                        <p:attrNameLst>
                                          <p:attrName>style.visibility</p:attrName>
                                        </p:attrNameLst>
                                      </p:cBhvr>
                                      <p:to>
                                        <p:strVal val="visible"/>
                                      </p:to>
                                    </p:set>
                                    <p:anim calcmode="lin" valueType="num">
                                      <p:cBhvr>
                                        <p:cTn id="48" dur="1000" fill="hold"/>
                                        <p:tgtEl>
                                          <p:spTgt spid="47108"/>
                                        </p:tgtEl>
                                        <p:attrNameLst>
                                          <p:attrName>ppt_w</p:attrName>
                                        </p:attrNameLst>
                                      </p:cBhvr>
                                      <p:tavLst>
                                        <p:tav tm="0">
                                          <p:val>
                                            <p:strVal val="#ppt_w*0.70"/>
                                          </p:val>
                                        </p:tav>
                                        <p:tav tm="100000">
                                          <p:val>
                                            <p:strVal val="#ppt_w"/>
                                          </p:val>
                                        </p:tav>
                                      </p:tavLst>
                                    </p:anim>
                                    <p:anim calcmode="lin" valueType="num">
                                      <p:cBhvr>
                                        <p:cTn id="49" dur="1000" fill="hold"/>
                                        <p:tgtEl>
                                          <p:spTgt spid="47108"/>
                                        </p:tgtEl>
                                        <p:attrNameLst>
                                          <p:attrName>ppt_h</p:attrName>
                                        </p:attrNameLst>
                                      </p:cBhvr>
                                      <p:tavLst>
                                        <p:tav tm="0">
                                          <p:val>
                                            <p:strVal val="#ppt_h"/>
                                          </p:val>
                                        </p:tav>
                                        <p:tav tm="100000">
                                          <p:val>
                                            <p:strVal val="#ppt_h"/>
                                          </p:val>
                                        </p:tav>
                                      </p:tavLst>
                                    </p:anim>
                                    <p:animEffect transition="in" filter="fade">
                                      <p:cBhvr>
                                        <p:cTn id="50" dur="1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8AF3F-CE1D-F0A7-BE4D-BEC95734E33E}"/>
              </a:ext>
            </a:extLst>
          </p:cNvPr>
          <p:cNvSpPr>
            <a:spLocks noGrp="1"/>
          </p:cNvSpPr>
          <p:nvPr>
            <p:ph type="title"/>
          </p:nvPr>
        </p:nvSpPr>
        <p:spPr>
          <a:xfrm>
            <a:off x="457200" y="274638"/>
            <a:ext cx="7467600" cy="487362"/>
          </a:xfrm>
        </p:spPr>
        <p:txBody>
          <a:bodyPr>
            <a:normAutofit fontScale="90000"/>
          </a:bodyPr>
          <a:lstStyle/>
          <a:p>
            <a:pPr algn="ctr" fontAlgn="auto">
              <a:spcAft>
                <a:spcPts val="0"/>
              </a:spcAft>
              <a:defRPr/>
            </a:pPr>
            <a:r>
              <a:rPr lang="en-US" b="1" u="sng" dirty="0">
                <a:solidFill>
                  <a:schemeClr val="accent1">
                    <a:lumMod val="75000"/>
                  </a:schemeClr>
                </a:solidFill>
              </a:rPr>
              <a:t>Units of power</a:t>
            </a:r>
            <a:endParaRPr lang="en-US" dirty="0"/>
          </a:p>
        </p:txBody>
      </p:sp>
      <p:sp>
        <p:nvSpPr>
          <p:cNvPr id="3" name="Content Placeholder 2">
            <a:extLst>
              <a:ext uri="{FF2B5EF4-FFF2-40B4-BE49-F238E27FC236}">
                <a16:creationId xmlns:a16="http://schemas.microsoft.com/office/drawing/2014/main" id="{D0E32E6F-ACF2-BCDA-4F7E-C29C67A97A86}"/>
              </a:ext>
            </a:extLst>
          </p:cNvPr>
          <p:cNvSpPr>
            <a:spLocks noGrp="1"/>
          </p:cNvSpPr>
          <p:nvPr>
            <p:ph sz="quarter" idx="1"/>
          </p:nvPr>
        </p:nvSpPr>
        <p:spPr>
          <a:xfrm>
            <a:off x="228600" y="838200"/>
            <a:ext cx="8458200" cy="5635625"/>
          </a:xfrm>
        </p:spPr>
        <p:txBody>
          <a:bodyPr>
            <a:normAutofit fontScale="92500" lnSpcReduction="20000"/>
          </a:bodyPr>
          <a:lstStyle/>
          <a:p>
            <a:pPr marL="274320" indent="-274320" fontAlgn="auto">
              <a:spcAft>
                <a:spcPts val="0"/>
              </a:spcAft>
              <a:buFont typeface="Wingdings"/>
              <a:buNone/>
              <a:defRPr/>
            </a:pPr>
            <a:endParaRPr lang="en-US" dirty="0"/>
          </a:p>
          <a:p>
            <a:pPr marL="274320" indent="-274320" fontAlgn="auto">
              <a:spcAft>
                <a:spcPts val="0"/>
              </a:spcAft>
              <a:buFont typeface="Wingdings"/>
              <a:buNone/>
              <a:defRPr/>
            </a:pPr>
            <a:r>
              <a:rPr lang="en-US" b="1" dirty="0">
                <a:solidFill>
                  <a:schemeClr val="accent2">
                    <a:lumMod val="75000"/>
                  </a:schemeClr>
                </a:solidFill>
              </a:rPr>
              <a:t>C.G.S  System  erg/sec</a:t>
            </a:r>
          </a:p>
          <a:p>
            <a:pPr marL="274320" indent="-274320" fontAlgn="auto">
              <a:spcAft>
                <a:spcPts val="0"/>
              </a:spcAft>
              <a:buFont typeface="Wingdings"/>
              <a:buNone/>
              <a:defRPr/>
            </a:pPr>
            <a:r>
              <a:rPr lang="en-US" b="1" dirty="0">
                <a:solidFill>
                  <a:schemeClr val="accent2">
                    <a:lumMod val="75000"/>
                  </a:schemeClr>
                </a:solidFill>
              </a:rPr>
              <a:t>M.K.S  System  joule/sec (or) kg m</a:t>
            </a:r>
            <a:r>
              <a:rPr lang="en-US" b="1" baseline="40000" dirty="0">
                <a:solidFill>
                  <a:schemeClr val="accent2">
                    <a:lumMod val="75000"/>
                  </a:schemeClr>
                </a:solidFill>
              </a:rPr>
              <a:t>2</a:t>
            </a:r>
            <a:r>
              <a:rPr lang="en-US" b="1" dirty="0">
                <a:solidFill>
                  <a:schemeClr val="accent2">
                    <a:lumMod val="75000"/>
                  </a:schemeClr>
                </a:solidFill>
              </a:rPr>
              <a:t> s</a:t>
            </a:r>
            <a:r>
              <a:rPr lang="en-US" b="1" baseline="40000" dirty="0">
                <a:solidFill>
                  <a:schemeClr val="accent2">
                    <a:lumMod val="75000"/>
                  </a:schemeClr>
                </a:solidFill>
              </a:rPr>
              <a:t>-3</a:t>
            </a:r>
            <a:r>
              <a:rPr lang="en-US" b="1" dirty="0">
                <a:solidFill>
                  <a:schemeClr val="accent2">
                    <a:lumMod val="75000"/>
                  </a:schemeClr>
                </a:solidFill>
              </a:rPr>
              <a:t> (or) watt</a:t>
            </a:r>
            <a:endParaRPr lang="en-US" dirty="0"/>
          </a:p>
          <a:p>
            <a:pPr marL="274320" indent="-274320" fontAlgn="auto">
              <a:spcAft>
                <a:spcPts val="0"/>
              </a:spcAft>
              <a:buFont typeface="Wingdings"/>
              <a:buNone/>
              <a:defRPr/>
            </a:pPr>
            <a:endParaRPr lang="en-US" dirty="0"/>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In the British system, work is expressed in foot-pounds, and the unit of power is the foot-pound per second. A larger unit called the horsepower (hp) is also used:</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1 hp = 550 ft.lb/s = 33,000 ft.lb/min</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That is, a 1-hp motor running at full load does 33,000 ft-lb of work every minute. A conversion factor is</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a:buNone/>
              <a:defRPr/>
            </a:pPr>
            <a:r>
              <a:rPr lang="en-US" dirty="0">
                <a:solidFill>
                  <a:schemeClr val="accent2">
                    <a:lumMod val="75000"/>
                  </a:schemeClr>
                </a:solidFill>
              </a:rPr>
              <a:t>		1 hp = 746 W = 0.746 kW</a:t>
            </a:r>
          </a:p>
          <a:p>
            <a:pPr marL="274320" indent="-274320" fontAlgn="auto">
              <a:spcAft>
                <a:spcPts val="0"/>
              </a:spcAft>
              <a:buFont typeface="Wingdings"/>
              <a:buNone/>
              <a:defRPr/>
            </a:pPr>
            <a:r>
              <a:rPr lang="en-US" dirty="0">
                <a:solidFill>
                  <a:schemeClr val="accent2">
                    <a:lumMod val="75000"/>
                  </a:schemeClr>
                </a:solidFill>
              </a:rPr>
              <a:t> </a:t>
            </a:r>
          </a:p>
          <a:p>
            <a:pPr marL="274320" indent="-274320" fontAlgn="auto">
              <a:spcAft>
                <a:spcPts val="0"/>
              </a:spcAft>
              <a:buFont typeface="Wingdings" panose="05000000000000000000" pitchFamily="2" charset="2"/>
              <a:buChar char="q"/>
              <a:defRPr/>
            </a:pPr>
            <a:r>
              <a:rPr lang="en-US" dirty="0">
                <a:solidFill>
                  <a:schemeClr val="accent2">
                    <a:lumMod val="75000"/>
                  </a:schemeClr>
                </a:solidFill>
              </a:rPr>
              <a:t>That is, 1 horsepower equals about ¾ of a kilowatt.</a:t>
            </a:r>
          </a:p>
          <a:p>
            <a:pPr marL="274320" indent="-274320" fontAlgn="auto">
              <a:spcAft>
                <a:spcPts val="0"/>
              </a:spcAft>
              <a:buFont typeface="Wingdings"/>
              <a:buChar char=""/>
              <a:defRPr/>
            </a:pPr>
            <a:endParaRPr lang="en-US" dirty="0"/>
          </a:p>
        </p:txBody>
      </p:sp>
      <p:sp>
        <p:nvSpPr>
          <p:cNvPr id="4" name="Date Placeholder 3">
            <a:extLst>
              <a:ext uri="{FF2B5EF4-FFF2-40B4-BE49-F238E27FC236}">
                <a16:creationId xmlns:a16="http://schemas.microsoft.com/office/drawing/2014/main" id="{89A80B09-A297-4104-860D-321FFD3CC6C2}"/>
              </a:ext>
            </a:extLst>
          </p:cNvPr>
          <p:cNvSpPr>
            <a:spLocks noGrp="1"/>
          </p:cNvSpPr>
          <p:nvPr>
            <p:ph type="dt" sz="quarter" idx="10"/>
          </p:nvPr>
        </p:nvSpPr>
        <p:spPr>
          <a:xfrm rot="5400000">
            <a:off x="-737616" y="6422136"/>
            <a:ext cx="2011680" cy="384048"/>
          </a:xfrm>
          <a:scene3d>
            <a:camera prst="orthographicFront">
              <a:rot lat="0" lon="0" rev="5400000"/>
            </a:camera>
            <a:lightRig rig="threePt" dir="t"/>
          </a:scene3d>
        </p:spPr>
        <p:txBody>
          <a:bodyPr/>
          <a:lstStyle/>
          <a:p>
            <a:pPr>
              <a:defRPr/>
            </a:pPr>
            <a:fld id="{F503FE89-542F-4116-9B99-BCD46B7297B1}" type="datetime1">
              <a:rPr lang="en-US"/>
              <a:pPr>
                <a:defRPr/>
              </a:pPr>
              <a:t>3/13/2023</a:t>
            </a:fld>
            <a:endParaRPr lang="en-US" dirty="0"/>
          </a:p>
        </p:txBody>
      </p:sp>
      <p:sp>
        <p:nvSpPr>
          <p:cNvPr id="32773" name="Slide Number Placeholder 4">
            <a:extLst>
              <a:ext uri="{FF2B5EF4-FFF2-40B4-BE49-F238E27FC236}">
                <a16:creationId xmlns:a16="http://schemas.microsoft.com/office/drawing/2014/main" id="{4219197B-963F-2EE0-5BC2-0E152BBD90C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fld id="{2F99C839-367D-4E75-B74C-AB33C4F534DC}" type="slidenum">
              <a:rPr lang="en-US" altLang="en-US">
                <a:solidFill>
                  <a:srgbClr val="FFFFFF"/>
                </a:solidFill>
              </a:rPr>
              <a:pPr/>
              <a:t>9</a:t>
            </a:fld>
            <a:endParaRPr lang="en-US" altLang="en-US">
              <a:solidFill>
                <a:srgbClr val="FFFFFF"/>
              </a:solidFill>
            </a:endParaRPr>
          </a:p>
        </p:txBody>
      </p:sp>
      <p:sp>
        <p:nvSpPr>
          <p:cNvPr id="6" name="Footer Placeholder 5">
            <a:extLst>
              <a:ext uri="{FF2B5EF4-FFF2-40B4-BE49-F238E27FC236}">
                <a16:creationId xmlns:a16="http://schemas.microsoft.com/office/drawing/2014/main" id="{64F0BA5F-BC2D-DF64-9D34-8F7755162ED8}"/>
              </a:ext>
            </a:extLst>
          </p:cNvPr>
          <p:cNvSpPr>
            <a:spLocks noGrp="1"/>
          </p:cNvSpPr>
          <p:nvPr>
            <p:ph type="ftr" sz="quarter" idx="12"/>
          </p:nvPr>
        </p:nvSpPr>
        <p:spPr>
          <a:xfrm rot="5400000">
            <a:off x="3383280" y="6446520"/>
            <a:ext cx="3200400" cy="365760"/>
          </a:xfrm>
          <a:scene3d>
            <a:camera prst="orthographicFront">
              <a:rot lat="0" lon="0" rev="5400000"/>
            </a:camera>
            <a:lightRig rig="threePt" dir="t"/>
          </a:scene3d>
        </p:spPr>
        <p:txBody>
          <a:bodyPr/>
          <a:lstStyle/>
          <a:p>
            <a:pPr>
              <a:defRPr/>
            </a:pPr>
            <a:r>
              <a:rPr lang="en-US"/>
              <a:t>RGUIIIT BASAR</a:t>
            </a:r>
          </a:p>
        </p:txBody>
      </p:sp>
      <p:pic>
        <p:nvPicPr>
          <p:cNvPr id="7" name="Picture 1" descr="C:\Documents and Settings\IIIT\Desktop\physics\u5l1e_files\u5l1e12.gif">
            <a:extLst>
              <a:ext uri="{FF2B5EF4-FFF2-40B4-BE49-F238E27FC236}">
                <a16:creationId xmlns:a16="http://schemas.microsoft.com/office/drawing/2014/main" id="{946B390F-6088-A9F3-530D-BEF06CBD03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88" y="-76200"/>
            <a:ext cx="261461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a:extLst>
              <a:ext uri="{FF2B5EF4-FFF2-40B4-BE49-F238E27FC236}">
                <a16:creationId xmlns:a16="http://schemas.microsoft.com/office/drawing/2014/main" id="{A821A4E2-FB9B-3D7F-0A28-C2DE105D2953}"/>
              </a:ext>
            </a:extLst>
          </p:cNvPr>
          <p:cNvGrpSpPr/>
          <p:nvPr/>
        </p:nvGrpSpPr>
        <p:grpSpPr>
          <a:xfrm>
            <a:off x="381000" y="228600"/>
            <a:ext cx="685800" cy="762000"/>
            <a:chOff x="380954" y="228600"/>
            <a:chExt cx="1104783" cy="1193166"/>
          </a:xfrm>
          <a:solidFill>
            <a:schemeClr val="accent3"/>
          </a:solidFill>
        </p:grpSpPr>
        <p:sp>
          <p:nvSpPr>
            <p:cNvPr id="9" name="Moon 8">
              <a:extLst>
                <a:ext uri="{FF2B5EF4-FFF2-40B4-BE49-F238E27FC236}">
                  <a16:creationId xmlns:a16="http://schemas.microsoft.com/office/drawing/2014/main" id="{8486D86E-BB7F-B73F-9BB6-B10F6BFBA417}"/>
                </a:ext>
              </a:extLst>
            </p:cNvPr>
            <p:cNvSpPr/>
            <p:nvPr/>
          </p:nvSpPr>
          <p:spPr>
            <a:xfrm rot="16623935">
              <a:off x="644964" y="140199"/>
              <a:ext cx="490114" cy="756214"/>
            </a:xfrm>
            <a:prstGeom prst="moon">
              <a:avLst>
                <a:gd name="adj" fmla="val 2856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Moon 9">
              <a:extLst>
                <a:ext uri="{FF2B5EF4-FFF2-40B4-BE49-F238E27FC236}">
                  <a16:creationId xmlns:a16="http://schemas.microsoft.com/office/drawing/2014/main" id="{98D17902-BEF2-1445-C4A0-7EE6ACB14501}"/>
                </a:ext>
              </a:extLst>
            </p:cNvPr>
            <p:cNvSpPr/>
            <p:nvPr/>
          </p:nvSpPr>
          <p:spPr>
            <a:xfrm rot="4126540">
              <a:off x="615748" y="551776"/>
              <a:ext cx="635196" cy="1104783"/>
            </a:xfrm>
            <a:prstGeom prst="moon">
              <a:avLst>
                <a:gd name="adj" fmla="val 25993"/>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Flowchart: Connector 10">
              <a:extLst>
                <a:ext uri="{FF2B5EF4-FFF2-40B4-BE49-F238E27FC236}">
                  <a16:creationId xmlns:a16="http://schemas.microsoft.com/office/drawing/2014/main" id="{B15330F9-EE89-2093-097C-DFA3345673C2}"/>
                </a:ext>
              </a:extLst>
            </p:cNvPr>
            <p:cNvSpPr/>
            <p:nvPr/>
          </p:nvSpPr>
          <p:spPr>
            <a:xfrm>
              <a:off x="762000" y="228600"/>
              <a:ext cx="304800" cy="30480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5"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p:cTn id="5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p:cTn id="57"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1221</TotalTime>
  <Words>2133</Words>
  <Application>Microsoft Office PowerPoint</Application>
  <PresentationFormat>On-screen Show (4:3)</PresentationFormat>
  <Paragraphs>397</Paragraphs>
  <Slides>32</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4" baseType="lpstr">
      <vt:lpstr>Century Schoolbook</vt:lpstr>
      <vt:lpstr>Arial</vt:lpstr>
      <vt:lpstr>Wingdings</vt:lpstr>
      <vt:lpstr>Wingdings 2</vt:lpstr>
      <vt:lpstr>Calibri</vt:lpstr>
      <vt:lpstr>Times New Roman</vt:lpstr>
      <vt:lpstr>Baskerville Old Face</vt:lpstr>
      <vt:lpstr>Courier New</vt:lpstr>
      <vt:lpstr>Georgia</vt:lpstr>
      <vt:lpstr>Oriel</vt:lpstr>
      <vt:lpstr>Equation</vt:lpstr>
      <vt:lpstr>Image</vt:lpstr>
      <vt:lpstr>POWER</vt:lpstr>
      <vt:lpstr>                                                 agenda</vt:lpstr>
      <vt:lpstr>         Introduction</vt:lpstr>
      <vt:lpstr>PowerPoint Presentation</vt:lpstr>
      <vt:lpstr>PowerPoint Presentation</vt:lpstr>
      <vt:lpstr>PowerPoint Presentation</vt:lpstr>
      <vt:lpstr>PowerPoint Presentation</vt:lpstr>
      <vt:lpstr>               Average and instantaneous power</vt:lpstr>
      <vt:lpstr>Units of power</vt:lpstr>
      <vt:lpstr>Units of power</vt:lpstr>
      <vt:lpstr>ALTErNATIVE  FORMULAE FOR POWER</vt:lpstr>
      <vt:lpstr>Special cases</vt:lpstr>
      <vt:lpstr>quiz</vt:lpstr>
      <vt:lpstr>Power of motor</vt:lpstr>
      <vt:lpstr>PowerPoint Presentation</vt:lpstr>
      <vt:lpstr>PowerPoint Presentation</vt:lpstr>
      <vt:lpstr>Power of heart</vt:lpstr>
      <vt:lpstr>Heart problem</vt:lpstr>
      <vt:lpstr>Power of lungs</vt:lpstr>
      <vt:lpstr>Work in terms of power</vt:lpstr>
      <vt:lpstr>PowerPoint Presentation</vt:lpstr>
      <vt:lpstr>PowerPoint Presentation</vt:lpstr>
      <vt:lpstr> Electrical power </vt:lpstr>
      <vt:lpstr>PowerPoint Presentation</vt:lpstr>
      <vt:lpstr>       Average electrical power for     sinusoidal voltages</vt:lpstr>
      <vt:lpstr>        Average electrical power for AC</vt:lpstr>
      <vt:lpstr> Power in optics</vt:lpstr>
      <vt:lpstr>Power of wave</vt:lpstr>
      <vt:lpstr>Power of wave</vt:lpstr>
      <vt:lpstr>summary</vt:lpstr>
      <vt:lpstr>Thank you</vt:lpstr>
      <vt:lpstr>PowerPoint Presentation</vt:lpstr>
    </vt:vector>
  </TitlesOfParts>
  <Company>rgukt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dc:title>
  <dc:creator>iiit</dc:creator>
  <cp:lastModifiedBy>Nayan GRIFFITHS</cp:lastModifiedBy>
  <cp:revision>214</cp:revision>
  <dcterms:created xsi:type="dcterms:W3CDTF">2008-10-13T17:44:51Z</dcterms:created>
  <dcterms:modified xsi:type="dcterms:W3CDTF">2023-03-13T11:08:03Z</dcterms:modified>
</cp:coreProperties>
</file>