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75" r:id="rId5"/>
    <p:sldId id="267" r:id="rId6"/>
    <p:sldId id="265" r:id="rId7"/>
    <p:sldId id="257" r:id="rId8"/>
    <p:sldId id="264" r:id="rId9"/>
    <p:sldId id="258" r:id="rId10"/>
    <p:sldId id="260" r:id="rId11"/>
    <p:sldId id="272" r:id="rId12"/>
    <p:sldId id="259" r:id="rId13"/>
    <p:sldId id="263" r:id="rId14"/>
    <p:sldId id="271" r:id="rId15"/>
    <p:sldId id="274" r:id="rId16"/>
    <p:sldId id="266" r:id="rId17"/>
    <p:sldId id="276" r:id="rId18"/>
    <p:sldId id="270" r:id="rId19"/>
    <p:sldId id="268" r:id="rId20"/>
    <p:sldId id="269" r:id="rId21"/>
    <p:sldId id="273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0" d="100"/>
          <a:sy n="90" d="100"/>
        </p:scale>
        <p:origin x="96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0876-3600-C9EC-C949-F83506F53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C388C-4967-1095-F574-B26BC8E32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B16F2-53A2-559C-FD6B-E7E5BEAB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3BB0D-FC42-545A-9246-8DF5D393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9F297-CBF6-DC06-D771-E62BFC7D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C8FEF-3B69-4B77-9C43-EDED5A7B83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430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F2623-0AD4-C416-DA83-A743D0FD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BCEA7-8509-1EBD-F461-67164F802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EABC9-CF72-2E45-9A4A-4328CEBB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C36A3-B3A5-7A2D-4F90-5818CA7B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44C32-304D-7F41-F182-E4EA50AA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C3649-8522-448C-B61C-3C41B0DAF5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6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884A0F-EFA1-91EE-8638-C74D3D377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38822-0619-2EA2-5A77-A3CECD803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E1F33-9004-CFC7-8CAC-922984EFE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A7328-0825-AA09-0DBC-B81E5EEBE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EB903-4342-C23B-1105-C5213CE1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26625-8C5D-4F3B-8951-D545A5B806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19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2EB2-9419-BAF2-C600-0108A363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B36AD-DD00-97F6-DDFF-C9E1BEB75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E8838-1024-D093-FF20-A3896CA21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D570F-EFF0-19B9-448A-6B337B7F8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48663-FECF-8336-33F4-541DC7F5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A1F2E-632E-4D0B-9D04-B99B507AAE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812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07C1-CF7D-2F16-BDDE-C62DF79F0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C7A6B-433E-3718-900D-8FB5D1241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A401F-D622-013A-5AC4-A7F1F29A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BCEF6-AE95-45B8-7CBD-F3E346D0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6DF1B-0C43-2749-0D97-E48D1C0A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41ADD-35A8-4934-8DB9-210FBBB3B0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450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458B0-A1A3-C1E3-4115-66A87B51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B078D-78B5-6D0B-4B35-1A4E0FEA7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13C43-D8B9-A43A-46BE-A32AE1639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4715C-02DF-FB10-4E56-9561740E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33228-1E1F-B57A-723D-A01DBD479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AAC4F-1230-831C-98D2-E4AE743C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D0264-B6D8-40D0-8BD7-46F8267214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57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A4A2B-CF30-E99F-86E3-8BA330C7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12082-E764-90DA-3D04-00B25467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134B1-09EA-12C2-2BB0-318D00EFC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88151-A133-B102-2B4B-CA25B12CC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339BC4-70F4-5177-0561-55C0CC4E1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9D3742-9B15-A934-D938-F80F6AEE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3961BF-7394-D769-CFBE-B52B528E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C042DA-2B15-411D-906F-032A99882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7A230-ADA8-4557-BBE5-CD5A0FD383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961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A40F-6978-66C6-C26D-788950A5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45221D-0C56-BD32-F685-E5D8693EC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1D07B1-23D0-CBE5-4557-BF87CD24C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56634-DC19-46D0-D247-ADE2B5467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08006-8510-4C86-BEC9-57A37F5B32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880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AD063A-43F3-FE67-0B15-AD5B62B9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D208DC-9966-D9A7-5302-87EFFD43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C6C53-7FF7-C735-1172-098A5FF5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0E286-45E9-42B7-840C-BBC9AB5A8B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999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6731-432F-80BB-E92C-ACB68CAA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FB458-F00C-42A6-2908-F3F91633C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59823-751B-AE29-F3BD-7B04B1C05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DA5DE-C452-1230-837D-A422B236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9CC06-FFC9-9134-1501-E49B4F47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7ACCD-119A-A9BF-4BF1-63F7D990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4E0AA-ADA0-4DA0-91C3-C92BF4C2FC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809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D606-D587-4270-09DB-469A6EBD8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A3BDB4-6C87-EDFA-2C62-4F31EBF13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BE331-7CA4-5E60-9A0D-9B820BF5B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4D0BC-54DE-B3C3-C3D1-5528E5806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4FF8C-DC68-F8C1-EF55-EB8D06D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EA8E2-D68C-0727-898B-88CC9A94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C9D06-EF8B-4E89-887E-818B485174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495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C6E00EF-7040-6DF4-AE48-32E65C682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5A26BA-519C-35BE-DEF0-61A60DF36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ADF5E9C-B7EB-BE0B-1AF6-CA8AC7C7C1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8DFAEF7-9CDF-8B89-F59D-7CDF6B04E2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F2B599-B165-52B8-7333-2C811D6E20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F01386-48E0-426F-A03F-27182BC05E8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>
            <a:extLst>
              <a:ext uri="{FF2B5EF4-FFF2-40B4-BE49-F238E27FC236}">
                <a16:creationId xmlns:a16="http://schemas.microsoft.com/office/drawing/2014/main" id="{6E06D9F8-8EA5-374C-D2BD-7D7245F9D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4594225" cy="30067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04D0FB46-DE20-D6FF-32D7-91BFE5520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346075"/>
            <a:ext cx="1133475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Malaria</a:t>
            </a:r>
            <a:endParaRPr lang="en-GB" altLang="en-US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8AE1FA17-81D7-FCE9-9552-82540D4C0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3124200" cy="26511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864408FC-DF0A-2F4A-C917-BF10DB514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2857500" cy="21034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AD6DB81B-6FEA-C3C5-7620-FC1D748A8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"/>
            <a:ext cx="3200400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>
            <a:extLst>
              <a:ext uri="{FF2B5EF4-FFF2-40B4-BE49-F238E27FC236}">
                <a16:creationId xmlns:a16="http://schemas.microsoft.com/office/drawing/2014/main" id="{6D1FB4B1-C46F-D4A8-A131-4081535CB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3829050" cy="26177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026D458E-62A2-38B1-1638-D3F569ECA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3657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>
            <a:extLst>
              <a:ext uri="{FF2B5EF4-FFF2-40B4-BE49-F238E27FC236}">
                <a16:creationId xmlns:a16="http://schemas.microsoft.com/office/drawing/2014/main" id="{D5A81132-5A9C-498B-A4CE-A3BE15366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4572000" cy="28575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Text Box 12">
            <a:extLst>
              <a:ext uri="{FF2B5EF4-FFF2-40B4-BE49-F238E27FC236}">
                <a16:creationId xmlns:a16="http://schemas.microsoft.com/office/drawing/2014/main" id="{06B4727B-0A36-3237-D3A7-48727511F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4156075"/>
            <a:ext cx="2274888" cy="825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Education of the </a:t>
            </a:r>
          </a:p>
          <a:p>
            <a:r>
              <a:rPr lang="en-ZA" altLang="en-US"/>
              <a:t>Public</a:t>
            </a:r>
            <a:endParaRPr lang="en-GB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>
            <a:extLst>
              <a:ext uri="{FF2B5EF4-FFF2-40B4-BE49-F238E27FC236}">
                <a16:creationId xmlns:a16="http://schemas.microsoft.com/office/drawing/2014/main" id="{611A4621-23A0-3F2C-5959-319A0B781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092200"/>
            <a:ext cx="6469062" cy="46751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>
            <a:extLst>
              <a:ext uri="{FF2B5EF4-FFF2-40B4-BE49-F238E27FC236}">
                <a16:creationId xmlns:a16="http://schemas.microsoft.com/office/drawing/2014/main" id="{09BB9973-5CC3-76B8-1E56-720193BED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5695950" cy="4114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>
            <a:extLst>
              <a:ext uri="{FF2B5EF4-FFF2-40B4-BE49-F238E27FC236}">
                <a16:creationId xmlns:a16="http://schemas.microsoft.com/office/drawing/2014/main" id="{40B916DE-8596-D115-F385-11075F3C0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2549525" cy="43545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Text Box 8">
            <a:extLst>
              <a:ext uri="{FF2B5EF4-FFF2-40B4-BE49-F238E27FC236}">
                <a16:creationId xmlns:a16="http://schemas.microsoft.com/office/drawing/2014/main" id="{02444E7C-2F0A-5F87-4BA8-DE3A77EB5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727075"/>
            <a:ext cx="2020888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Malaria testing</a:t>
            </a:r>
            <a:endParaRPr lang="en-GB" altLang="en-US"/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1E262988-C1C5-65F0-0D6A-4F69C9DA7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0"/>
            <a:ext cx="4572000" cy="34639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>
            <a:extLst>
              <a:ext uri="{FF2B5EF4-FFF2-40B4-BE49-F238E27FC236}">
                <a16:creationId xmlns:a16="http://schemas.microsoft.com/office/drawing/2014/main" id="{9FE239BA-84F6-667B-5BFD-BB4EBA2F4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4876800" cy="40005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791CE484-AC50-91C7-18BE-A6E236AF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498475"/>
            <a:ext cx="4311650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Antigen detection test for Malaria</a:t>
            </a:r>
            <a:endParaRPr lang="en-GB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>
            <a:extLst>
              <a:ext uri="{FF2B5EF4-FFF2-40B4-BE49-F238E27FC236}">
                <a16:creationId xmlns:a16="http://schemas.microsoft.com/office/drawing/2014/main" id="{07F65C5C-9E1C-FC74-7959-85E7C90E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5143500" cy="28797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>
            <a:extLst>
              <a:ext uri="{FF2B5EF4-FFF2-40B4-BE49-F238E27FC236}">
                <a16:creationId xmlns:a16="http://schemas.microsoft.com/office/drawing/2014/main" id="{A79D2949-0680-D26C-14A7-545E4DCCD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0"/>
            <a:ext cx="3086100" cy="17605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Text Box 8">
            <a:extLst>
              <a:ext uri="{FF2B5EF4-FFF2-40B4-BE49-F238E27FC236}">
                <a16:creationId xmlns:a16="http://schemas.microsoft.com/office/drawing/2014/main" id="{F97ABC93-E5AD-23A1-64EE-C1F1A1AF1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3775075"/>
            <a:ext cx="2611438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Anti-malaria tablets</a:t>
            </a:r>
            <a:endParaRPr lang="en-GB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>
            <a:extLst>
              <a:ext uri="{FF2B5EF4-FFF2-40B4-BE49-F238E27FC236}">
                <a16:creationId xmlns:a16="http://schemas.microsoft.com/office/drawing/2014/main" id="{B7346C62-F605-50B3-909F-B10C9058D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367088" cy="23717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>
            <a:extLst>
              <a:ext uri="{FF2B5EF4-FFF2-40B4-BE49-F238E27FC236}">
                <a16:creationId xmlns:a16="http://schemas.microsoft.com/office/drawing/2014/main" id="{29223A35-86F7-8839-5898-1A3BDE372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498475"/>
            <a:ext cx="5759450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Laboratory staff involved in studying Malaria</a:t>
            </a:r>
            <a:endParaRPr lang="en-GB" altLang="en-US"/>
          </a:p>
        </p:txBody>
      </p:sp>
      <p:pic>
        <p:nvPicPr>
          <p:cNvPr id="12296" name="Picture 8">
            <a:extLst>
              <a:ext uri="{FF2B5EF4-FFF2-40B4-BE49-F238E27FC236}">
                <a16:creationId xmlns:a16="http://schemas.microsoft.com/office/drawing/2014/main" id="{7F611D36-CC75-0106-5156-1226FFADE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3028950" cy="22637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Text Box 9">
            <a:extLst>
              <a:ext uri="{FF2B5EF4-FFF2-40B4-BE49-F238E27FC236}">
                <a16:creationId xmlns:a16="http://schemas.microsoft.com/office/drawing/2014/main" id="{886EFEDB-A17B-4CEB-305C-341EE32F1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1793875"/>
            <a:ext cx="2722563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Malaria research site</a:t>
            </a:r>
            <a:endParaRPr lang="en-GB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>
            <a:extLst>
              <a:ext uri="{FF2B5EF4-FFF2-40B4-BE49-F238E27FC236}">
                <a16:creationId xmlns:a16="http://schemas.microsoft.com/office/drawing/2014/main" id="{3623C866-5C4C-5155-301F-2F7D0D6B3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3017838" cy="45831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>
            <a:extLst>
              <a:ext uri="{FF2B5EF4-FFF2-40B4-BE49-F238E27FC236}">
                <a16:creationId xmlns:a16="http://schemas.microsoft.com/office/drawing/2014/main" id="{D644CE9F-2C63-39FC-B6A9-ECD082DB2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583113" cy="45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D30CDE40-E9AA-7D7D-0E1D-4911532CE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346075"/>
            <a:ext cx="7943850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Working together to combat Malaria – a cross border workshop</a:t>
            </a:r>
            <a:endParaRPr lang="en-GB" altLang="en-US"/>
          </a:p>
        </p:txBody>
      </p:sp>
      <p:pic>
        <p:nvPicPr>
          <p:cNvPr id="16392" name="Picture 8">
            <a:extLst>
              <a:ext uri="{FF2B5EF4-FFF2-40B4-BE49-F238E27FC236}">
                <a16:creationId xmlns:a16="http://schemas.microsoft.com/office/drawing/2014/main" id="{66EC9B45-0458-D456-6AFE-DE6622CFE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4549775" cy="29368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>
            <a:extLst>
              <a:ext uri="{FF2B5EF4-FFF2-40B4-BE49-F238E27FC236}">
                <a16:creationId xmlns:a16="http://schemas.microsoft.com/office/drawing/2014/main" id="{6AAB8723-F063-6064-0696-5A1836D9C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0"/>
            <a:ext cx="4914900" cy="27892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44E3ED51-8A95-7E49-B99D-0F49997DD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1668463" cy="24685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>
            <a:extLst>
              <a:ext uri="{FF2B5EF4-FFF2-40B4-BE49-F238E27FC236}">
                <a16:creationId xmlns:a16="http://schemas.microsoft.com/office/drawing/2014/main" id="{FE4F5DF6-5404-00F9-C06A-0B7F13ED7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5772150" cy="30178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>
            <a:extLst>
              <a:ext uri="{FF2B5EF4-FFF2-40B4-BE49-F238E27FC236}">
                <a16:creationId xmlns:a16="http://schemas.microsoft.com/office/drawing/2014/main" id="{9BD9C71B-D304-2353-3552-CD053BDFE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2857500" cy="20113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Text Box 9">
            <a:extLst>
              <a:ext uri="{FF2B5EF4-FFF2-40B4-BE49-F238E27FC236}">
                <a16:creationId xmlns:a16="http://schemas.microsoft.com/office/drawing/2014/main" id="{B231E6AF-4EC7-14B5-9AF7-C7E200B92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17475"/>
            <a:ext cx="3746500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 i="1"/>
              <a:t>Anopheles</a:t>
            </a:r>
            <a:r>
              <a:rPr lang="en-ZA" altLang="en-US"/>
              <a:t> mosquito - female</a:t>
            </a:r>
            <a:endParaRPr lang="en-GB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>
            <a:extLst>
              <a:ext uri="{FF2B5EF4-FFF2-40B4-BE49-F238E27FC236}">
                <a16:creationId xmlns:a16="http://schemas.microsoft.com/office/drawing/2014/main" id="{5054A9F7-D4CC-EDA4-A168-5FA1A614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2514600" cy="2514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>
            <a:extLst>
              <a:ext uri="{FF2B5EF4-FFF2-40B4-BE49-F238E27FC236}">
                <a16:creationId xmlns:a16="http://schemas.microsoft.com/office/drawing/2014/main" id="{5C6DBBF1-64D7-2A25-A3A2-B4BF19480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22275"/>
            <a:ext cx="4659313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Cheaper malaria drug on the horizon</a:t>
            </a:r>
            <a:endParaRPr lang="en-GB" altLang="en-US"/>
          </a:p>
        </p:txBody>
      </p:sp>
      <p:pic>
        <p:nvPicPr>
          <p:cNvPr id="15368" name="Picture 8">
            <a:extLst>
              <a:ext uri="{FF2B5EF4-FFF2-40B4-BE49-F238E27FC236}">
                <a16:creationId xmlns:a16="http://schemas.microsoft.com/office/drawing/2014/main" id="{F1C772E4-F08C-0DAB-760D-3E44CE9C0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2628900" cy="243522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Text Box 9">
            <a:extLst>
              <a:ext uri="{FF2B5EF4-FFF2-40B4-BE49-F238E27FC236}">
                <a16:creationId xmlns:a16="http://schemas.microsoft.com/office/drawing/2014/main" id="{C84C81AE-92DA-331C-3F41-648CD4614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286000"/>
            <a:ext cx="3021013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ZA" altLang="en-US"/>
              <a:t>A falcon with Malaria</a:t>
            </a:r>
            <a:endParaRPr lang="en-GB" altLang="en-US"/>
          </a:p>
        </p:txBody>
      </p:sp>
      <p:pic>
        <p:nvPicPr>
          <p:cNvPr id="15371" name="Picture 11">
            <a:extLst>
              <a:ext uri="{FF2B5EF4-FFF2-40B4-BE49-F238E27FC236}">
                <a16:creationId xmlns:a16="http://schemas.microsoft.com/office/drawing/2014/main" id="{726AC279-A1B9-C3F5-83F4-20692567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2628900" cy="18859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>
            <a:extLst>
              <a:ext uri="{FF2B5EF4-FFF2-40B4-BE49-F238E27FC236}">
                <a16:creationId xmlns:a16="http://schemas.microsoft.com/office/drawing/2014/main" id="{A67DB8A8-5E83-A87E-0D56-31ED415E8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1868488"/>
            <a:ext cx="4422775" cy="31210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>
            <a:extLst>
              <a:ext uri="{FF2B5EF4-FFF2-40B4-BE49-F238E27FC236}">
                <a16:creationId xmlns:a16="http://schemas.microsoft.com/office/drawing/2014/main" id="{6040DB4C-7BAD-039D-A60C-CEC20DD34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3429000" cy="45831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CB4E7A41-CEE2-71F9-569E-757027D5C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000500" cy="3429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>
            <a:extLst>
              <a:ext uri="{FF2B5EF4-FFF2-40B4-BE49-F238E27FC236}">
                <a16:creationId xmlns:a16="http://schemas.microsoft.com/office/drawing/2014/main" id="{DF68467A-B933-829E-8F29-23C25B01A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520825"/>
            <a:ext cx="6594475" cy="38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>
            <a:extLst>
              <a:ext uri="{FF2B5EF4-FFF2-40B4-BE49-F238E27FC236}">
                <a16:creationId xmlns:a16="http://schemas.microsoft.com/office/drawing/2014/main" id="{370FD29E-2165-0638-1425-345EFB9A7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5200650" cy="32226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>
            <a:extLst>
              <a:ext uri="{FF2B5EF4-FFF2-40B4-BE49-F238E27FC236}">
                <a16:creationId xmlns:a16="http://schemas.microsoft.com/office/drawing/2014/main" id="{EF6120D7-34B2-D19A-34A5-5F2353612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269875"/>
            <a:ext cx="3511550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Malaria in Southern Africa</a:t>
            </a:r>
            <a:endParaRPr lang="en-GB" altLang="en-US"/>
          </a:p>
        </p:txBody>
      </p:sp>
      <p:pic>
        <p:nvPicPr>
          <p:cNvPr id="13320" name="Picture 8">
            <a:extLst>
              <a:ext uri="{FF2B5EF4-FFF2-40B4-BE49-F238E27FC236}">
                <a16:creationId xmlns:a16="http://schemas.microsoft.com/office/drawing/2014/main" id="{12FA08D1-3DFB-171F-8324-D4A2CF4F3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9400"/>
            <a:ext cx="2949575" cy="34401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>
            <a:extLst>
              <a:ext uri="{FF2B5EF4-FFF2-40B4-BE49-F238E27FC236}">
                <a16:creationId xmlns:a16="http://schemas.microsoft.com/office/drawing/2014/main" id="{90591C1A-BA45-11EC-25E8-59A27772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4876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D2DC3154-D3BA-C7F1-37F6-4080B75F6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2606675" cy="1725613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>
            <a:extLst>
              <a:ext uri="{FF2B5EF4-FFF2-40B4-BE49-F238E27FC236}">
                <a16:creationId xmlns:a16="http://schemas.microsoft.com/office/drawing/2014/main" id="{CFC83709-8FF8-7A50-D950-383494A29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498475"/>
            <a:ext cx="4429125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Malaria parasite in a red blood cell</a:t>
            </a:r>
            <a:endParaRPr lang="en-GB" altLang="en-US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CDFB31ED-07AA-15EA-F55C-32F956D21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2857500" cy="22177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6E8C40DA-E70F-7C71-44FA-1F50E2814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4724400" cy="25495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>
            <a:extLst>
              <a:ext uri="{FF2B5EF4-FFF2-40B4-BE49-F238E27FC236}">
                <a16:creationId xmlns:a16="http://schemas.microsoft.com/office/drawing/2014/main" id="{AA1E5A37-BA86-3533-310B-4EB604B58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2971800" cy="2286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4BB4109F-37F2-7447-AC2B-B829B6CA9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69875"/>
            <a:ext cx="3321050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Malaria patient - Ethiopia</a:t>
            </a:r>
            <a:endParaRPr lang="en-GB" altLang="en-US"/>
          </a:p>
        </p:txBody>
      </p:sp>
      <p:pic>
        <p:nvPicPr>
          <p:cNvPr id="10248" name="Picture 8">
            <a:extLst>
              <a:ext uri="{FF2B5EF4-FFF2-40B4-BE49-F238E27FC236}">
                <a16:creationId xmlns:a16="http://schemas.microsoft.com/office/drawing/2014/main" id="{DC0CD078-A0FC-1449-401C-9217C671B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4000500" cy="2971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Text Box 9">
            <a:extLst>
              <a:ext uri="{FF2B5EF4-FFF2-40B4-BE49-F238E27FC236}">
                <a16:creationId xmlns:a16="http://schemas.microsoft.com/office/drawing/2014/main" id="{5EB8C75C-3DB8-AD6E-3F3A-C9D30AE6C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85800"/>
            <a:ext cx="2792413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ZA" altLang="en-US"/>
              <a:t>A child with Malaria</a:t>
            </a:r>
            <a:endParaRPr lang="en-GB" altLang="en-US"/>
          </a:p>
        </p:txBody>
      </p:sp>
      <p:pic>
        <p:nvPicPr>
          <p:cNvPr id="10251" name="Picture 11">
            <a:extLst>
              <a:ext uri="{FF2B5EF4-FFF2-40B4-BE49-F238E27FC236}">
                <a16:creationId xmlns:a16="http://schemas.microsoft.com/office/drawing/2014/main" id="{CE31133E-D57D-368B-A7F7-C40DE807F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4572000" cy="28003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2" name="Text Box 12">
            <a:extLst>
              <a:ext uri="{FF2B5EF4-FFF2-40B4-BE49-F238E27FC236}">
                <a16:creationId xmlns:a16="http://schemas.microsoft.com/office/drawing/2014/main" id="{90F574BB-DA42-B833-F7BC-3A8AF9B29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5146675"/>
            <a:ext cx="3228975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Malaria and malnutrition</a:t>
            </a:r>
            <a:endParaRPr lang="en-GB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>
            <a:extLst>
              <a:ext uri="{FF2B5EF4-FFF2-40B4-BE49-F238E27FC236}">
                <a16:creationId xmlns:a16="http://schemas.microsoft.com/office/drawing/2014/main" id="{4DCE6017-7C58-CF33-AAE2-8BBDFC8C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6400800" cy="45608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>
            <a:extLst>
              <a:ext uri="{FF2B5EF4-FFF2-40B4-BE49-F238E27FC236}">
                <a16:creationId xmlns:a16="http://schemas.microsoft.com/office/drawing/2014/main" id="{AA8E6664-D4D8-655D-D403-B23DBC2F9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41275"/>
            <a:ext cx="1506538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Prevention</a:t>
            </a:r>
            <a:endParaRPr lang="en-GB" altLang="en-US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92B419E5-E7B4-8E92-70BA-F75FA44C9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2446338" cy="2000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70</Words>
  <Application>Microsoft Office PowerPoint</Application>
  <PresentationFormat>On-screen Show (4:3)</PresentationFormat>
  <Paragraphs>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DGHS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Wright</dc:creator>
  <cp:lastModifiedBy>Nayan GRIFFITHS</cp:lastModifiedBy>
  <cp:revision>2</cp:revision>
  <dcterms:created xsi:type="dcterms:W3CDTF">2006-12-11T08:02:30Z</dcterms:created>
  <dcterms:modified xsi:type="dcterms:W3CDTF">2023-03-14T11:45:01Z</dcterms:modified>
</cp:coreProperties>
</file>