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7" r:id="rId2"/>
    <p:sldId id="283" r:id="rId3"/>
    <p:sldId id="256" r:id="rId4"/>
    <p:sldId id="257" r:id="rId5"/>
    <p:sldId id="258" r:id="rId6"/>
    <p:sldId id="259" r:id="rId7"/>
    <p:sldId id="260" r:id="rId8"/>
    <p:sldId id="269" r:id="rId9"/>
    <p:sldId id="261" r:id="rId10"/>
    <p:sldId id="262" r:id="rId11"/>
    <p:sldId id="263" r:id="rId12"/>
    <p:sldId id="264" r:id="rId13"/>
    <p:sldId id="270" r:id="rId14"/>
    <p:sldId id="265" r:id="rId15"/>
    <p:sldId id="26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A2089-25F6-2EFD-516F-0408E756F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85F1D-7B36-A71D-AF23-D0B78146C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5171A-E50C-62EB-80EA-620AD5CF8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2022D-93CC-98C8-B998-D836C8F1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263CD-79EA-D7FA-A588-027041A1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BD5C5-4F53-42E1-8405-65012473F1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19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7347-38D4-58B8-F127-48494983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02613-96B1-4123-6621-3BCBFA15E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A30C9-80BA-3B34-B668-3B432025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20B37-2D16-A06E-B850-8BA33A30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53AB5-371F-28B8-110A-34E7D0BE8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61924-B2F2-40E5-AF94-87BA56D3EC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206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F833B1-D665-B198-BFE0-05F6C5166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75F26-AFD5-0355-AAC2-A8E1A6036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174C9-CE77-36D1-8F52-131928E7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2DED4-FD57-429F-FFFC-13ABFB197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0F1B8-3973-D9B5-87FB-11C5E6D6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4BAC8-34F3-4811-8957-483B171BF7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197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98981-F965-F87E-879E-B1BE342D9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3CC5-F39B-AD52-874C-1046522F6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C8DF5-537D-0D83-8C42-CC256DB7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534D6-094D-D6DE-7577-06F23BEF8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685B3-F699-5DD1-AAC5-2E19D5FE2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D2D17-1767-422D-A6A8-80EBC562FA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94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8F7FA-10E3-8E0C-E4D3-FF356C110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F503A-3E0D-B11A-2B59-A4E776E5D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EB091-DCAD-A3EC-4C04-E903B385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E8A1-69FF-A6DB-35C6-2174CD9A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A2C48-6630-0F68-7A45-6CD0EBD78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215FF-89E0-4596-AE8C-74272C339E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079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3BA96-3326-BC6D-5263-E331629BC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D499A-D7F4-FBD6-3F50-E19DBE6AE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D3825-2040-47EA-437B-262B0403B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302C7-E666-613B-842E-A2E105C9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0B699-EC3F-5D8B-F44A-569B2323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41E07-98A7-4B38-3646-E7E46FDA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1AF68-5138-42E5-A83C-7DD7049319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54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255AA-4E36-4F12-7B75-072A1D418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9311A-2A8C-1CC2-4F67-1C6118C2D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7361F-6E36-12BF-E9CB-A1E7B9D93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4B4EE-5133-5060-FD10-36C391505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96B2D3-7D41-342B-23DE-0A0FF57D9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49198D-1931-F117-1E09-AE7D34A05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AC648C-DB5F-454D-AD04-0F620D89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A25FE7-E020-0F94-688F-970EC711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26B8A-7CDA-4A48-8A6D-85ABE00526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78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25A9-0739-0926-CB42-B3A759A6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99483-D53B-9142-4B63-BA496C5CF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3AC114-0A6E-81BE-74A6-111AF700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166A3-FA61-0CE3-5ACD-0DC0E1D2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44855-9898-4263-8A16-95D5AF6668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028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499CBB-935F-56AE-4A36-9BD08D284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F3B449-C155-2418-2838-A01FE777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17ED0-8D0E-AC92-23E3-37463C50C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72FBD-8164-4262-99BD-3786A556C8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221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C570D-E9A0-90B0-2592-0E7A94E87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2256E-FC59-BC64-BF9B-CAA431819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55153-674E-C8EC-58D3-1F8D868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3F216-0BF1-AC3F-CE6E-344791E2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E7FE9-80F3-005D-29B9-7B686BE4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2FDF3-C420-DAAD-41F4-C8FDD322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269FE-6467-4FDF-9FE1-4569683031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49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9954C-89B8-2FCE-8123-5CA5989D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DF90EE-9A17-26E4-4B49-5877C0877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26CF0-2C72-7F36-9924-B96913E84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BD0EC-3F3F-06E8-2841-923E36A3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C461F-C2E8-308D-048F-2474C987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A7154-D59C-6CC4-A7A0-4EB799F9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9F1D3-D132-4CA2-B245-8900C346B2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143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3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2537A0B-70AF-F17E-44F2-91904138E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9F6C1E-A4B7-882C-FA37-E4EB1B825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F7C9A7-2A10-8B0C-19D3-4EFFFFEE70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AACD64-F840-3C0B-6D8E-9F2E9CD896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44726C8-DBEA-3885-A9CC-15139543FD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F666C91-4EE1-4504-BC36-302470AE3DA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6949239-47CE-4A40-03CA-4B3D0233AF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/>
              <a:t>Nuclear Reactions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96A209B-6E25-0D51-A2C1-2ADD53EA74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GB" altLang="en-US" sz="3200"/>
              <a:t>Alpha, Beta, and Gamma Decay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8586591-B6AD-3A3C-EEBC-6C6A04EE8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Radioactive decay results in the emission of either: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56869111-FADB-D876-4D37-918CF20F4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25" y="2667000"/>
            <a:ext cx="3470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800">
                <a:latin typeface="Times New Roman" panose="02020603050405020304" pitchFamily="18" charset="0"/>
              </a:rPr>
              <a:t>  an alpha particle (</a:t>
            </a:r>
            <a:r>
              <a:rPr lang="en-GB" altLang="en-US" sz="2800">
                <a:latin typeface="Symbol" panose="05050102010706020507" pitchFamily="18" charset="2"/>
              </a:rPr>
              <a:t>a</a:t>
            </a:r>
            <a:r>
              <a:rPr lang="en-GB" altLang="en-US" sz="2800">
                <a:latin typeface="Times New Roman" panose="02020603050405020304" pitchFamily="18" charset="0"/>
              </a:rPr>
              <a:t>),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DF786DE5-5DFD-C06B-F974-C0AA80907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25" y="3581400"/>
            <a:ext cx="308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800">
                <a:latin typeface="Times New Roman" panose="02020603050405020304" pitchFamily="18" charset="0"/>
              </a:rPr>
              <a:t>  a beta particle (</a:t>
            </a:r>
            <a:r>
              <a:rPr lang="en-GB" altLang="en-US" sz="2800">
                <a:latin typeface="Symbol" panose="05050102010706020507" pitchFamily="18" charset="2"/>
              </a:rPr>
              <a:t>b</a:t>
            </a:r>
            <a:r>
              <a:rPr lang="en-GB" altLang="en-US" sz="2800">
                <a:latin typeface="Times New Roman" panose="02020603050405020304" pitchFamily="18" charset="0"/>
              </a:rPr>
              <a:t>),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FEEEC529-70C5-13E4-DDE6-5EA33B559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4433888"/>
            <a:ext cx="3178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800">
                <a:latin typeface="Times New Roman" panose="02020603050405020304" pitchFamily="18" charset="0"/>
              </a:rPr>
              <a:t>  or a gamma ray</a:t>
            </a:r>
            <a:r>
              <a:rPr lang="en-GB" altLang="en-US" sz="2800">
                <a:latin typeface="Symbol" panose="05050102010706020507" pitchFamily="18" charset="2"/>
              </a:rPr>
              <a:t>(g).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5B54FD76-D52A-A1AD-1818-900D91B0E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365125"/>
            <a:ext cx="4692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Radioactive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23B9F14-6E8A-B55E-7F99-EB13D57E4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62088"/>
            <a:ext cx="8218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An alpha particle is identical to that of a helium nucleus.</a:t>
            </a:r>
          </a:p>
        </p:txBody>
      </p:sp>
      <p:grpSp>
        <p:nvGrpSpPr>
          <p:cNvPr id="12292" name="Group 4">
            <a:extLst>
              <a:ext uri="{FF2B5EF4-FFF2-40B4-BE49-F238E27FC236}">
                <a16:creationId xmlns:a16="http://schemas.microsoft.com/office/drawing/2014/main" id="{30E5CC99-DA6E-2631-B111-000017BE3910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209800"/>
            <a:ext cx="914400" cy="838200"/>
            <a:chOff x="2352" y="1104"/>
            <a:chExt cx="576" cy="528"/>
          </a:xfrm>
        </p:grpSpPr>
        <p:grpSp>
          <p:nvGrpSpPr>
            <p:cNvPr id="12293" name="Group 5">
              <a:extLst>
                <a:ext uri="{FF2B5EF4-FFF2-40B4-BE49-F238E27FC236}">
                  <a16:creationId xmlns:a16="http://schemas.microsoft.com/office/drawing/2014/main" id="{118CFD6A-6FBD-99B1-9AB6-E45BF940DD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248"/>
              <a:ext cx="288" cy="288"/>
              <a:chOff x="1824" y="1008"/>
              <a:chExt cx="576" cy="576"/>
            </a:xfrm>
          </p:grpSpPr>
          <p:sp>
            <p:nvSpPr>
              <p:cNvPr id="12294" name="Oval 6">
                <a:extLst>
                  <a:ext uri="{FF2B5EF4-FFF2-40B4-BE49-F238E27FC236}">
                    <a16:creationId xmlns:a16="http://schemas.microsoft.com/office/drawing/2014/main" id="{318CA513-81E4-5770-8B4D-4D06B06D69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2295" name="Group 7">
                <a:extLst>
                  <a:ext uri="{FF2B5EF4-FFF2-40B4-BE49-F238E27FC236}">
                    <a16:creationId xmlns:a16="http://schemas.microsoft.com/office/drawing/2014/main" id="{1AA15781-352A-D6E2-1222-8B94EC91EE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12296" name="Line 8">
                  <a:extLst>
                    <a:ext uri="{FF2B5EF4-FFF2-40B4-BE49-F238E27FC236}">
                      <a16:creationId xmlns:a16="http://schemas.microsoft.com/office/drawing/2014/main" id="{4D8CF205-0F1C-CD33-3E37-A85F0E85A0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2297" name="Line 9">
                  <a:extLst>
                    <a:ext uri="{FF2B5EF4-FFF2-40B4-BE49-F238E27FC236}">
                      <a16:creationId xmlns:a16="http://schemas.microsoft.com/office/drawing/2014/main" id="{01B9A21A-6DAE-0759-6D4E-1670B3E310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12298" name="Oval 10">
              <a:extLst>
                <a:ext uri="{FF2B5EF4-FFF2-40B4-BE49-F238E27FC236}">
                  <a16:creationId xmlns:a16="http://schemas.microsoft.com/office/drawing/2014/main" id="{106016BE-4A6A-9EF1-C3DC-3C0A4F3C0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104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299" name="Oval 11">
              <a:extLst>
                <a:ext uri="{FF2B5EF4-FFF2-40B4-BE49-F238E27FC236}">
                  <a16:creationId xmlns:a16="http://schemas.microsoft.com/office/drawing/2014/main" id="{D92C5B25-CB8E-2287-FC08-366C05A69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344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300" name="Group 12">
              <a:extLst>
                <a:ext uri="{FF2B5EF4-FFF2-40B4-BE49-F238E27FC236}">
                  <a16:creationId xmlns:a16="http://schemas.microsoft.com/office/drawing/2014/main" id="{6F78B59D-FBB8-7CD3-7368-00B6D878EB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1248"/>
              <a:ext cx="288" cy="288"/>
              <a:chOff x="1824" y="1008"/>
              <a:chExt cx="576" cy="576"/>
            </a:xfrm>
          </p:grpSpPr>
          <p:sp>
            <p:nvSpPr>
              <p:cNvPr id="12301" name="Oval 13">
                <a:extLst>
                  <a:ext uri="{FF2B5EF4-FFF2-40B4-BE49-F238E27FC236}">
                    <a16:creationId xmlns:a16="http://schemas.microsoft.com/office/drawing/2014/main" id="{603C4507-AA8C-29AC-174F-811A4EDC4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2302" name="Group 14">
                <a:extLst>
                  <a:ext uri="{FF2B5EF4-FFF2-40B4-BE49-F238E27FC236}">
                    <a16:creationId xmlns:a16="http://schemas.microsoft.com/office/drawing/2014/main" id="{603CCEB6-1067-EDFE-695A-E1EC180642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12303" name="Line 15">
                  <a:extLst>
                    <a:ext uri="{FF2B5EF4-FFF2-40B4-BE49-F238E27FC236}">
                      <a16:creationId xmlns:a16="http://schemas.microsoft.com/office/drawing/2014/main" id="{E0CFBE3B-E7C2-D45A-8B4F-F1EE62F1BB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2304" name="Line 16">
                  <a:extLst>
                    <a:ext uri="{FF2B5EF4-FFF2-40B4-BE49-F238E27FC236}">
                      <a16:creationId xmlns:a16="http://schemas.microsoft.com/office/drawing/2014/main" id="{B100468B-1AD3-ECF6-191C-1275A2CDB0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12313" name="Text Box 25">
            <a:extLst>
              <a:ext uri="{FF2B5EF4-FFF2-40B4-BE49-F238E27FC236}">
                <a16:creationId xmlns:a16="http://schemas.microsoft.com/office/drawing/2014/main" id="{13DA0C4B-3E17-A500-2DE4-169AB4523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19488"/>
            <a:ext cx="6076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It contains two protons and two neutrons.</a:t>
            </a:r>
          </a:p>
        </p:txBody>
      </p:sp>
      <p:sp>
        <p:nvSpPr>
          <p:cNvPr id="12314" name="Text Box 26">
            <a:extLst>
              <a:ext uri="{FF2B5EF4-FFF2-40B4-BE49-F238E27FC236}">
                <a16:creationId xmlns:a16="http://schemas.microsoft.com/office/drawing/2014/main" id="{4C1C7C73-818C-73C2-AB26-DD2292D01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212725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9" name="Group 27">
            <a:extLst>
              <a:ext uri="{FF2B5EF4-FFF2-40B4-BE49-F238E27FC236}">
                <a16:creationId xmlns:a16="http://schemas.microsoft.com/office/drawing/2014/main" id="{22B51E21-4606-61A1-A25D-BDB563D4921C}"/>
              </a:ext>
            </a:extLst>
          </p:cNvPr>
          <p:cNvGrpSpPr>
            <a:grpSpLocks/>
          </p:cNvGrpSpPr>
          <p:nvPr/>
        </p:nvGrpSpPr>
        <p:grpSpPr bwMode="auto">
          <a:xfrm>
            <a:off x="989013" y="2362200"/>
            <a:ext cx="6472237" cy="1327150"/>
            <a:chOff x="623" y="1488"/>
            <a:chExt cx="4077" cy="836"/>
          </a:xfrm>
        </p:grpSpPr>
        <p:grpSp>
          <p:nvGrpSpPr>
            <p:cNvPr id="13338" name="Group 26">
              <a:extLst>
                <a:ext uri="{FF2B5EF4-FFF2-40B4-BE49-F238E27FC236}">
                  <a16:creationId xmlns:a16="http://schemas.microsoft.com/office/drawing/2014/main" id="{F8900FF3-6290-F8B1-C32C-9BD54A25B7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3" y="1488"/>
              <a:ext cx="656" cy="836"/>
              <a:chOff x="623" y="1488"/>
              <a:chExt cx="656" cy="836"/>
            </a:xfrm>
          </p:grpSpPr>
          <p:sp>
            <p:nvSpPr>
              <p:cNvPr id="13315" name="Text Box 3">
                <a:extLst>
                  <a:ext uri="{FF2B5EF4-FFF2-40B4-BE49-F238E27FC236}">
                    <a16:creationId xmlns:a16="http://schemas.microsoft.com/office/drawing/2014/main" id="{96C5C0BA-02C6-AA13-A2EB-D1E6AFD685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6" y="1568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3316" name="Text Box 4">
                <a:extLst>
                  <a:ext uri="{FF2B5EF4-FFF2-40B4-BE49-F238E27FC236}">
                    <a16:creationId xmlns:a16="http://schemas.microsoft.com/office/drawing/2014/main" id="{77C7B5ED-DAE2-A31C-DA4C-9ADA5133B0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3" y="1488"/>
                <a:ext cx="28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3317" name="Text Box 5">
                <a:extLst>
                  <a:ext uri="{FF2B5EF4-FFF2-40B4-BE49-F238E27FC236}">
                    <a16:creationId xmlns:a16="http://schemas.microsoft.com/office/drawing/2014/main" id="{23CB3427-8BDF-CCDC-DBB4-AE0FD2C996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9" y="1978"/>
                <a:ext cx="26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Z</a:t>
                </a:r>
              </a:p>
            </p:txBody>
          </p:sp>
        </p:grpSp>
        <p:grpSp>
          <p:nvGrpSpPr>
            <p:cNvPr id="13324" name="Group 12">
              <a:extLst>
                <a:ext uri="{FF2B5EF4-FFF2-40B4-BE49-F238E27FC236}">
                  <a16:creationId xmlns:a16="http://schemas.microsoft.com/office/drawing/2014/main" id="{4B636A23-F0F1-A3EF-EB4B-2CC889A1D0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1" y="1488"/>
              <a:ext cx="991" cy="836"/>
              <a:chOff x="1344" y="1488"/>
              <a:chExt cx="991" cy="836"/>
            </a:xfrm>
          </p:grpSpPr>
          <p:sp>
            <p:nvSpPr>
              <p:cNvPr id="13321" name="Text Box 9">
                <a:extLst>
                  <a:ext uri="{FF2B5EF4-FFF2-40B4-BE49-F238E27FC236}">
                    <a16:creationId xmlns:a16="http://schemas.microsoft.com/office/drawing/2014/main" id="{0F28CEDB-EA37-0E1F-65DF-6153BBF413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3322" name="Text Box 10">
                <a:extLst>
                  <a:ext uri="{FF2B5EF4-FFF2-40B4-BE49-F238E27FC236}">
                    <a16:creationId xmlns:a16="http://schemas.microsoft.com/office/drawing/2014/main" id="{FC2CC3F2-BBDA-E1A6-634B-C63339E32D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60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A - 4</a:t>
                </a:r>
              </a:p>
            </p:txBody>
          </p:sp>
          <p:sp>
            <p:nvSpPr>
              <p:cNvPr id="13323" name="Text Box 11">
                <a:extLst>
                  <a:ext uri="{FF2B5EF4-FFF2-40B4-BE49-F238E27FC236}">
                    <a16:creationId xmlns:a16="http://schemas.microsoft.com/office/drawing/2014/main" id="{B03CFEF6-1A6A-4C41-A08C-58DA816D66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8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Z - 2</a:t>
                </a:r>
              </a:p>
            </p:txBody>
          </p:sp>
        </p:grp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CA3CDB34-CBB9-8BAF-C718-E56D2556F1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8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1" name="Text Box 19">
              <a:extLst>
                <a:ext uri="{FF2B5EF4-FFF2-40B4-BE49-F238E27FC236}">
                  <a16:creationId xmlns:a16="http://schemas.microsoft.com/office/drawing/2014/main" id="{DE5B3E33-47CE-9483-2D0E-5D4F55171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5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13332" name="Group 20">
              <a:extLst>
                <a:ext uri="{FF2B5EF4-FFF2-40B4-BE49-F238E27FC236}">
                  <a16:creationId xmlns:a16="http://schemas.microsoft.com/office/drawing/2014/main" id="{02C5F788-3801-7ECD-434D-E31602A8FF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488"/>
              <a:ext cx="812" cy="836"/>
              <a:chOff x="4228" y="2572"/>
              <a:chExt cx="812" cy="836"/>
            </a:xfrm>
          </p:grpSpPr>
          <p:sp>
            <p:nvSpPr>
              <p:cNvPr id="13333" name="Text Box 21">
                <a:extLst>
                  <a:ext uri="{FF2B5EF4-FFF2-40B4-BE49-F238E27FC236}">
                    <a16:creationId xmlns:a16="http://schemas.microsoft.com/office/drawing/2014/main" id="{313E2CFC-A128-64F6-77E6-9506BB005B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13334" name="Text Box 22">
                <a:extLst>
                  <a:ext uri="{FF2B5EF4-FFF2-40B4-BE49-F238E27FC236}">
                    <a16:creationId xmlns:a16="http://schemas.microsoft.com/office/drawing/2014/main" id="{89B81475-5C5F-B13E-4DA1-A7ABC375B9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3335" name="Text Box 23">
                <a:extLst>
                  <a:ext uri="{FF2B5EF4-FFF2-40B4-BE49-F238E27FC236}">
                    <a16:creationId xmlns:a16="http://schemas.microsoft.com/office/drawing/2014/main" id="{47BAE429-E4B6-44DF-F07F-D1B062803F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13337" name="Text Box 25">
            <a:extLst>
              <a:ext uri="{FF2B5EF4-FFF2-40B4-BE49-F238E27FC236}">
                <a16:creationId xmlns:a16="http://schemas.microsoft.com/office/drawing/2014/main" id="{E6F1C5F8-6E5F-86F7-34BC-BB753046E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07975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  <p:sp>
        <p:nvSpPr>
          <p:cNvPr id="13340" name="Text Box 28">
            <a:extLst>
              <a:ext uri="{FF2B5EF4-FFF2-40B4-BE49-F238E27FC236}">
                <a16:creationId xmlns:a16="http://schemas.microsoft.com/office/drawing/2014/main" id="{83A2CA03-1485-61F4-78F7-B716BABE6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67288"/>
            <a:ext cx="216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unstable atom</a:t>
            </a:r>
          </a:p>
        </p:txBody>
      </p:sp>
      <p:sp>
        <p:nvSpPr>
          <p:cNvPr id="13341" name="Text Box 29">
            <a:extLst>
              <a:ext uri="{FF2B5EF4-FFF2-40B4-BE49-F238E27FC236}">
                <a16:creationId xmlns:a16="http://schemas.microsoft.com/office/drawing/2014/main" id="{9643269E-A6C4-065B-8E8F-CB7997EC6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5653088"/>
            <a:ext cx="2628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more stable atom</a:t>
            </a:r>
          </a:p>
        </p:txBody>
      </p:sp>
      <p:sp>
        <p:nvSpPr>
          <p:cNvPr id="13342" name="Text Box 30">
            <a:extLst>
              <a:ext uri="{FF2B5EF4-FFF2-40B4-BE49-F238E27FC236}">
                <a16:creationId xmlns:a16="http://schemas.microsoft.com/office/drawing/2014/main" id="{F8B9FA30-34B7-2C6A-3833-5F970AF42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775" y="4967288"/>
            <a:ext cx="2105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alpha particle</a:t>
            </a:r>
          </a:p>
        </p:txBody>
      </p:sp>
      <p:sp>
        <p:nvSpPr>
          <p:cNvPr id="13343" name="Line 31">
            <a:extLst>
              <a:ext uri="{FF2B5EF4-FFF2-40B4-BE49-F238E27FC236}">
                <a16:creationId xmlns:a16="http://schemas.microsoft.com/office/drawing/2014/main" id="{153FE7FB-6037-BCC7-D379-63DB27DBC8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352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4" name="Line 32">
            <a:extLst>
              <a:ext uri="{FF2B5EF4-FFF2-40B4-BE49-F238E27FC236}">
                <a16:creationId xmlns:a16="http://schemas.microsoft.com/office/drawing/2014/main" id="{4D8FA9B6-FE5D-920A-231C-4108DE06A1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429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5" name="Line 33">
            <a:extLst>
              <a:ext uri="{FF2B5EF4-FFF2-40B4-BE49-F238E27FC236}">
                <a16:creationId xmlns:a16="http://schemas.microsoft.com/office/drawing/2014/main" id="{8F50628D-BE1D-EC12-A6AC-A130480B4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7" name="Text Box 17">
            <a:extLst>
              <a:ext uri="{FF2B5EF4-FFF2-40B4-BE49-F238E27FC236}">
                <a16:creationId xmlns:a16="http://schemas.microsoft.com/office/drawing/2014/main" id="{87BAF963-F075-4149-D84D-509F1CC53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07975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  <p:grpSp>
        <p:nvGrpSpPr>
          <p:cNvPr id="20686" name="Group 206">
            <a:extLst>
              <a:ext uri="{FF2B5EF4-FFF2-40B4-BE49-F238E27FC236}">
                <a16:creationId xmlns:a16="http://schemas.microsoft.com/office/drawing/2014/main" id="{A961313E-0FBF-FAF2-F1B5-B9930D228E6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720850"/>
            <a:ext cx="2514600" cy="3613150"/>
            <a:chOff x="240" y="1084"/>
            <a:chExt cx="1584" cy="2276"/>
          </a:xfrm>
        </p:grpSpPr>
        <p:grpSp>
          <p:nvGrpSpPr>
            <p:cNvPr id="20588" name="Group 108">
              <a:extLst>
                <a:ext uri="{FF2B5EF4-FFF2-40B4-BE49-F238E27FC236}">
                  <a16:creationId xmlns:a16="http://schemas.microsoft.com/office/drawing/2014/main" id="{0D553286-349A-A53F-3270-06AA0FB8A3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2112"/>
              <a:ext cx="1584" cy="1248"/>
              <a:chOff x="1056" y="1248"/>
              <a:chExt cx="1584" cy="1248"/>
            </a:xfrm>
          </p:grpSpPr>
          <p:grpSp>
            <p:nvGrpSpPr>
              <p:cNvPr id="20527" name="Group 47">
                <a:extLst>
                  <a:ext uri="{FF2B5EF4-FFF2-40B4-BE49-F238E27FC236}">
                    <a16:creationId xmlns:a16="http://schemas.microsoft.com/office/drawing/2014/main" id="{4BCCC9A2-0C4D-3B28-F621-B61623C8B9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248"/>
                <a:ext cx="960" cy="720"/>
                <a:chOff x="1152" y="1248"/>
                <a:chExt cx="960" cy="720"/>
              </a:xfrm>
            </p:grpSpPr>
            <p:grpSp>
              <p:nvGrpSpPr>
                <p:cNvPr id="20522" name="Group 42">
                  <a:extLst>
                    <a:ext uri="{FF2B5EF4-FFF2-40B4-BE49-F238E27FC236}">
                      <a16:creationId xmlns:a16="http://schemas.microsoft.com/office/drawing/2014/main" id="{0409E82D-3B8A-107E-41FB-96B9D004527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04" name="Oval 24">
                    <a:extLst>
                      <a:ext uri="{FF2B5EF4-FFF2-40B4-BE49-F238E27FC236}">
                        <a16:creationId xmlns:a16="http://schemas.microsoft.com/office/drawing/2014/main" id="{3F42B8A1-E62B-DB1B-CDF9-D5387B73816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05" name="Oval 25">
                    <a:extLst>
                      <a:ext uri="{FF2B5EF4-FFF2-40B4-BE49-F238E27FC236}">
                        <a16:creationId xmlns:a16="http://schemas.microsoft.com/office/drawing/2014/main" id="{903D67CF-567D-829C-C3F5-5CBC773000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06" name="Oval 26">
                    <a:extLst>
                      <a:ext uri="{FF2B5EF4-FFF2-40B4-BE49-F238E27FC236}">
                        <a16:creationId xmlns:a16="http://schemas.microsoft.com/office/drawing/2014/main" id="{2F04654C-61A6-2DD8-C1BB-8D5B32D6F0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0" name="Oval 30">
                    <a:extLst>
                      <a:ext uri="{FF2B5EF4-FFF2-40B4-BE49-F238E27FC236}">
                        <a16:creationId xmlns:a16="http://schemas.microsoft.com/office/drawing/2014/main" id="{C20679CA-5D1D-8D74-3036-629CB2AF41A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1" name="Oval 31">
                    <a:extLst>
                      <a:ext uri="{FF2B5EF4-FFF2-40B4-BE49-F238E27FC236}">
                        <a16:creationId xmlns:a16="http://schemas.microsoft.com/office/drawing/2014/main" id="{4B00DEFB-D50D-CD8A-36B2-E25F993787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2" name="Oval 32">
                    <a:extLst>
                      <a:ext uri="{FF2B5EF4-FFF2-40B4-BE49-F238E27FC236}">
                        <a16:creationId xmlns:a16="http://schemas.microsoft.com/office/drawing/2014/main" id="{643509D6-DB6B-67EF-21D0-A65418A797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3" name="Oval 33">
                    <a:extLst>
                      <a:ext uri="{FF2B5EF4-FFF2-40B4-BE49-F238E27FC236}">
                        <a16:creationId xmlns:a16="http://schemas.microsoft.com/office/drawing/2014/main" id="{134C7930-044D-D13E-D5EC-DE6C91B3481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4" name="Oval 34">
                    <a:extLst>
                      <a:ext uri="{FF2B5EF4-FFF2-40B4-BE49-F238E27FC236}">
                        <a16:creationId xmlns:a16="http://schemas.microsoft.com/office/drawing/2014/main" id="{BBD00E30-7D72-0578-A574-37A1A9B1FD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5" name="Oval 35">
                    <a:extLst>
                      <a:ext uri="{FF2B5EF4-FFF2-40B4-BE49-F238E27FC236}">
                        <a16:creationId xmlns:a16="http://schemas.microsoft.com/office/drawing/2014/main" id="{386554C3-9FF1-EFF0-C495-2DAC836F68C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6" name="Oval 36">
                    <a:extLst>
                      <a:ext uri="{FF2B5EF4-FFF2-40B4-BE49-F238E27FC236}">
                        <a16:creationId xmlns:a16="http://schemas.microsoft.com/office/drawing/2014/main" id="{C81BBD4C-0889-0EB2-699B-B17247BCEA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7" name="Oval 37">
                    <a:extLst>
                      <a:ext uri="{FF2B5EF4-FFF2-40B4-BE49-F238E27FC236}">
                        <a16:creationId xmlns:a16="http://schemas.microsoft.com/office/drawing/2014/main" id="{703AE327-AE95-E4AD-8018-343479D4A4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19" name="Oval 39">
                    <a:extLst>
                      <a:ext uri="{FF2B5EF4-FFF2-40B4-BE49-F238E27FC236}">
                        <a16:creationId xmlns:a16="http://schemas.microsoft.com/office/drawing/2014/main" id="{2BD44C2C-4D5F-DE28-93BC-37791147CF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20" name="Oval 40">
                    <a:extLst>
                      <a:ext uri="{FF2B5EF4-FFF2-40B4-BE49-F238E27FC236}">
                        <a16:creationId xmlns:a16="http://schemas.microsoft.com/office/drawing/2014/main" id="{BB8739C4-2B27-2985-1A38-74EF409473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21" name="Oval 41">
                    <a:extLst>
                      <a:ext uri="{FF2B5EF4-FFF2-40B4-BE49-F238E27FC236}">
                        <a16:creationId xmlns:a16="http://schemas.microsoft.com/office/drawing/2014/main" id="{E344AB0C-1D0A-EDB3-7ACE-D45902CA5C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523" name="Oval 43">
                  <a:extLst>
                    <a:ext uri="{FF2B5EF4-FFF2-40B4-BE49-F238E27FC236}">
                      <a16:creationId xmlns:a16="http://schemas.microsoft.com/office/drawing/2014/main" id="{B4D6DBB2-9F91-00FD-6D46-B346C9D85A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4" name="Oval 44">
                  <a:extLst>
                    <a:ext uri="{FF2B5EF4-FFF2-40B4-BE49-F238E27FC236}">
                      <a16:creationId xmlns:a16="http://schemas.microsoft.com/office/drawing/2014/main" id="{2BB104F6-7EBC-A4D0-19BD-AA9BE8F5D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5" name="Oval 45">
                  <a:extLst>
                    <a:ext uri="{FF2B5EF4-FFF2-40B4-BE49-F238E27FC236}">
                      <a16:creationId xmlns:a16="http://schemas.microsoft.com/office/drawing/2014/main" id="{C827989D-E112-8EB9-7058-59379ED4B6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6" name="Oval 46">
                  <a:extLst>
                    <a:ext uri="{FF2B5EF4-FFF2-40B4-BE49-F238E27FC236}">
                      <a16:creationId xmlns:a16="http://schemas.microsoft.com/office/drawing/2014/main" id="{D848BB29-31A6-670A-A151-944230E184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528" name="Group 48">
                <a:extLst>
                  <a:ext uri="{FF2B5EF4-FFF2-40B4-BE49-F238E27FC236}">
                    <a16:creationId xmlns:a16="http://schemas.microsoft.com/office/drawing/2014/main" id="{632577D7-3E82-8B93-9272-1BDC5E8B21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6" y="1536"/>
                <a:ext cx="960" cy="720"/>
                <a:chOff x="1152" y="1248"/>
                <a:chExt cx="960" cy="720"/>
              </a:xfrm>
            </p:grpSpPr>
            <p:grpSp>
              <p:nvGrpSpPr>
                <p:cNvPr id="20529" name="Group 49">
                  <a:extLst>
                    <a:ext uri="{FF2B5EF4-FFF2-40B4-BE49-F238E27FC236}">
                      <a16:creationId xmlns:a16="http://schemas.microsoft.com/office/drawing/2014/main" id="{BCD30659-4666-222C-11B8-1F5B3331B7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30" name="Oval 50">
                    <a:extLst>
                      <a:ext uri="{FF2B5EF4-FFF2-40B4-BE49-F238E27FC236}">
                        <a16:creationId xmlns:a16="http://schemas.microsoft.com/office/drawing/2014/main" id="{B1CBC6BB-49C9-2BEB-B033-2E2B35F117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1" name="Oval 51">
                    <a:extLst>
                      <a:ext uri="{FF2B5EF4-FFF2-40B4-BE49-F238E27FC236}">
                        <a16:creationId xmlns:a16="http://schemas.microsoft.com/office/drawing/2014/main" id="{354EB392-EBCC-439F-A2A4-2C6EFC361C6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2" name="Oval 52">
                    <a:extLst>
                      <a:ext uri="{FF2B5EF4-FFF2-40B4-BE49-F238E27FC236}">
                        <a16:creationId xmlns:a16="http://schemas.microsoft.com/office/drawing/2014/main" id="{715D3BF5-AC41-4B56-827F-EE7DB42136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3" name="Oval 53">
                    <a:extLst>
                      <a:ext uri="{FF2B5EF4-FFF2-40B4-BE49-F238E27FC236}">
                        <a16:creationId xmlns:a16="http://schemas.microsoft.com/office/drawing/2014/main" id="{DE961645-31F0-092E-FD65-BE00696447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4" name="Oval 54">
                    <a:extLst>
                      <a:ext uri="{FF2B5EF4-FFF2-40B4-BE49-F238E27FC236}">
                        <a16:creationId xmlns:a16="http://schemas.microsoft.com/office/drawing/2014/main" id="{9698DF48-8844-D4D4-6D29-C57F946E6A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5" name="Oval 55">
                    <a:extLst>
                      <a:ext uri="{FF2B5EF4-FFF2-40B4-BE49-F238E27FC236}">
                        <a16:creationId xmlns:a16="http://schemas.microsoft.com/office/drawing/2014/main" id="{CF28BF55-3045-F811-CF2F-D3AD6239FB7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6" name="Oval 56">
                    <a:extLst>
                      <a:ext uri="{FF2B5EF4-FFF2-40B4-BE49-F238E27FC236}">
                        <a16:creationId xmlns:a16="http://schemas.microsoft.com/office/drawing/2014/main" id="{9C60B9E4-DD38-8EC3-31AD-DC229B9A60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7" name="Oval 57">
                    <a:extLst>
                      <a:ext uri="{FF2B5EF4-FFF2-40B4-BE49-F238E27FC236}">
                        <a16:creationId xmlns:a16="http://schemas.microsoft.com/office/drawing/2014/main" id="{513B0C04-4336-79B3-0104-1649FC16BD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8" name="Oval 58">
                    <a:extLst>
                      <a:ext uri="{FF2B5EF4-FFF2-40B4-BE49-F238E27FC236}">
                        <a16:creationId xmlns:a16="http://schemas.microsoft.com/office/drawing/2014/main" id="{96BA2451-7914-3817-E2A1-398CA95897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39" name="Oval 59">
                    <a:extLst>
                      <a:ext uri="{FF2B5EF4-FFF2-40B4-BE49-F238E27FC236}">
                        <a16:creationId xmlns:a16="http://schemas.microsoft.com/office/drawing/2014/main" id="{B1BE17B8-52C1-D441-B06A-D6C96843421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40" name="Oval 60">
                    <a:extLst>
                      <a:ext uri="{FF2B5EF4-FFF2-40B4-BE49-F238E27FC236}">
                        <a16:creationId xmlns:a16="http://schemas.microsoft.com/office/drawing/2014/main" id="{ACAF6482-7F72-53FD-CC5B-513980CF0A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41" name="Oval 61">
                    <a:extLst>
                      <a:ext uri="{FF2B5EF4-FFF2-40B4-BE49-F238E27FC236}">
                        <a16:creationId xmlns:a16="http://schemas.microsoft.com/office/drawing/2014/main" id="{1C87CF38-AD9F-0F02-F3D6-9C090FA217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42" name="Oval 62">
                    <a:extLst>
                      <a:ext uri="{FF2B5EF4-FFF2-40B4-BE49-F238E27FC236}">
                        <a16:creationId xmlns:a16="http://schemas.microsoft.com/office/drawing/2014/main" id="{67587B52-5A0C-561C-1A33-9FA00BCE4E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43" name="Oval 63">
                    <a:extLst>
                      <a:ext uri="{FF2B5EF4-FFF2-40B4-BE49-F238E27FC236}">
                        <a16:creationId xmlns:a16="http://schemas.microsoft.com/office/drawing/2014/main" id="{73A86FEF-5A35-698C-F27A-047F173F1A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544" name="Oval 64">
                  <a:extLst>
                    <a:ext uri="{FF2B5EF4-FFF2-40B4-BE49-F238E27FC236}">
                      <a16:creationId xmlns:a16="http://schemas.microsoft.com/office/drawing/2014/main" id="{1D340917-DEE4-0805-9F5A-E45D3990B9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5" name="Oval 65">
                  <a:extLst>
                    <a:ext uri="{FF2B5EF4-FFF2-40B4-BE49-F238E27FC236}">
                      <a16:creationId xmlns:a16="http://schemas.microsoft.com/office/drawing/2014/main" id="{115DD7DA-288D-642C-4732-D3524C1DC7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6" name="Oval 66">
                  <a:extLst>
                    <a:ext uri="{FF2B5EF4-FFF2-40B4-BE49-F238E27FC236}">
                      <a16:creationId xmlns:a16="http://schemas.microsoft.com/office/drawing/2014/main" id="{9ACB344C-C5A3-1C2B-07A4-1BD6D503CE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7" name="Oval 67">
                  <a:extLst>
                    <a:ext uri="{FF2B5EF4-FFF2-40B4-BE49-F238E27FC236}">
                      <a16:creationId xmlns:a16="http://schemas.microsoft.com/office/drawing/2014/main" id="{6388770D-38EA-22C3-89EA-C7583EDF6D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548" name="Group 68">
                <a:extLst>
                  <a:ext uri="{FF2B5EF4-FFF2-40B4-BE49-F238E27FC236}">
                    <a16:creationId xmlns:a16="http://schemas.microsoft.com/office/drawing/2014/main" id="{F55F044B-2580-5C4A-3BAB-93F2FDB8D7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1488"/>
                <a:ext cx="960" cy="720"/>
                <a:chOff x="1152" y="1248"/>
                <a:chExt cx="960" cy="720"/>
              </a:xfrm>
            </p:grpSpPr>
            <p:grpSp>
              <p:nvGrpSpPr>
                <p:cNvPr id="20549" name="Group 69">
                  <a:extLst>
                    <a:ext uri="{FF2B5EF4-FFF2-40B4-BE49-F238E27FC236}">
                      <a16:creationId xmlns:a16="http://schemas.microsoft.com/office/drawing/2014/main" id="{77A86950-5491-D2F4-CEA0-453DA32BDAB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50" name="Oval 70">
                    <a:extLst>
                      <a:ext uri="{FF2B5EF4-FFF2-40B4-BE49-F238E27FC236}">
                        <a16:creationId xmlns:a16="http://schemas.microsoft.com/office/drawing/2014/main" id="{8BE096D8-73C6-D7C9-3A94-1EA7EF7AF1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1" name="Oval 71">
                    <a:extLst>
                      <a:ext uri="{FF2B5EF4-FFF2-40B4-BE49-F238E27FC236}">
                        <a16:creationId xmlns:a16="http://schemas.microsoft.com/office/drawing/2014/main" id="{FCAE797E-ED3A-B6EA-B500-E20DC64D51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2" name="Oval 72">
                    <a:extLst>
                      <a:ext uri="{FF2B5EF4-FFF2-40B4-BE49-F238E27FC236}">
                        <a16:creationId xmlns:a16="http://schemas.microsoft.com/office/drawing/2014/main" id="{C07F6F8C-D6A5-10E9-A628-AADD04A26F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3" name="Oval 73">
                    <a:extLst>
                      <a:ext uri="{FF2B5EF4-FFF2-40B4-BE49-F238E27FC236}">
                        <a16:creationId xmlns:a16="http://schemas.microsoft.com/office/drawing/2014/main" id="{25ABEA41-1DDB-9A47-CAF2-F87EB6D3D7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4" name="Oval 74">
                    <a:extLst>
                      <a:ext uri="{FF2B5EF4-FFF2-40B4-BE49-F238E27FC236}">
                        <a16:creationId xmlns:a16="http://schemas.microsoft.com/office/drawing/2014/main" id="{5723602E-E72E-56CD-0AA4-40E8C24B16F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5" name="Oval 75">
                    <a:extLst>
                      <a:ext uri="{FF2B5EF4-FFF2-40B4-BE49-F238E27FC236}">
                        <a16:creationId xmlns:a16="http://schemas.microsoft.com/office/drawing/2014/main" id="{F875285F-5799-629D-E8FA-BFFD10BF5C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6" name="Oval 76">
                    <a:extLst>
                      <a:ext uri="{FF2B5EF4-FFF2-40B4-BE49-F238E27FC236}">
                        <a16:creationId xmlns:a16="http://schemas.microsoft.com/office/drawing/2014/main" id="{49801178-29EF-CEE2-CDB0-E2EE884BE7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7" name="Oval 77">
                    <a:extLst>
                      <a:ext uri="{FF2B5EF4-FFF2-40B4-BE49-F238E27FC236}">
                        <a16:creationId xmlns:a16="http://schemas.microsoft.com/office/drawing/2014/main" id="{A2055B8F-1EC7-AC7D-12A0-9DB5D7A201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8" name="Oval 78">
                    <a:extLst>
                      <a:ext uri="{FF2B5EF4-FFF2-40B4-BE49-F238E27FC236}">
                        <a16:creationId xmlns:a16="http://schemas.microsoft.com/office/drawing/2014/main" id="{A5CB7A91-04A5-9034-CB95-6856526925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59" name="Oval 79">
                    <a:extLst>
                      <a:ext uri="{FF2B5EF4-FFF2-40B4-BE49-F238E27FC236}">
                        <a16:creationId xmlns:a16="http://schemas.microsoft.com/office/drawing/2014/main" id="{15527FC8-B837-7CE6-1CB9-B67FADA222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60" name="Oval 80">
                    <a:extLst>
                      <a:ext uri="{FF2B5EF4-FFF2-40B4-BE49-F238E27FC236}">
                        <a16:creationId xmlns:a16="http://schemas.microsoft.com/office/drawing/2014/main" id="{2EF71B68-ACD4-D8FD-F7A8-3A038F0AA8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61" name="Oval 81">
                    <a:extLst>
                      <a:ext uri="{FF2B5EF4-FFF2-40B4-BE49-F238E27FC236}">
                        <a16:creationId xmlns:a16="http://schemas.microsoft.com/office/drawing/2014/main" id="{DFBA0448-2C82-4FA2-CF7A-C247CEA5123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62" name="Oval 82">
                    <a:extLst>
                      <a:ext uri="{FF2B5EF4-FFF2-40B4-BE49-F238E27FC236}">
                        <a16:creationId xmlns:a16="http://schemas.microsoft.com/office/drawing/2014/main" id="{A29E4FB3-ACB5-1541-82B9-E81AD1D6FE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63" name="Oval 83">
                    <a:extLst>
                      <a:ext uri="{FF2B5EF4-FFF2-40B4-BE49-F238E27FC236}">
                        <a16:creationId xmlns:a16="http://schemas.microsoft.com/office/drawing/2014/main" id="{C71FB8F3-F324-0600-264A-1A0BDD207F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564" name="Oval 84">
                  <a:extLst>
                    <a:ext uri="{FF2B5EF4-FFF2-40B4-BE49-F238E27FC236}">
                      <a16:creationId xmlns:a16="http://schemas.microsoft.com/office/drawing/2014/main" id="{E9FC18FB-E1C0-46DB-03F9-E596EE5CD0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5" name="Oval 85">
                  <a:extLst>
                    <a:ext uri="{FF2B5EF4-FFF2-40B4-BE49-F238E27FC236}">
                      <a16:creationId xmlns:a16="http://schemas.microsoft.com/office/drawing/2014/main" id="{90CF3792-EA6D-3FC8-EED6-76CA5CC614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6" name="Oval 86">
                  <a:extLst>
                    <a:ext uri="{FF2B5EF4-FFF2-40B4-BE49-F238E27FC236}">
                      <a16:creationId xmlns:a16="http://schemas.microsoft.com/office/drawing/2014/main" id="{6EBD1AD7-912F-74F3-4AB5-784FB4A285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7" name="Oval 87">
                  <a:extLst>
                    <a:ext uri="{FF2B5EF4-FFF2-40B4-BE49-F238E27FC236}">
                      <a16:creationId xmlns:a16="http://schemas.microsoft.com/office/drawing/2014/main" id="{A9DCD5B0-8803-1FA2-869E-91687FBB64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568" name="Group 88">
                <a:extLst>
                  <a:ext uri="{FF2B5EF4-FFF2-40B4-BE49-F238E27FC236}">
                    <a16:creationId xmlns:a16="http://schemas.microsoft.com/office/drawing/2014/main" id="{A944BDEB-2E77-0255-5167-C3F57A40B6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776"/>
                <a:ext cx="960" cy="720"/>
                <a:chOff x="1152" y="1248"/>
                <a:chExt cx="960" cy="720"/>
              </a:xfrm>
            </p:grpSpPr>
            <p:grpSp>
              <p:nvGrpSpPr>
                <p:cNvPr id="20569" name="Group 89">
                  <a:extLst>
                    <a:ext uri="{FF2B5EF4-FFF2-40B4-BE49-F238E27FC236}">
                      <a16:creationId xmlns:a16="http://schemas.microsoft.com/office/drawing/2014/main" id="{ACF5095A-5E86-52FA-29B4-F3B83EBEEB1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0570" name="Oval 90">
                    <a:extLst>
                      <a:ext uri="{FF2B5EF4-FFF2-40B4-BE49-F238E27FC236}">
                        <a16:creationId xmlns:a16="http://schemas.microsoft.com/office/drawing/2014/main" id="{4062D348-3937-D90E-589F-560AAC80C2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1" name="Oval 91">
                    <a:extLst>
                      <a:ext uri="{FF2B5EF4-FFF2-40B4-BE49-F238E27FC236}">
                        <a16:creationId xmlns:a16="http://schemas.microsoft.com/office/drawing/2014/main" id="{05424FA6-7BB9-D1A9-C7BC-ECFE73F6DF3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2" name="Oval 92">
                    <a:extLst>
                      <a:ext uri="{FF2B5EF4-FFF2-40B4-BE49-F238E27FC236}">
                        <a16:creationId xmlns:a16="http://schemas.microsoft.com/office/drawing/2014/main" id="{3D217055-3389-152A-6514-F470695328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3" name="Oval 93">
                    <a:extLst>
                      <a:ext uri="{FF2B5EF4-FFF2-40B4-BE49-F238E27FC236}">
                        <a16:creationId xmlns:a16="http://schemas.microsoft.com/office/drawing/2014/main" id="{9F17CEAA-7679-B5FE-B429-DA570C395DE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4" name="Oval 94">
                    <a:extLst>
                      <a:ext uri="{FF2B5EF4-FFF2-40B4-BE49-F238E27FC236}">
                        <a16:creationId xmlns:a16="http://schemas.microsoft.com/office/drawing/2014/main" id="{0A7D30E9-6CA3-C63E-238F-4D258769DE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5" name="Oval 95">
                    <a:extLst>
                      <a:ext uri="{FF2B5EF4-FFF2-40B4-BE49-F238E27FC236}">
                        <a16:creationId xmlns:a16="http://schemas.microsoft.com/office/drawing/2014/main" id="{CCFAC490-983A-A56A-41CC-AF7313D26F1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6" name="Oval 96">
                    <a:extLst>
                      <a:ext uri="{FF2B5EF4-FFF2-40B4-BE49-F238E27FC236}">
                        <a16:creationId xmlns:a16="http://schemas.microsoft.com/office/drawing/2014/main" id="{7C816F9D-A8EC-F331-C670-87AB660CF9F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7" name="Oval 97">
                    <a:extLst>
                      <a:ext uri="{FF2B5EF4-FFF2-40B4-BE49-F238E27FC236}">
                        <a16:creationId xmlns:a16="http://schemas.microsoft.com/office/drawing/2014/main" id="{DB9B2E3F-EE6B-D7C4-D01F-596ECAAB368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8" name="Oval 98">
                    <a:extLst>
                      <a:ext uri="{FF2B5EF4-FFF2-40B4-BE49-F238E27FC236}">
                        <a16:creationId xmlns:a16="http://schemas.microsoft.com/office/drawing/2014/main" id="{E891DFAC-A03E-D0CB-223E-C9A12A5BD2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79" name="Oval 99">
                    <a:extLst>
                      <a:ext uri="{FF2B5EF4-FFF2-40B4-BE49-F238E27FC236}">
                        <a16:creationId xmlns:a16="http://schemas.microsoft.com/office/drawing/2014/main" id="{48B6B289-BD6C-116B-DD72-00BBDC61DB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80" name="Oval 100">
                    <a:extLst>
                      <a:ext uri="{FF2B5EF4-FFF2-40B4-BE49-F238E27FC236}">
                        <a16:creationId xmlns:a16="http://schemas.microsoft.com/office/drawing/2014/main" id="{B041FD34-C883-88A6-83B6-57D57A776F0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81" name="Oval 101">
                    <a:extLst>
                      <a:ext uri="{FF2B5EF4-FFF2-40B4-BE49-F238E27FC236}">
                        <a16:creationId xmlns:a16="http://schemas.microsoft.com/office/drawing/2014/main" id="{7CACCB77-D073-AA4A-9688-C62E0E52798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82" name="Oval 102">
                    <a:extLst>
                      <a:ext uri="{FF2B5EF4-FFF2-40B4-BE49-F238E27FC236}">
                        <a16:creationId xmlns:a16="http://schemas.microsoft.com/office/drawing/2014/main" id="{4176CC6D-DD96-BFDA-1C2D-BB773BF8DE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83" name="Oval 103">
                    <a:extLst>
                      <a:ext uri="{FF2B5EF4-FFF2-40B4-BE49-F238E27FC236}">
                        <a16:creationId xmlns:a16="http://schemas.microsoft.com/office/drawing/2014/main" id="{4E6A87DB-1AE5-D456-A134-1295F22DD8A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584" name="Oval 104">
                  <a:extLst>
                    <a:ext uri="{FF2B5EF4-FFF2-40B4-BE49-F238E27FC236}">
                      <a16:creationId xmlns:a16="http://schemas.microsoft.com/office/drawing/2014/main" id="{E2E15D15-0C1A-F91D-B662-ED19915D7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5" name="Oval 105">
                  <a:extLst>
                    <a:ext uri="{FF2B5EF4-FFF2-40B4-BE49-F238E27FC236}">
                      <a16:creationId xmlns:a16="http://schemas.microsoft.com/office/drawing/2014/main" id="{8B6683A1-B103-B9BD-0F2D-9351A20729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6" name="Oval 106">
                  <a:extLst>
                    <a:ext uri="{FF2B5EF4-FFF2-40B4-BE49-F238E27FC236}">
                      <a16:creationId xmlns:a16="http://schemas.microsoft.com/office/drawing/2014/main" id="{DB91C45A-5D58-97D0-D070-8DE2C94FC2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7" name="Oval 107">
                  <a:extLst>
                    <a:ext uri="{FF2B5EF4-FFF2-40B4-BE49-F238E27FC236}">
                      <a16:creationId xmlns:a16="http://schemas.microsoft.com/office/drawing/2014/main" id="{4F5BD549-AEE5-12EE-F9F3-8446FCC530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20677" name="Group 197">
              <a:extLst>
                <a:ext uri="{FF2B5EF4-FFF2-40B4-BE49-F238E27FC236}">
                  <a16:creationId xmlns:a16="http://schemas.microsoft.com/office/drawing/2014/main" id="{EEBCC6D1-6996-CE39-4AE7-F4D0E4F514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084"/>
              <a:ext cx="1033" cy="836"/>
              <a:chOff x="576" y="768"/>
              <a:chExt cx="1033" cy="836"/>
            </a:xfrm>
          </p:grpSpPr>
          <p:sp>
            <p:nvSpPr>
              <p:cNvPr id="20665" name="Text Box 185">
                <a:extLst>
                  <a:ext uri="{FF2B5EF4-FFF2-40B4-BE49-F238E27FC236}">
                    <a16:creationId xmlns:a16="http://schemas.microsoft.com/office/drawing/2014/main" id="{0340FD6C-D611-969D-FA8D-1A4F0E7EE2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848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Ra</a:t>
                </a:r>
              </a:p>
            </p:txBody>
          </p:sp>
          <p:sp>
            <p:nvSpPr>
              <p:cNvPr id="20666" name="Text Box 186">
                <a:extLst>
                  <a:ext uri="{FF2B5EF4-FFF2-40B4-BE49-F238E27FC236}">
                    <a16:creationId xmlns:a16="http://schemas.microsoft.com/office/drawing/2014/main" id="{C8BD1C2E-AB68-7A66-0248-ECEF07438B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768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226</a:t>
                </a:r>
              </a:p>
            </p:txBody>
          </p:sp>
          <p:sp>
            <p:nvSpPr>
              <p:cNvPr id="20667" name="Text Box 187">
                <a:extLst>
                  <a:ext uri="{FF2B5EF4-FFF2-40B4-BE49-F238E27FC236}">
                    <a16:creationId xmlns:a16="http://schemas.microsoft.com/office/drawing/2014/main" id="{11B968E9-FF39-93A3-9AD1-2B2B705F6E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258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88</a:t>
                </a:r>
              </a:p>
            </p:txBody>
          </p:sp>
        </p:grpSp>
      </p:grpSp>
      <p:grpSp>
        <p:nvGrpSpPr>
          <p:cNvPr id="20685" name="Group 205">
            <a:extLst>
              <a:ext uri="{FF2B5EF4-FFF2-40B4-BE49-F238E27FC236}">
                <a16:creationId xmlns:a16="http://schemas.microsoft.com/office/drawing/2014/main" id="{1FB4E732-716E-6C3D-FEBA-9BA1CB8143CC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263650"/>
            <a:ext cx="2209800" cy="5137150"/>
            <a:chOff x="3840" y="796"/>
            <a:chExt cx="1392" cy="3236"/>
          </a:xfrm>
        </p:grpSpPr>
        <p:grpSp>
          <p:nvGrpSpPr>
            <p:cNvPr id="20683" name="Group 203">
              <a:extLst>
                <a:ext uri="{FF2B5EF4-FFF2-40B4-BE49-F238E27FC236}">
                  <a16:creationId xmlns:a16="http://schemas.microsoft.com/office/drawing/2014/main" id="{F6F50B80-46B2-6672-110F-ADEF99E9FD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796"/>
              <a:ext cx="1392" cy="1796"/>
              <a:chOff x="3840" y="796"/>
              <a:chExt cx="1392" cy="1796"/>
            </a:xfrm>
          </p:grpSpPr>
          <p:grpSp>
            <p:nvGrpSpPr>
              <p:cNvPr id="20649" name="Group 169">
                <a:extLst>
                  <a:ext uri="{FF2B5EF4-FFF2-40B4-BE49-F238E27FC236}">
                    <a16:creationId xmlns:a16="http://schemas.microsoft.com/office/drawing/2014/main" id="{4E77F610-EF4C-BDC6-8316-5215BC1C25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0" y="1536"/>
                <a:ext cx="1392" cy="1056"/>
                <a:chOff x="3072" y="1296"/>
                <a:chExt cx="1392" cy="1056"/>
              </a:xfrm>
            </p:grpSpPr>
            <p:grpSp>
              <p:nvGrpSpPr>
                <p:cNvPr id="20589" name="Group 109">
                  <a:extLst>
                    <a:ext uri="{FF2B5EF4-FFF2-40B4-BE49-F238E27FC236}">
                      <a16:creationId xmlns:a16="http://schemas.microsoft.com/office/drawing/2014/main" id="{6383EC63-83F5-9855-644E-812E00BFFE0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72" y="1632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0590" name="Group 110">
                    <a:extLst>
                      <a:ext uri="{FF2B5EF4-FFF2-40B4-BE49-F238E27FC236}">
                        <a16:creationId xmlns:a16="http://schemas.microsoft.com/office/drawing/2014/main" id="{ECC4D6A1-9BC8-9A3D-5C51-E889D9D38C0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0591" name="Oval 111">
                      <a:extLst>
                        <a:ext uri="{FF2B5EF4-FFF2-40B4-BE49-F238E27FC236}">
                          <a16:creationId xmlns:a16="http://schemas.microsoft.com/office/drawing/2014/main" id="{DDBC9F31-E73F-AAEC-FE89-22941EEB5FA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2" name="Oval 112">
                      <a:extLst>
                        <a:ext uri="{FF2B5EF4-FFF2-40B4-BE49-F238E27FC236}">
                          <a16:creationId xmlns:a16="http://schemas.microsoft.com/office/drawing/2014/main" id="{C2634F66-139D-12BD-59CA-240ED03AA0D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3" name="Oval 113">
                      <a:extLst>
                        <a:ext uri="{FF2B5EF4-FFF2-40B4-BE49-F238E27FC236}">
                          <a16:creationId xmlns:a16="http://schemas.microsoft.com/office/drawing/2014/main" id="{814459AB-9D4E-B515-6C64-5C7EFE628FD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4" name="Oval 114">
                      <a:extLst>
                        <a:ext uri="{FF2B5EF4-FFF2-40B4-BE49-F238E27FC236}">
                          <a16:creationId xmlns:a16="http://schemas.microsoft.com/office/drawing/2014/main" id="{F1002814-428E-55EC-71D6-5C8E611E56B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5" name="Oval 115">
                      <a:extLst>
                        <a:ext uri="{FF2B5EF4-FFF2-40B4-BE49-F238E27FC236}">
                          <a16:creationId xmlns:a16="http://schemas.microsoft.com/office/drawing/2014/main" id="{2DF7C95F-D40C-9051-208A-E592006189A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6" name="Oval 116">
                      <a:extLst>
                        <a:ext uri="{FF2B5EF4-FFF2-40B4-BE49-F238E27FC236}">
                          <a16:creationId xmlns:a16="http://schemas.microsoft.com/office/drawing/2014/main" id="{FE3D188C-8C9B-F83E-05F7-1F066DF495E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7" name="Oval 117">
                      <a:extLst>
                        <a:ext uri="{FF2B5EF4-FFF2-40B4-BE49-F238E27FC236}">
                          <a16:creationId xmlns:a16="http://schemas.microsoft.com/office/drawing/2014/main" id="{38C0DB1E-8F15-4258-8D2D-03BC65668B9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8" name="Oval 118">
                      <a:extLst>
                        <a:ext uri="{FF2B5EF4-FFF2-40B4-BE49-F238E27FC236}">
                          <a16:creationId xmlns:a16="http://schemas.microsoft.com/office/drawing/2014/main" id="{93CFB6EC-8173-22E5-49E5-E8BCF58961A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599" name="Oval 119">
                      <a:extLst>
                        <a:ext uri="{FF2B5EF4-FFF2-40B4-BE49-F238E27FC236}">
                          <a16:creationId xmlns:a16="http://schemas.microsoft.com/office/drawing/2014/main" id="{BC4877BE-C4A9-489D-1EFB-D0F0F448FE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00" name="Oval 120">
                      <a:extLst>
                        <a:ext uri="{FF2B5EF4-FFF2-40B4-BE49-F238E27FC236}">
                          <a16:creationId xmlns:a16="http://schemas.microsoft.com/office/drawing/2014/main" id="{D2A35CBE-64B1-414B-3F9B-3CD7FEF62B1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01" name="Oval 121">
                      <a:extLst>
                        <a:ext uri="{FF2B5EF4-FFF2-40B4-BE49-F238E27FC236}">
                          <a16:creationId xmlns:a16="http://schemas.microsoft.com/office/drawing/2014/main" id="{32094123-FB95-BA43-1B24-FE59E86302B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02" name="Oval 122">
                      <a:extLst>
                        <a:ext uri="{FF2B5EF4-FFF2-40B4-BE49-F238E27FC236}">
                          <a16:creationId xmlns:a16="http://schemas.microsoft.com/office/drawing/2014/main" id="{BE1A7C3F-1E56-6346-6AEC-7D71FBCCCF9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03" name="Oval 123">
                      <a:extLst>
                        <a:ext uri="{FF2B5EF4-FFF2-40B4-BE49-F238E27FC236}">
                          <a16:creationId xmlns:a16="http://schemas.microsoft.com/office/drawing/2014/main" id="{D6DE5854-583C-F525-06B8-45787B64E61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04" name="Oval 124">
                      <a:extLst>
                        <a:ext uri="{FF2B5EF4-FFF2-40B4-BE49-F238E27FC236}">
                          <a16:creationId xmlns:a16="http://schemas.microsoft.com/office/drawing/2014/main" id="{611C371E-A412-8FAB-09B1-41C1A69C815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0605" name="Oval 125">
                    <a:extLst>
                      <a:ext uri="{FF2B5EF4-FFF2-40B4-BE49-F238E27FC236}">
                        <a16:creationId xmlns:a16="http://schemas.microsoft.com/office/drawing/2014/main" id="{E3A597EC-14B5-8400-C626-CC732EA37D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06" name="Oval 126">
                    <a:extLst>
                      <a:ext uri="{FF2B5EF4-FFF2-40B4-BE49-F238E27FC236}">
                        <a16:creationId xmlns:a16="http://schemas.microsoft.com/office/drawing/2014/main" id="{8E02C321-E126-28B0-AD05-52442ED3A76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07" name="Oval 127">
                    <a:extLst>
                      <a:ext uri="{FF2B5EF4-FFF2-40B4-BE49-F238E27FC236}">
                        <a16:creationId xmlns:a16="http://schemas.microsoft.com/office/drawing/2014/main" id="{F12E7A76-0F4D-423B-396E-147294AAD3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08" name="Oval 128">
                    <a:extLst>
                      <a:ext uri="{FF2B5EF4-FFF2-40B4-BE49-F238E27FC236}">
                        <a16:creationId xmlns:a16="http://schemas.microsoft.com/office/drawing/2014/main" id="{17360CA5-7EBE-4C8F-9E81-CD75F01AFBE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0609" name="Group 129">
                  <a:extLst>
                    <a:ext uri="{FF2B5EF4-FFF2-40B4-BE49-F238E27FC236}">
                      <a16:creationId xmlns:a16="http://schemas.microsoft.com/office/drawing/2014/main" id="{4AB32B01-0361-3FB0-2867-FB83D3B0408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04" y="1584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0610" name="Group 130">
                    <a:extLst>
                      <a:ext uri="{FF2B5EF4-FFF2-40B4-BE49-F238E27FC236}">
                        <a16:creationId xmlns:a16="http://schemas.microsoft.com/office/drawing/2014/main" id="{5EADEAA8-B86D-31C6-CBB9-3A36791AA4C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0611" name="Oval 131">
                      <a:extLst>
                        <a:ext uri="{FF2B5EF4-FFF2-40B4-BE49-F238E27FC236}">
                          <a16:creationId xmlns:a16="http://schemas.microsoft.com/office/drawing/2014/main" id="{962D5AD3-B2BF-EA03-0778-5286720808D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2" name="Oval 132">
                      <a:extLst>
                        <a:ext uri="{FF2B5EF4-FFF2-40B4-BE49-F238E27FC236}">
                          <a16:creationId xmlns:a16="http://schemas.microsoft.com/office/drawing/2014/main" id="{27CB9A29-04E5-9B59-4E93-BAA3758C060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3" name="Oval 133">
                      <a:extLst>
                        <a:ext uri="{FF2B5EF4-FFF2-40B4-BE49-F238E27FC236}">
                          <a16:creationId xmlns:a16="http://schemas.microsoft.com/office/drawing/2014/main" id="{92AF414C-411A-B150-BEEC-005342611A2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4" name="Oval 134">
                      <a:extLst>
                        <a:ext uri="{FF2B5EF4-FFF2-40B4-BE49-F238E27FC236}">
                          <a16:creationId xmlns:a16="http://schemas.microsoft.com/office/drawing/2014/main" id="{603F7ED3-3365-5890-5558-07986024400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5" name="Oval 135">
                      <a:extLst>
                        <a:ext uri="{FF2B5EF4-FFF2-40B4-BE49-F238E27FC236}">
                          <a16:creationId xmlns:a16="http://schemas.microsoft.com/office/drawing/2014/main" id="{5481E5E2-21E8-1F6E-100B-72E80D2B8C5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6" name="Oval 136">
                      <a:extLst>
                        <a:ext uri="{FF2B5EF4-FFF2-40B4-BE49-F238E27FC236}">
                          <a16:creationId xmlns:a16="http://schemas.microsoft.com/office/drawing/2014/main" id="{E45E1898-49EC-700A-3135-A8358563327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7" name="Oval 137">
                      <a:extLst>
                        <a:ext uri="{FF2B5EF4-FFF2-40B4-BE49-F238E27FC236}">
                          <a16:creationId xmlns:a16="http://schemas.microsoft.com/office/drawing/2014/main" id="{554FC783-7153-1943-A95E-7E3ACC80B40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8" name="Oval 138">
                      <a:extLst>
                        <a:ext uri="{FF2B5EF4-FFF2-40B4-BE49-F238E27FC236}">
                          <a16:creationId xmlns:a16="http://schemas.microsoft.com/office/drawing/2014/main" id="{3ECDB272-C6ED-2280-C1FE-DE4A349CAF2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19" name="Oval 139">
                      <a:extLst>
                        <a:ext uri="{FF2B5EF4-FFF2-40B4-BE49-F238E27FC236}">
                          <a16:creationId xmlns:a16="http://schemas.microsoft.com/office/drawing/2014/main" id="{785FB19B-BCC8-E911-C11B-43B149F041C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20" name="Oval 140">
                      <a:extLst>
                        <a:ext uri="{FF2B5EF4-FFF2-40B4-BE49-F238E27FC236}">
                          <a16:creationId xmlns:a16="http://schemas.microsoft.com/office/drawing/2014/main" id="{3DA0903E-30BB-64BD-0BED-CF8E68BBF06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21" name="Oval 141">
                      <a:extLst>
                        <a:ext uri="{FF2B5EF4-FFF2-40B4-BE49-F238E27FC236}">
                          <a16:creationId xmlns:a16="http://schemas.microsoft.com/office/drawing/2014/main" id="{D3C2BA18-CDB9-779E-8778-0BEDBDE00E9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22" name="Oval 142">
                      <a:extLst>
                        <a:ext uri="{FF2B5EF4-FFF2-40B4-BE49-F238E27FC236}">
                          <a16:creationId xmlns:a16="http://schemas.microsoft.com/office/drawing/2014/main" id="{F5EC2C7B-B572-A870-4CCD-55EEC4BEEEB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23" name="Oval 143">
                      <a:extLst>
                        <a:ext uri="{FF2B5EF4-FFF2-40B4-BE49-F238E27FC236}">
                          <a16:creationId xmlns:a16="http://schemas.microsoft.com/office/drawing/2014/main" id="{60877D9B-E96F-DD84-529B-5AC84D28556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24" name="Oval 144">
                      <a:extLst>
                        <a:ext uri="{FF2B5EF4-FFF2-40B4-BE49-F238E27FC236}">
                          <a16:creationId xmlns:a16="http://schemas.microsoft.com/office/drawing/2014/main" id="{4B29040F-455D-4E1F-76AC-C27D54B48DD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0625" name="Oval 145">
                    <a:extLst>
                      <a:ext uri="{FF2B5EF4-FFF2-40B4-BE49-F238E27FC236}">
                        <a16:creationId xmlns:a16="http://schemas.microsoft.com/office/drawing/2014/main" id="{B55A6EAB-5412-B2FB-9341-BF464827E5F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26" name="Oval 146">
                    <a:extLst>
                      <a:ext uri="{FF2B5EF4-FFF2-40B4-BE49-F238E27FC236}">
                        <a16:creationId xmlns:a16="http://schemas.microsoft.com/office/drawing/2014/main" id="{27E5E391-059D-FD1B-7B8A-2074653D2DB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27" name="Oval 147">
                    <a:extLst>
                      <a:ext uri="{FF2B5EF4-FFF2-40B4-BE49-F238E27FC236}">
                        <a16:creationId xmlns:a16="http://schemas.microsoft.com/office/drawing/2014/main" id="{C4C2BF5C-6B43-4B7A-66E1-43388581F2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28" name="Oval 148">
                    <a:extLst>
                      <a:ext uri="{FF2B5EF4-FFF2-40B4-BE49-F238E27FC236}">
                        <a16:creationId xmlns:a16="http://schemas.microsoft.com/office/drawing/2014/main" id="{45B47A9F-E76F-58B1-4640-5779E69606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0629" name="Group 149">
                  <a:extLst>
                    <a:ext uri="{FF2B5EF4-FFF2-40B4-BE49-F238E27FC236}">
                      <a16:creationId xmlns:a16="http://schemas.microsoft.com/office/drawing/2014/main" id="{6E998E87-0B68-E7CF-F08B-0FCD347265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12" y="1296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0630" name="Group 150">
                    <a:extLst>
                      <a:ext uri="{FF2B5EF4-FFF2-40B4-BE49-F238E27FC236}">
                        <a16:creationId xmlns:a16="http://schemas.microsoft.com/office/drawing/2014/main" id="{273ACE04-41FE-389D-1826-4EBA49FC354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0631" name="Oval 151">
                      <a:extLst>
                        <a:ext uri="{FF2B5EF4-FFF2-40B4-BE49-F238E27FC236}">
                          <a16:creationId xmlns:a16="http://schemas.microsoft.com/office/drawing/2014/main" id="{5CABB572-2ECE-F80E-35B4-D2FC4FE3DBE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2" name="Oval 152">
                      <a:extLst>
                        <a:ext uri="{FF2B5EF4-FFF2-40B4-BE49-F238E27FC236}">
                          <a16:creationId xmlns:a16="http://schemas.microsoft.com/office/drawing/2014/main" id="{8904A6FA-A85D-D25F-E89C-DA986927E9A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3" name="Oval 153">
                      <a:extLst>
                        <a:ext uri="{FF2B5EF4-FFF2-40B4-BE49-F238E27FC236}">
                          <a16:creationId xmlns:a16="http://schemas.microsoft.com/office/drawing/2014/main" id="{5B13C71E-E7B8-F537-0E94-EFE7ED34D20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4" name="Oval 154">
                      <a:extLst>
                        <a:ext uri="{FF2B5EF4-FFF2-40B4-BE49-F238E27FC236}">
                          <a16:creationId xmlns:a16="http://schemas.microsoft.com/office/drawing/2014/main" id="{0A58A65F-C08C-E8D5-02B5-F9325ED41E7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5" name="Oval 155">
                      <a:extLst>
                        <a:ext uri="{FF2B5EF4-FFF2-40B4-BE49-F238E27FC236}">
                          <a16:creationId xmlns:a16="http://schemas.microsoft.com/office/drawing/2014/main" id="{FE8D3298-14F1-A541-FC74-2F6CB33BE5B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6" name="Oval 156">
                      <a:extLst>
                        <a:ext uri="{FF2B5EF4-FFF2-40B4-BE49-F238E27FC236}">
                          <a16:creationId xmlns:a16="http://schemas.microsoft.com/office/drawing/2014/main" id="{03D91B8F-2A85-0211-A044-4BFDF31BCC2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7" name="Oval 157">
                      <a:extLst>
                        <a:ext uri="{FF2B5EF4-FFF2-40B4-BE49-F238E27FC236}">
                          <a16:creationId xmlns:a16="http://schemas.microsoft.com/office/drawing/2014/main" id="{B0BAE105-CB5D-6B67-E325-49E4C79C871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8" name="Oval 158">
                      <a:extLst>
                        <a:ext uri="{FF2B5EF4-FFF2-40B4-BE49-F238E27FC236}">
                          <a16:creationId xmlns:a16="http://schemas.microsoft.com/office/drawing/2014/main" id="{FD3ADF9B-ADA8-2D41-3A16-03A8DBA7006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39" name="Oval 159">
                      <a:extLst>
                        <a:ext uri="{FF2B5EF4-FFF2-40B4-BE49-F238E27FC236}">
                          <a16:creationId xmlns:a16="http://schemas.microsoft.com/office/drawing/2014/main" id="{246A0C18-0A8B-8A87-32CB-44734C9212F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40" name="Oval 160">
                      <a:extLst>
                        <a:ext uri="{FF2B5EF4-FFF2-40B4-BE49-F238E27FC236}">
                          <a16:creationId xmlns:a16="http://schemas.microsoft.com/office/drawing/2014/main" id="{64A1504A-60A9-63F1-9B01-E313F90C4B9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41" name="Oval 161">
                      <a:extLst>
                        <a:ext uri="{FF2B5EF4-FFF2-40B4-BE49-F238E27FC236}">
                          <a16:creationId xmlns:a16="http://schemas.microsoft.com/office/drawing/2014/main" id="{E5C5DD98-1244-BCB0-7342-51B0E1A68DE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42" name="Oval 162">
                      <a:extLst>
                        <a:ext uri="{FF2B5EF4-FFF2-40B4-BE49-F238E27FC236}">
                          <a16:creationId xmlns:a16="http://schemas.microsoft.com/office/drawing/2014/main" id="{DCABBBA1-EBC3-5C4D-0CBC-527FDDFF6A6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43" name="Oval 163">
                      <a:extLst>
                        <a:ext uri="{FF2B5EF4-FFF2-40B4-BE49-F238E27FC236}">
                          <a16:creationId xmlns:a16="http://schemas.microsoft.com/office/drawing/2014/main" id="{D72FDF72-0072-B45B-BAE6-EA3E7B6332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0644" name="Oval 164">
                      <a:extLst>
                        <a:ext uri="{FF2B5EF4-FFF2-40B4-BE49-F238E27FC236}">
                          <a16:creationId xmlns:a16="http://schemas.microsoft.com/office/drawing/2014/main" id="{DBF6391E-BDEE-2AC9-6B14-7E92EDBB4B9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0645" name="Oval 165">
                    <a:extLst>
                      <a:ext uri="{FF2B5EF4-FFF2-40B4-BE49-F238E27FC236}">
                        <a16:creationId xmlns:a16="http://schemas.microsoft.com/office/drawing/2014/main" id="{010D564C-A1DD-D22A-C261-3A820DB936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46" name="Oval 166">
                    <a:extLst>
                      <a:ext uri="{FF2B5EF4-FFF2-40B4-BE49-F238E27FC236}">
                        <a16:creationId xmlns:a16="http://schemas.microsoft.com/office/drawing/2014/main" id="{861A99DE-BB0A-3926-3BA2-DDC35FB15C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47" name="Oval 167">
                    <a:extLst>
                      <a:ext uri="{FF2B5EF4-FFF2-40B4-BE49-F238E27FC236}">
                        <a16:creationId xmlns:a16="http://schemas.microsoft.com/office/drawing/2014/main" id="{EA3AB78B-6ADA-385D-4A0C-AD407A97FD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48" name="Oval 168">
                    <a:extLst>
                      <a:ext uri="{FF2B5EF4-FFF2-40B4-BE49-F238E27FC236}">
                        <a16:creationId xmlns:a16="http://schemas.microsoft.com/office/drawing/2014/main" id="{5D9F381D-ECEE-4782-1CA3-96C65B24B9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20678" name="Group 198">
                <a:extLst>
                  <a:ext uri="{FF2B5EF4-FFF2-40B4-BE49-F238E27FC236}">
                    <a16:creationId xmlns:a16="http://schemas.microsoft.com/office/drawing/2014/main" id="{946A1EC6-AD25-924F-C6C6-29A637AB05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1" y="796"/>
                <a:ext cx="1073" cy="836"/>
                <a:chOff x="2356" y="768"/>
                <a:chExt cx="1073" cy="836"/>
              </a:xfrm>
            </p:grpSpPr>
            <p:sp>
              <p:nvSpPr>
                <p:cNvPr id="20668" name="Text Box 188">
                  <a:extLst>
                    <a:ext uri="{FF2B5EF4-FFF2-40B4-BE49-F238E27FC236}">
                      <a16:creationId xmlns:a16="http://schemas.microsoft.com/office/drawing/2014/main" id="{1F104CA5-7B8D-79A1-7A18-01E78B6B538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53" y="848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Rn</a:t>
                  </a:r>
                </a:p>
              </p:txBody>
            </p:sp>
            <p:sp>
              <p:nvSpPr>
                <p:cNvPr id="20669" name="Text Box 189">
                  <a:extLst>
                    <a:ext uri="{FF2B5EF4-FFF2-40B4-BE49-F238E27FC236}">
                      <a16:creationId xmlns:a16="http://schemas.microsoft.com/office/drawing/2014/main" id="{FF7D6616-9BB5-5A60-9F5A-A5149F5683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6" y="768"/>
                  <a:ext cx="47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222</a:t>
                  </a:r>
                </a:p>
              </p:txBody>
            </p:sp>
            <p:sp>
              <p:nvSpPr>
                <p:cNvPr id="20670" name="Text Box 190">
                  <a:extLst>
                    <a:ext uri="{FF2B5EF4-FFF2-40B4-BE49-F238E27FC236}">
                      <a16:creationId xmlns:a16="http://schemas.microsoft.com/office/drawing/2014/main" id="{ADDB71FA-02DA-041F-42CA-937B2B3BA9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6" y="1258"/>
                  <a:ext cx="35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86</a:t>
                  </a:r>
                </a:p>
              </p:txBody>
            </p:sp>
          </p:grpSp>
        </p:grpSp>
        <p:grpSp>
          <p:nvGrpSpPr>
            <p:cNvPr id="20684" name="Group 204">
              <a:extLst>
                <a:ext uri="{FF2B5EF4-FFF2-40B4-BE49-F238E27FC236}">
                  <a16:creationId xmlns:a16="http://schemas.microsoft.com/office/drawing/2014/main" id="{07F894E1-0B0D-A648-0E73-F92DDC0F8E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2812"/>
              <a:ext cx="812" cy="1220"/>
              <a:chOff x="4128" y="2812"/>
              <a:chExt cx="812" cy="1220"/>
            </a:xfrm>
          </p:grpSpPr>
          <p:grpSp>
            <p:nvGrpSpPr>
              <p:cNvPr id="20663" name="Group 183">
                <a:extLst>
                  <a:ext uri="{FF2B5EF4-FFF2-40B4-BE49-F238E27FC236}">
                    <a16:creationId xmlns:a16="http://schemas.microsoft.com/office/drawing/2014/main" id="{E868A031-8A41-C770-9626-46D8CE3F69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2" y="3504"/>
                <a:ext cx="576" cy="528"/>
                <a:chOff x="2640" y="1392"/>
                <a:chExt cx="576" cy="528"/>
              </a:xfrm>
            </p:grpSpPr>
            <p:sp>
              <p:nvSpPr>
                <p:cNvPr id="20652" name="Oval 172">
                  <a:extLst>
                    <a:ext uri="{FF2B5EF4-FFF2-40B4-BE49-F238E27FC236}">
                      <a16:creationId xmlns:a16="http://schemas.microsoft.com/office/drawing/2014/main" id="{5FC67B35-6403-167E-20A6-A5F94D4072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40" y="1536"/>
                  <a:ext cx="288" cy="28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6" name="Oval 176">
                  <a:extLst>
                    <a:ext uri="{FF2B5EF4-FFF2-40B4-BE49-F238E27FC236}">
                      <a16:creationId xmlns:a16="http://schemas.microsoft.com/office/drawing/2014/main" id="{48D4B0C4-91A7-D2CA-D10B-F7AA68E746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392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7" name="Oval 177">
                  <a:extLst>
                    <a:ext uri="{FF2B5EF4-FFF2-40B4-BE49-F238E27FC236}">
                      <a16:creationId xmlns:a16="http://schemas.microsoft.com/office/drawing/2014/main" id="{42152D71-0AA6-0EF2-7D85-7A947F1049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632"/>
                  <a:ext cx="288" cy="28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9" name="Oval 179">
                  <a:extLst>
                    <a:ext uri="{FF2B5EF4-FFF2-40B4-BE49-F238E27FC236}">
                      <a16:creationId xmlns:a16="http://schemas.microsoft.com/office/drawing/2014/main" id="{3283D67B-F26F-8E44-5CCE-A2BCEBE94F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1536"/>
                  <a:ext cx="288" cy="28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673" name="Group 193">
                <a:extLst>
                  <a:ext uri="{FF2B5EF4-FFF2-40B4-BE49-F238E27FC236}">
                    <a16:creationId xmlns:a16="http://schemas.microsoft.com/office/drawing/2014/main" id="{EB1DA81B-4DE0-1ECF-C508-3A37E735A1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28" y="2812"/>
                <a:ext cx="812" cy="836"/>
                <a:chOff x="4228" y="2572"/>
                <a:chExt cx="812" cy="836"/>
              </a:xfrm>
            </p:grpSpPr>
            <p:sp>
              <p:nvSpPr>
                <p:cNvPr id="20674" name="Text Box 194">
                  <a:extLst>
                    <a:ext uri="{FF2B5EF4-FFF2-40B4-BE49-F238E27FC236}">
                      <a16:creationId xmlns:a16="http://schemas.microsoft.com/office/drawing/2014/main" id="{B7BE8F86-90B5-F775-578C-B7D1DFF5288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He</a:t>
                  </a:r>
                </a:p>
              </p:txBody>
            </p:sp>
            <p:sp>
              <p:nvSpPr>
                <p:cNvPr id="20675" name="Text Box 195">
                  <a:extLst>
                    <a:ext uri="{FF2B5EF4-FFF2-40B4-BE49-F238E27FC236}">
                      <a16:creationId xmlns:a16="http://schemas.microsoft.com/office/drawing/2014/main" id="{5FA77063-B564-EA8F-F337-C6C21CAAA2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0676" name="Text Box 196">
                  <a:extLst>
                    <a:ext uri="{FF2B5EF4-FFF2-40B4-BE49-F238E27FC236}">
                      <a16:creationId xmlns:a16="http://schemas.microsoft.com/office/drawing/2014/main" id="{9289F43D-06B4-2D34-AE96-0D35CD61193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20681" name="Group 201">
            <a:extLst>
              <a:ext uri="{FF2B5EF4-FFF2-40B4-BE49-F238E27FC236}">
                <a16:creationId xmlns:a16="http://schemas.microsoft.com/office/drawing/2014/main" id="{155D840F-7609-3019-A6B0-12A07783283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124200"/>
            <a:ext cx="3505200" cy="2819400"/>
            <a:chOff x="1968" y="1968"/>
            <a:chExt cx="2208" cy="1776"/>
          </a:xfrm>
        </p:grpSpPr>
        <p:sp>
          <p:nvSpPr>
            <p:cNvPr id="20679" name="Line 199">
              <a:extLst>
                <a:ext uri="{FF2B5EF4-FFF2-40B4-BE49-F238E27FC236}">
                  <a16:creationId xmlns:a16="http://schemas.microsoft.com/office/drawing/2014/main" id="{072B1AB6-E791-75A2-D5B8-D95820E1A8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1968"/>
              <a:ext cx="196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680" name="Line 200">
              <a:extLst>
                <a:ext uri="{FF2B5EF4-FFF2-40B4-BE49-F238E27FC236}">
                  <a16:creationId xmlns:a16="http://schemas.microsoft.com/office/drawing/2014/main" id="{2DF8CE4B-212C-8803-1F6E-4E03595504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640"/>
              <a:ext cx="22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75" name="Group 39">
            <a:extLst>
              <a:ext uri="{FF2B5EF4-FFF2-40B4-BE49-F238E27FC236}">
                <a16:creationId xmlns:a16="http://schemas.microsoft.com/office/drawing/2014/main" id="{1B7B7040-8896-1A6E-F99B-7B5BA2DC03E4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676400"/>
            <a:ext cx="6705600" cy="1327150"/>
            <a:chOff x="576" y="960"/>
            <a:chExt cx="4224" cy="836"/>
          </a:xfrm>
        </p:grpSpPr>
        <p:grpSp>
          <p:nvGrpSpPr>
            <p:cNvPr id="14338" name="Group 2">
              <a:extLst>
                <a:ext uri="{FF2B5EF4-FFF2-40B4-BE49-F238E27FC236}">
                  <a16:creationId xmlns:a16="http://schemas.microsoft.com/office/drawing/2014/main" id="{EEBB0B78-B39F-8D94-4AE7-D0C397220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960"/>
              <a:ext cx="703" cy="836"/>
              <a:chOff x="2256" y="1574"/>
              <a:chExt cx="703" cy="836"/>
            </a:xfrm>
          </p:grpSpPr>
          <p:sp>
            <p:nvSpPr>
              <p:cNvPr id="14339" name="Text Box 3">
                <a:extLst>
                  <a:ext uri="{FF2B5EF4-FFF2-40B4-BE49-F238E27FC236}">
                    <a16:creationId xmlns:a16="http://schemas.microsoft.com/office/drawing/2014/main" id="{25C1691B-601C-C350-D761-C2B16FBA02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1654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4340" name="Text Box 4">
                <a:extLst>
                  <a:ext uri="{FF2B5EF4-FFF2-40B4-BE49-F238E27FC236}">
                    <a16:creationId xmlns:a16="http://schemas.microsoft.com/office/drawing/2014/main" id="{AF27915F-9A82-97C0-45AB-9BAE8F9A38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1574"/>
                <a:ext cx="28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4341" name="Text Box 5">
                <a:extLst>
                  <a:ext uri="{FF2B5EF4-FFF2-40B4-BE49-F238E27FC236}">
                    <a16:creationId xmlns:a16="http://schemas.microsoft.com/office/drawing/2014/main" id="{1FC62C3E-4425-7C24-5688-D91BA6FC5A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2064"/>
                <a:ext cx="26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Z</a:t>
                </a:r>
              </a:p>
            </p:txBody>
          </p:sp>
        </p:grpSp>
        <p:grpSp>
          <p:nvGrpSpPr>
            <p:cNvPr id="14342" name="Group 6">
              <a:extLst>
                <a:ext uri="{FF2B5EF4-FFF2-40B4-BE49-F238E27FC236}">
                  <a16:creationId xmlns:a16="http://schemas.microsoft.com/office/drawing/2014/main" id="{6163754F-5789-B72A-8EC0-9C5B7AB19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1" y="960"/>
              <a:ext cx="991" cy="836"/>
              <a:chOff x="1344" y="1488"/>
              <a:chExt cx="991" cy="836"/>
            </a:xfrm>
          </p:grpSpPr>
          <p:sp>
            <p:nvSpPr>
              <p:cNvPr id="14343" name="Text Box 7">
                <a:extLst>
                  <a:ext uri="{FF2B5EF4-FFF2-40B4-BE49-F238E27FC236}">
                    <a16:creationId xmlns:a16="http://schemas.microsoft.com/office/drawing/2014/main" id="{5A978E10-7C79-4B77-5B9C-F804906C94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4344" name="Text Box 8">
                <a:extLst>
                  <a:ext uri="{FF2B5EF4-FFF2-40B4-BE49-F238E27FC236}">
                    <a16:creationId xmlns:a16="http://schemas.microsoft.com/office/drawing/2014/main" id="{A9D19740-04A3-8A21-5A54-94CED734AE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60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A - 4</a:t>
                </a:r>
              </a:p>
            </p:txBody>
          </p:sp>
          <p:sp>
            <p:nvSpPr>
              <p:cNvPr id="14345" name="Text Box 9">
                <a:extLst>
                  <a:ext uri="{FF2B5EF4-FFF2-40B4-BE49-F238E27FC236}">
                    <a16:creationId xmlns:a16="http://schemas.microsoft.com/office/drawing/2014/main" id="{9D919735-1618-D577-14B4-EBFE702921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8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Z - 2</a:t>
                </a:r>
              </a:p>
            </p:txBody>
          </p:sp>
        </p:grpSp>
        <p:sp>
          <p:nvSpPr>
            <p:cNvPr id="14350" name="Line 14">
              <a:extLst>
                <a:ext uri="{FF2B5EF4-FFF2-40B4-BE49-F238E27FC236}">
                  <a16:creationId xmlns:a16="http://schemas.microsoft.com/office/drawing/2014/main" id="{625B2593-898C-21B2-B225-1F94B4C93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3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1" name="Text Box 15">
              <a:extLst>
                <a:ext uri="{FF2B5EF4-FFF2-40B4-BE49-F238E27FC236}">
                  <a16:creationId xmlns:a16="http://schemas.microsoft.com/office/drawing/2014/main" id="{DD951359-577F-FBE2-D939-0D28F1D0A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05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14366" name="Group 30">
              <a:extLst>
                <a:ext uri="{FF2B5EF4-FFF2-40B4-BE49-F238E27FC236}">
                  <a16:creationId xmlns:a16="http://schemas.microsoft.com/office/drawing/2014/main" id="{B193F564-9424-7D90-2202-1DB49E5323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8" y="960"/>
              <a:ext cx="812" cy="836"/>
              <a:chOff x="4228" y="2572"/>
              <a:chExt cx="812" cy="836"/>
            </a:xfrm>
          </p:grpSpPr>
          <p:sp>
            <p:nvSpPr>
              <p:cNvPr id="14367" name="Text Box 31">
                <a:extLst>
                  <a:ext uri="{FF2B5EF4-FFF2-40B4-BE49-F238E27FC236}">
                    <a16:creationId xmlns:a16="http://schemas.microsoft.com/office/drawing/2014/main" id="{DC3E4714-F1C2-FD0A-6494-FD11CD20C6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14368" name="Text Box 32">
                <a:extLst>
                  <a:ext uri="{FF2B5EF4-FFF2-40B4-BE49-F238E27FC236}">
                    <a16:creationId xmlns:a16="http://schemas.microsoft.com/office/drawing/2014/main" id="{AF54110C-9FB3-DCF0-F447-C886F25252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369" name="Text Box 33">
                <a:extLst>
                  <a:ext uri="{FF2B5EF4-FFF2-40B4-BE49-F238E27FC236}">
                    <a16:creationId xmlns:a16="http://schemas.microsoft.com/office/drawing/2014/main" id="{96205B48-F121-4289-E686-BFAA049614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14374" name="Group 38">
            <a:extLst>
              <a:ext uri="{FF2B5EF4-FFF2-40B4-BE49-F238E27FC236}">
                <a16:creationId xmlns:a16="http://schemas.microsoft.com/office/drawing/2014/main" id="{AF6FC656-1E0A-4C3F-4C5F-7FB5317DB25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67200"/>
            <a:ext cx="6927850" cy="1371600"/>
            <a:chOff x="432" y="2592"/>
            <a:chExt cx="4364" cy="864"/>
          </a:xfrm>
        </p:grpSpPr>
        <p:sp>
          <p:nvSpPr>
            <p:cNvPr id="14353" name="Text Box 17">
              <a:extLst>
                <a:ext uri="{FF2B5EF4-FFF2-40B4-BE49-F238E27FC236}">
                  <a16:creationId xmlns:a16="http://schemas.microsoft.com/office/drawing/2014/main" id="{F6E26560-D497-5688-D80E-B5F1C97CF9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672"/>
              <a:ext cx="64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Ra</a:t>
              </a:r>
            </a:p>
          </p:txBody>
        </p:sp>
        <p:sp>
          <p:nvSpPr>
            <p:cNvPr id="14354" name="Text Box 18">
              <a:extLst>
                <a:ext uri="{FF2B5EF4-FFF2-40B4-BE49-F238E27FC236}">
                  <a16:creationId xmlns:a16="http://schemas.microsoft.com/office/drawing/2014/main" id="{C9F6A5C5-FDFA-D4EA-1023-E0DB4E99D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592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226</a:t>
              </a:r>
            </a:p>
          </p:txBody>
        </p:sp>
        <p:sp>
          <p:nvSpPr>
            <p:cNvPr id="14355" name="Text Box 19">
              <a:extLst>
                <a:ext uri="{FF2B5EF4-FFF2-40B4-BE49-F238E27FC236}">
                  <a16:creationId xmlns:a16="http://schemas.microsoft.com/office/drawing/2014/main" id="{E5203CC4-C5C9-F9ED-1523-17A6555B2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" y="3082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88</a:t>
              </a:r>
            </a:p>
          </p:txBody>
        </p:sp>
        <p:sp>
          <p:nvSpPr>
            <p:cNvPr id="14357" name="Text Box 21">
              <a:extLst>
                <a:ext uri="{FF2B5EF4-FFF2-40B4-BE49-F238E27FC236}">
                  <a16:creationId xmlns:a16="http://schemas.microsoft.com/office/drawing/2014/main" id="{9D5B17E0-D03E-8499-D44A-83336C991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9" y="2672"/>
              <a:ext cx="67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Rn</a:t>
              </a:r>
            </a:p>
          </p:txBody>
        </p:sp>
        <p:sp>
          <p:nvSpPr>
            <p:cNvPr id="14358" name="Text Box 22">
              <a:extLst>
                <a:ext uri="{FF2B5EF4-FFF2-40B4-BE49-F238E27FC236}">
                  <a16:creationId xmlns:a16="http://schemas.microsoft.com/office/drawing/2014/main" id="{3FEDA4E8-898E-F21D-291B-B361C31B0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2" y="2592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222</a:t>
              </a:r>
            </a:p>
          </p:txBody>
        </p:sp>
        <p:sp>
          <p:nvSpPr>
            <p:cNvPr id="14359" name="Text Box 23">
              <a:extLst>
                <a:ext uri="{FF2B5EF4-FFF2-40B4-BE49-F238E27FC236}">
                  <a16:creationId xmlns:a16="http://schemas.microsoft.com/office/drawing/2014/main" id="{9DA1332D-C83B-50F0-76E8-029B1E0B0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082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86</a:t>
              </a:r>
            </a:p>
          </p:txBody>
        </p:sp>
        <p:sp>
          <p:nvSpPr>
            <p:cNvPr id="14364" name="Line 28">
              <a:extLst>
                <a:ext uri="{FF2B5EF4-FFF2-40B4-BE49-F238E27FC236}">
                  <a16:creationId xmlns:a16="http://schemas.microsoft.com/office/drawing/2014/main" id="{CCB1304D-0A52-A752-10E0-6F1FE6146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7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65" name="Text Box 29">
              <a:extLst>
                <a:ext uri="{FF2B5EF4-FFF2-40B4-BE49-F238E27FC236}">
                  <a16:creationId xmlns:a16="http://schemas.microsoft.com/office/drawing/2014/main" id="{DB3DEA12-73A4-C976-0EBE-A2B52E0BF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688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14370" name="Group 34">
              <a:extLst>
                <a:ext uri="{FF2B5EF4-FFF2-40B4-BE49-F238E27FC236}">
                  <a16:creationId xmlns:a16="http://schemas.microsoft.com/office/drawing/2014/main" id="{E7005E5F-A452-9DF0-79EA-B8CC52CC75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2620"/>
              <a:ext cx="812" cy="836"/>
              <a:chOff x="4228" y="2572"/>
              <a:chExt cx="812" cy="836"/>
            </a:xfrm>
          </p:grpSpPr>
          <p:sp>
            <p:nvSpPr>
              <p:cNvPr id="14371" name="Text Box 35">
                <a:extLst>
                  <a:ext uri="{FF2B5EF4-FFF2-40B4-BE49-F238E27FC236}">
                    <a16:creationId xmlns:a16="http://schemas.microsoft.com/office/drawing/2014/main" id="{FDF17277-5C98-A259-7589-234AEFE280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14372" name="Text Box 36">
                <a:extLst>
                  <a:ext uri="{FF2B5EF4-FFF2-40B4-BE49-F238E27FC236}">
                    <a16:creationId xmlns:a16="http://schemas.microsoft.com/office/drawing/2014/main" id="{30189D44-BA6D-923C-6E54-924248C843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373" name="Text Box 37">
                <a:extLst>
                  <a:ext uri="{FF2B5EF4-FFF2-40B4-BE49-F238E27FC236}">
                    <a16:creationId xmlns:a16="http://schemas.microsoft.com/office/drawing/2014/main" id="{D1EBB44F-1AC3-00F2-D38E-64F4E32BD6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14376" name="Text Box 40">
            <a:extLst>
              <a:ext uri="{FF2B5EF4-FFF2-40B4-BE49-F238E27FC236}">
                <a16:creationId xmlns:a16="http://schemas.microsoft.com/office/drawing/2014/main" id="{6ED62527-1174-F15C-0D49-406D6020A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24" name="Group 64">
            <a:extLst>
              <a:ext uri="{FF2B5EF4-FFF2-40B4-BE49-F238E27FC236}">
                <a16:creationId xmlns:a16="http://schemas.microsoft.com/office/drawing/2014/main" id="{8BB0304D-0E61-89A8-07CD-012735357D1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083050"/>
            <a:ext cx="7086600" cy="1327150"/>
            <a:chOff x="576" y="2572"/>
            <a:chExt cx="4464" cy="836"/>
          </a:xfrm>
        </p:grpSpPr>
        <p:grpSp>
          <p:nvGrpSpPr>
            <p:cNvPr id="15412" name="Group 52">
              <a:extLst>
                <a:ext uri="{FF2B5EF4-FFF2-40B4-BE49-F238E27FC236}">
                  <a16:creationId xmlns:a16="http://schemas.microsoft.com/office/drawing/2014/main" id="{216FEF9F-AAC0-0E44-AF31-86A5211B35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572"/>
              <a:ext cx="4464" cy="836"/>
              <a:chOff x="576" y="2572"/>
              <a:chExt cx="4464" cy="836"/>
            </a:xfrm>
          </p:grpSpPr>
          <p:sp>
            <p:nvSpPr>
              <p:cNvPr id="15394" name="Text Box 34">
                <a:extLst>
                  <a:ext uri="{FF2B5EF4-FFF2-40B4-BE49-F238E27FC236}">
                    <a16:creationId xmlns:a16="http://schemas.microsoft.com/office/drawing/2014/main" id="{D9E980B0-BCFF-6449-BF9C-7E4553572C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Rn</a:t>
                </a:r>
              </a:p>
            </p:txBody>
          </p:sp>
          <p:sp>
            <p:nvSpPr>
              <p:cNvPr id="15395" name="Text Box 35">
                <a:extLst>
                  <a:ext uri="{FF2B5EF4-FFF2-40B4-BE49-F238E27FC236}">
                    <a16:creationId xmlns:a16="http://schemas.microsoft.com/office/drawing/2014/main" id="{BE4AC92C-3203-EA1F-B66B-0493E07F96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222</a:t>
                </a:r>
              </a:p>
            </p:txBody>
          </p:sp>
          <p:sp>
            <p:nvSpPr>
              <p:cNvPr id="15396" name="Text Box 36">
                <a:extLst>
                  <a:ext uri="{FF2B5EF4-FFF2-40B4-BE49-F238E27FC236}">
                    <a16:creationId xmlns:a16="http://schemas.microsoft.com/office/drawing/2014/main" id="{11A936C6-4C7F-8150-1962-77CEBFE172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86</a:t>
                </a:r>
              </a:p>
            </p:txBody>
          </p:sp>
          <p:grpSp>
            <p:nvGrpSpPr>
              <p:cNvPr id="15407" name="Group 47">
                <a:extLst>
                  <a:ext uri="{FF2B5EF4-FFF2-40B4-BE49-F238E27FC236}">
                    <a16:creationId xmlns:a16="http://schemas.microsoft.com/office/drawing/2014/main" id="{5FF061B7-935C-4DF4-C23C-F9D2B7A418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2572"/>
                <a:ext cx="812" cy="836"/>
                <a:chOff x="4228" y="2572"/>
                <a:chExt cx="812" cy="836"/>
              </a:xfrm>
            </p:grpSpPr>
            <p:sp>
              <p:nvSpPr>
                <p:cNvPr id="15398" name="Text Box 38">
                  <a:extLst>
                    <a:ext uri="{FF2B5EF4-FFF2-40B4-BE49-F238E27FC236}">
                      <a16:creationId xmlns:a16="http://schemas.microsoft.com/office/drawing/2014/main" id="{098A8B74-F744-C356-4E1A-9939E3CD80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He</a:t>
                  </a:r>
                </a:p>
              </p:txBody>
            </p:sp>
            <p:sp>
              <p:nvSpPr>
                <p:cNvPr id="15399" name="Text Box 39">
                  <a:extLst>
                    <a:ext uri="{FF2B5EF4-FFF2-40B4-BE49-F238E27FC236}">
                      <a16:creationId xmlns:a16="http://schemas.microsoft.com/office/drawing/2014/main" id="{1E06A325-7584-7C3B-E586-48BBD41C31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5400" name="Text Box 40">
                  <a:extLst>
                    <a:ext uri="{FF2B5EF4-FFF2-40B4-BE49-F238E27FC236}">
                      <a16:creationId xmlns:a16="http://schemas.microsoft.com/office/drawing/2014/main" id="{AE6AFDB9-C9D0-0AEB-CE68-14C7FE4935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  <p:sp>
            <p:nvSpPr>
              <p:cNvPr id="15401" name="Line 41">
                <a:extLst>
                  <a:ext uri="{FF2B5EF4-FFF2-40B4-BE49-F238E27FC236}">
                    <a16:creationId xmlns:a16="http://schemas.microsoft.com/office/drawing/2014/main" id="{96B88BDA-DD78-FF1C-2BF4-80C51D3DD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9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02" name="Text Box 42">
                <a:extLst>
                  <a:ext uri="{FF2B5EF4-FFF2-40B4-BE49-F238E27FC236}">
                    <a16:creationId xmlns:a16="http://schemas.microsoft.com/office/drawing/2014/main" id="{AD100691-8D97-7FCA-6982-ACE29F4051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2668"/>
                <a:ext cx="38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5404" name="Text Box 44">
                <a:extLst>
                  <a:ext uri="{FF2B5EF4-FFF2-40B4-BE49-F238E27FC236}">
                    <a16:creationId xmlns:a16="http://schemas.microsoft.com/office/drawing/2014/main" id="{2B5C6A47-8737-CBA8-6550-0576FF0CDA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2652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Po</a:t>
                </a:r>
              </a:p>
            </p:txBody>
          </p:sp>
          <p:sp>
            <p:nvSpPr>
              <p:cNvPr id="15405" name="Text Box 45">
                <a:extLst>
                  <a:ext uri="{FF2B5EF4-FFF2-40B4-BE49-F238E27FC236}">
                    <a16:creationId xmlns:a16="http://schemas.microsoft.com/office/drawing/2014/main" id="{B4930BF7-AD60-86BD-0568-A14483ABE8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218</a:t>
                </a:r>
              </a:p>
            </p:txBody>
          </p:sp>
          <p:sp>
            <p:nvSpPr>
              <p:cNvPr id="15406" name="Text Box 46">
                <a:extLst>
                  <a:ext uri="{FF2B5EF4-FFF2-40B4-BE49-F238E27FC236}">
                    <a16:creationId xmlns:a16="http://schemas.microsoft.com/office/drawing/2014/main" id="{565A150E-ECBB-8C62-F41D-77231ADA4E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84</a:t>
                </a:r>
              </a:p>
            </p:txBody>
          </p:sp>
        </p:grpSp>
        <p:grpSp>
          <p:nvGrpSpPr>
            <p:cNvPr id="15413" name="Group 53">
              <a:extLst>
                <a:ext uri="{FF2B5EF4-FFF2-40B4-BE49-F238E27FC236}">
                  <a16:creationId xmlns:a16="http://schemas.microsoft.com/office/drawing/2014/main" id="{9B7B14EF-A618-1A8F-DDC0-3CBE87A1DB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8" y="2572"/>
              <a:ext cx="812" cy="836"/>
              <a:chOff x="4228" y="2572"/>
              <a:chExt cx="812" cy="836"/>
            </a:xfrm>
          </p:grpSpPr>
          <p:sp>
            <p:nvSpPr>
              <p:cNvPr id="15414" name="Text Box 54">
                <a:extLst>
                  <a:ext uri="{FF2B5EF4-FFF2-40B4-BE49-F238E27FC236}">
                    <a16:creationId xmlns:a16="http://schemas.microsoft.com/office/drawing/2014/main" id="{AE194020-F93C-111D-5EC3-15A48BEB6C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15415" name="Text Box 55">
                <a:extLst>
                  <a:ext uri="{FF2B5EF4-FFF2-40B4-BE49-F238E27FC236}">
                    <a16:creationId xmlns:a16="http://schemas.microsoft.com/office/drawing/2014/main" id="{7FBF6320-404E-FBEB-92E0-8A60B3D887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5416" name="Text Box 56">
                <a:extLst>
                  <a:ext uri="{FF2B5EF4-FFF2-40B4-BE49-F238E27FC236}">
                    <a16:creationId xmlns:a16="http://schemas.microsoft.com/office/drawing/2014/main" id="{B5367B53-B9A4-C013-1105-1428DDAE70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15421" name="Group 61">
            <a:extLst>
              <a:ext uri="{FF2B5EF4-FFF2-40B4-BE49-F238E27FC236}">
                <a16:creationId xmlns:a16="http://schemas.microsoft.com/office/drawing/2014/main" id="{A29AD653-2AE3-7411-7048-D7151BE6E31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720850"/>
            <a:ext cx="6781800" cy="1327150"/>
            <a:chOff x="576" y="912"/>
            <a:chExt cx="4272" cy="836"/>
          </a:xfrm>
        </p:grpSpPr>
        <p:sp>
          <p:nvSpPr>
            <p:cNvPr id="15376" name="Text Box 16">
              <a:extLst>
                <a:ext uri="{FF2B5EF4-FFF2-40B4-BE49-F238E27FC236}">
                  <a16:creationId xmlns:a16="http://schemas.microsoft.com/office/drawing/2014/main" id="{E31057C3-702C-89E7-4ED3-4CFF4A1E26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992"/>
              <a:ext cx="67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Rn</a:t>
              </a:r>
            </a:p>
          </p:txBody>
        </p:sp>
        <p:sp>
          <p:nvSpPr>
            <p:cNvPr id="15377" name="Text Box 17">
              <a:extLst>
                <a:ext uri="{FF2B5EF4-FFF2-40B4-BE49-F238E27FC236}">
                  <a16:creationId xmlns:a16="http://schemas.microsoft.com/office/drawing/2014/main" id="{E8054772-CDC9-8AD2-440D-F998E25390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912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222</a:t>
              </a:r>
            </a:p>
          </p:txBody>
        </p:sp>
        <p:sp>
          <p:nvSpPr>
            <p:cNvPr id="15378" name="Text Box 18">
              <a:extLst>
                <a:ext uri="{FF2B5EF4-FFF2-40B4-BE49-F238E27FC236}">
                  <a16:creationId xmlns:a16="http://schemas.microsoft.com/office/drawing/2014/main" id="{5233BE71-5297-0DD8-CD12-0BBD9DE16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" y="1402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86</a:t>
              </a:r>
            </a:p>
          </p:txBody>
        </p:sp>
        <p:sp>
          <p:nvSpPr>
            <p:cNvPr id="15386" name="Line 26">
              <a:extLst>
                <a:ext uri="{FF2B5EF4-FFF2-40B4-BE49-F238E27FC236}">
                  <a16:creationId xmlns:a16="http://schemas.microsoft.com/office/drawing/2014/main" id="{565D2796-CBA2-715D-EB7B-F2C936A7F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29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7" name="Text Box 27">
              <a:extLst>
                <a:ext uri="{FF2B5EF4-FFF2-40B4-BE49-F238E27FC236}">
                  <a16:creationId xmlns:a16="http://schemas.microsoft.com/office/drawing/2014/main" id="{ECC9AED9-5760-7A6B-0120-FDCE6923B1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008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15388" name="Group 28">
              <a:extLst>
                <a:ext uri="{FF2B5EF4-FFF2-40B4-BE49-F238E27FC236}">
                  <a16:creationId xmlns:a16="http://schemas.microsoft.com/office/drawing/2014/main" id="{FBB61016-9271-0A2A-D9F0-F48039A6D2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7" y="912"/>
              <a:ext cx="991" cy="836"/>
              <a:chOff x="1344" y="1488"/>
              <a:chExt cx="991" cy="836"/>
            </a:xfrm>
          </p:grpSpPr>
          <p:sp>
            <p:nvSpPr>
              <p:cNvPr id="15389" name="Text Box 29">
                <a:extLst>
                  <a:ext uri="{FF2B5EF4-FFF2-40B4-BE49-F238E27FC236}">
                    <a16:creationId xmlns:a16="http://schemas.microsoft.com/office/drawing/2014/main" id="{72AD42A8-B48C-9DC2-8172-0B0F733EA3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5390" name="Text Box 30">
                <a:extLst>
                  <a:ext uri="{FF2B5EF4-FFF2-40B4-BE49-F238E27FC236}">
                    <a16:creationId xmlns:a16="http://schemas.microsoft.com/office/drawing/2014/main" id="{C5EAB8D7-3D7A-4A07-7F4D-9DB87BD126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58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  A</a:t>
                </a:r>
              </a:p>
            </p:txBody>
          </p:sp>
          <p:sp>
            <p:nvSpPr>
              <p:cNvPr id="15391" name="Text Box 31">
                <a:extLst>
                  <a:ext uri="{FF2B5EF4-FFF2-40B4-BE49-F238E27FC236}">
                    <a16:creationId xmlns:a16="http://schemas.microsoft.com/office/drawing/2014/main" id="{3C4B8D47-4518-0373-33F0-E3BA7C7046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6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  Z</a:t>
                </a:r>
              </a:p>
            </p:txBody>
          </p:sp>
        </p:grpSp>
        <p:grpSp>
          <p:nvGrpSpPr>
            <p:cNvPr id="15417" name="Group 57">
              <a:extLst>
                <a:ext uri="{FF2B5EF4-FFF2-40B4-BE49-F238E27FC236}">
                  <a16:creationId xmlns:a16="http://schemas.microsoft.com/office/drawing/2014/main" id="{B385EC97-3C07-D059-B1BA-5918523C54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6" y="912"/>
              <a:ext cx="812" cy="836"/>
              <a:chOff x="4228" y="2572"/>
              <a:chExt cx="812" cy="836"/>
            </a:xfrm>
          </p:grpSpPr>
          <p:sp>
            <p:nvSpPr>
              <p:cNvPr id="15418" name="Text Box 58">
                <a:extLst>
                  <a:ext uri="{FF2B5EF4-FFF2-40B4-BE49-F238E27FC236}">
                    <a16:creationId xmlns:a16="http://schemas.microsoft.com/office/drawing/2014/main" id="{45298A4E-AD95-EA86-0766-E45E66055F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15419" name="Text Box 59">
                <a:extLst>
                  <a:ext uri="{FF2B5EF4-FFF2-40B4-BE49-F238E27FC236}">
                    <a16:creationId xmlns:a16="http://schemas.microsoft.com/office/drawing/2014/main" id="{16215060-B7D8-01D4-BBD4-FB704F18CC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5420" name="Text Box 60">
                <a:extLst>
                  <a:ext uri="{FF2B5EF4-FFF2-40B4-BE49-F238E27FC236}">
                    <a16:creationId xmlns:a16="http://schemas.microsoft.com/office/drawing/2014/main" id="{EF9CB370-343D-A914-A80B-CC186DC672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15423" name="Text Box 63">
            <a:extLst>
              <a:ext uri="{FF2B5EF4-FFF2-40B4-BE49-F238E27FC236}">
                <a16:creationId xmlns:a16="http://schemas.microsoft.com/office/drawing/2014/main" id="{A0FFCF73-35AD-056A-62CB-EE39BE413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42" name="Group 38">
            <a:extLst>
              <a:ext uri="{FF2B5EF4-FFF2-40B4-BE49-F238E27FC236}">
                <a16:creationId xmlns:a16="http://schemas.microsoft.com/office/drawing/2014/main" id="{AA28BD62-571A-727C-EF96-93D4290E73EE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083050"/>
            <a:ext cx="7086600" cy="1327150"/>
            <a:chOff x="576" y="2572"/>
            <a:chExt cx="4464" cy="836"/>
          </a:xfrm>
        </p:grpSpPr>
        <p:grpSp>
          <p:nvGrpSpPr>
            <p:cNvPr id="21510" name="Group 6">
              <a:extLst>
                <a:ext uri="{FF2B5EF4-FFF2-40B4-BE49-F238E27FC236}">
                  <a16:creationId xmlns:a16="http://schemas.microsoft.com/office/drawing/2014/main" id="{643C9B10-F8D0-BEAC-B899-7BF533B3B3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8" y="2572"/>
              <a:ext cx="812" cy="836"/>
              <a:chOff x="4228" y="2572"/>
              <a:chExt cx="812" cy="836"/>
            </a:xfrm>
          </p:grpSpPr>
          <p:sp>
            <p:nvSpPr>
              <p:cNvPr id="21511" name="Text Box 7">
                <a:extLst>
                  <a:ext uri="{FF2B5EF4-FFF2-40B4-BE49-F238E27FC236}">
                    <a16:creationId xmlns:a16="http://schemas.microsoft.com/office/drawing/2014/main" id="{D8B3BBF4-1F86-13DB-776E-771025D81D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1512" name="Text Box 8">
                <a:extLst>
                  <a:ext uri="{FF2B5EF4-FFF2-40B4-BE49-F238E27FC236}">
                    <a16:creationId xmlns:a16="http://schemas.microsoft.com/office/drawing/2014/main" id="{5F99E8EA-8840-E665-5E86-F1A0EF094C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1513" name="Text Box 9">
                <a:extLst>
                  <a:ext uri="{FF2B5EF4-FFF2-40B4-BE49-F238E27FC236}">
                    <a16:creationId xmlns:a16="http://schemas.microsoft.com/office/drawing/2014/main" id="{31FE3B4E-A5A9-D198-84B0-D7F9497801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1541" name="Group 37">
              <a:extLst>
                <a:ext uri="{FF2B5EF4-FFF2-40B4-BE49-F238E27FC236}">
                  <a16:creationId xmlns:a16="http://schemas.microsoft.com/office/drawing/2014/main" id="{38A1E02D-2790-10C7-9BCA-6612F4C3AB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572"/>
              <a:ext cx="4464" cy="836"/>
              <a:chOff x="576" y="2572"/>
              <a:chExt cx="4464" cy="836"/>
            </a:xfrm>
          </p:grpSpPr>
          <p:sp>
            <p:nvSpPr>
              <p:cNvPr id="21507" name="Text Box 3">
                <a:extLst>
                  <a:ext uri="{FF2B5EF4-FFF2-40B4-BE49-F238E27FC236}">
                    <a16:creationId xmlns:a16="http://schemas.microsoft.com/office/drawing/2014/main" id="{7EAFD7C5-1720-E3BB-74F6-F3F4D9BA06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652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U</a:t>
                </a:r>
              </a:p>
            </p:txBody>
          </p:sp>
          <p:sp>
            <p:nvSpPr>
              <p:cNvPr id="21508" name="Text Box 4">
                <a:extLst>
                  <a:ext uri="{FF2B5EF4-FFF2-40B4-BE49-F238E27FC236}">
                    <a16:creationId xmlns:a16="http://schemas.microsoft.com/office/drawing/2014/main" id="{36B19131-7E8A-B2DC-BC48-B7C676BA79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234</a:t>
                </a:r>
              </a:p>
            </p:txBody>
          </p:sp>
          <p:sp>
            <p:nvSpPr>
              <p:cNvPr id="21509" name="Text Box 5">
                <a:extLst>
                  <a:ext uri="{FF2B5EF4-FFF2-40B4-BE49-F238E27FC236}">
                    <a16:creationId xmlns:a16="http://schemas.microsoft.com/office/drawing/2014/main" id="{3B25F9F3-B4D7-5E4A-D428-250874B711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92</a:t>
                </a:r>
              </a:p>
            </p:txBody>
          </p:sp>
          <p:sp>
            <p:nvSpPr>
              <p:cNvPr id="21514" name="Line 10">
                <a:extLst>
                  <a:ext uri="{FF2B5EF4-FFF2-40B4-BE49-F238E27FC236}">
                    <a16:creationId xmlns:a16="http://schemas.microsoft.com/office/drawing/2014/main" id="{3700F148-3AB9-B8C0-08AF-9E32892A9F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9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15" name="Text Box 11">
                <a:extLst>
                  <a:ext uri="{FF2B5EF4-FFF2-40B4-BE49-F238E27FC236}">
                    <a16:creationId xmlns:a16="http://schemas.microsoft.com/office/drawing/2014/main" id="{0FF71CE0-460B-EBA9-402F-D55322187C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3" y="2668"/>
                <a:ext cx="38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21516" name="Text Box 12">
                <a:extLst>
                  <a:ext uri="{FF2B5EF4-FFF2-40B4-BE49-F238E27FC236}">
                    <a16:creationId xmlns:a16="http://schemas.microsoft.com/office/drawing/2014/main" id="{B4F4A983-3E69-86A7-817D-6009D92632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1" y="2652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Th</a:t>
                </a:r>
              </a:p>
            </p:txBody>
          </p:sp>
          <p:sp>
            <p:nvSpPr>
              <p:cNvPr id="21517" name="Text Box 13">
                <a:extLst>
                  <a:ext uri="{FF2B5EF4-FFF2-40B4-BE49-F238E27FC236}">
                    <a16:creationId xmlns:a16="http://schemas.microsoft.com/office/drawing/2014/main" id="{52EE99D2-7689-5FEA-9876-5BC9B2A64D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84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230</a:t>
                </a:r>
              </a:p>
            </p:txBody>
          </p:sp>
          <p:sp>
            <p:nvSpPr>
              <p:cNvPr id="21518" name="Text Box 14">
                <a:extLst>
                  <a:ext uri="{FF2B5EF4-FFF2-40B4-BE49-F238E27FC236}">
                    <a16:creationId xmlns:a16="http://schemas.microsoft.com/office/drawing/2014/main" id="{778E809D-5C77-57BE-8269-F89332384F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1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90</a:t>
                </a:r>
              </a:p>
            </p:txBody>
          </p:sp>
          <p:grpSp>
            <p:nvGrpSpPr>
              <p:cNvPr id="21519" name="Group 15">
                <a:extLst>
                  <a:ext uri="{FF2B5EF4-FFF2-40B4-BE49-F238E27FC236}">
                    <a16:creationId xmlns:a16="http://schemas.microsoft.com/office/drawing/2014/main" id="{1CA64D1B-AE83-8E78-28D3-B4AD667830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2572"/>
                <a:ext cx="812" cy="836"/>
                <a:chOff x="4228" y="2572"/>
                <a:chExt cx="812" cy="836"/>
              </a:xfrm>
            </p:grpSpPr>
            <p:sp>
              <p:nvSpPr>
                <p:cNvPr id="21520" name="Text Box 16">
                  <a:extLst>
                    <a:ext uri="{FF2B5EF4-FFF2-40B4-BE49-F238E27FC236}">
                      <a16:creationId xmlns:a16="http://schemas.microsoft.com/office/drawing/2014/main" id="{935FD903-79F5-0224-1A1B-7836765F4F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He</a:t>
                  </a:r>
                </a:p>
              </p:txBody>
            </p:sp>
            <p:sp>
              <p:nvSpPr>
                <p:cNvPr id="21521" name="Text Box 17">
                  <a:extLst>
                    <a:ext uri="{FF2B5EF4-FFF2-40B4-BE49-F238E27FC236}">
                      <a16:creationId xmlns:a16="http://schemas.microsoft.com/office/drawing/2014/main" id="{1C827136-551D-37F0-5224-787972148B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1522" name="Text Box 18">
                  <a:extLst>
                    <a:ext uri="{FF2B5EF4-FFF2-40B4-BE49-F238E27FC236}">
                      <a16:creationId xmlns:a16="http://schemas.microsoft.com/office/drawing/2014/main" id="{ED684AC8-336C-F344-5A8F-613905110F6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21540" name="Group 36">
            <a:extLst>
              <a:ext uri="{FF2B5EF4-FFF2-40B4-BE49-F238E27FC236}">
                <a16:creationId xmlns:a16="http://schemas.microsoft.com/office/drawing/2014/main" id="{1C9D30A9-FBAE-7EF0-DD7B-2504A9185BE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720850"/>
            <a:ext cx="7010400" cy="1327150"/>
            <a:chOff x="576" y="1084"/>
            <a:chExt cx="4416" cy="836"/>
          </a:xfrm>
        </p:grpSpPr>
        <p:sp>
          <p:nvSpPr>
            <p:cNvPr id="21524" name="Text Box 20">
              <a:extLst>
                <a:ext uri="{FF2B5EF4-FFF2-40B4-BE49-F238E27FC236}">
                  <a16:creationId xmlns:a16="http://schemas.microsoft.com/office/drawing/2014/main" id="{E5B70B29-2CE2-EF19-EA1A-3583EE8F9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164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1525" name="Text Box 21">
              <a:extLst>
                <a:ext uri="{FF2B5EF4-FFF2-40B4-BE49-F238E27FC236}">
                  <a16:creationId xmlns:a16="http://schemas.microsoft.com/office/drawing/2014/main" id="{4F8640F0-355F-0FC8-4F23-707764A91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084"/>
              <a:ext cx="40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A</a:t>
              </a:r>
            </a:p>
          </p:txBody>
        </p:sp>
        <p:sp>
          <p:nvSpPr>
            <p:cNvPr id="21526" name="Text Box 22">
              <a:extLst>
                <a:ext uri="{FF2B5EF4-FFF2-40B4-BE49-F238E27FC236}">
                  <a16:creationId xmlns:a16="http://schemas.microsoft.com/office/drawing/2014/main" id="{3E5BC10E-CD67-589F-1066-F0BBB79B2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" y="1574"/>
              <a:ext cx="26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1527" name="Line 23">
              <a:extLst>
                <a:ext uri="{FF2B5EF4-FFF2-40B4-BE49-F238E27FC236}">
                  <a16:creationId xmlns:a16="http://schemas.microsoft.com/office/drawing/2014/main" id="{A05300CA-C21B-5CC9-7B99-DA18B972E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46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8" name="Text Box 24">
              <a:extLst>
                <a:ext uri="{FF2B5EF4-FFF2-40B4-BE49-F238E27FC236}">
                  <a16:creationId xmlns:a16="http://schemas.microsoft.com/office/drawing/2014/main" id="{8BA3E7FE-0209-76E4-51D6-3D443D15D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3" y="1180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1529" name="Group 25">
              <a:extLst>
                <a:ext uri="{FF2B5EF4-FFF2-40B4-BE49-F238E27FC236}">
                  <a16:creationId xmlns:a16="http://schemas.microsoft.com/office/drawing/2014/main" id="{A9E23533-B638-F7DB-F3EF-D30AA661EC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7" y="1084"/>
              <a:ext cx="1177" cy="836"/>
              <a:chOff x="1344" y="1488"/>
              <a:chExt cx="1177" cy="836"/>
            </a:xfrm>
          </p:grpSpPr>
          <p:sp>
            <p:nvSpPr>
              <p:cNvPr id="21530" name="Text Box 26">
                <a:extLst>
                  <a:ext uri="{FF2B5EF4-FFF2-40B4-BE49-F238E27FC236}">
                    <a16:creationId xmlns:a16="http://schemas.microsoft.com/office/drawing/2014/main" id="{D8000109-3EF9-403D-9A20-73DE31A645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Th</a:t>
                </a:r>
              </a:p>
            </p:txBody>
          </p:sp>
          <p:sp>
            <p:nvSpPr>
              <p:cNvPr id="21531" name="Text Box 27">
                <a:extLst>
                  <a:ext uri="{FF2B5EF4-FFF2-40B4-BE49-F238E27FC236}">
                    <a16:creationId xmlns:a16="http://schemas.microsoft.com/office/drawing/2014/main" id="{4E686AAC-94F4-8087-8F49-3B1F781E89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7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230   </a:t>
                </a:r>
              </a:p>
            </p:txBody>
          </p:sp>
          <p:sp>
            <p:nvSpPr>
              <p:cNvPr id="21532" name="Text Box 28">
                <a:extLst>
                  <a:ext uri="{FF2B5EF4-FFF2-40B4-BE49-F238E27FC236}">
                    <a16:creationId xmlns:a16="http://schemas.microsoft.com/office/drawing/2014/main" id="{8D644626-88D1-3EB5-1462-9F5AEC4ED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90</a:t>
                </a:r>
              </a:p>
            </p:txBody>
          </p:sp>
        </p:grpSp>
        <p:grpSp>
          <p:nvGrpSpPr>
            <p:cNvPr id="21533" name="Group 29">
              <a:extLst>
                <a:ext uri="{FF2B5EF4-FFF2-40B4-BE49-F238E27FC236}">
                  <a16:creationId xmlns:a16="http://schemas.microsoft.com/office/drawing/2014/main" id="{466003EE-E248-D71C-F16F-8BC00E69CD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0" y="1084"/>
              <a:ext cx="812" cy="836"/>
              <a:chOff x="4228" y="2572"/>
              <a:chExt cx="812" cy="836"/>
            </a:xfrm>
          </p:grpSpPr>
          <p:sp>
            <p:nvSpPr>
              <p:cNvPr id="21534" name="Text Box 30">
                <a:extLst>
                  <a:ext uri="{FF2B5EF4-FFF2-40B4-BE49-F238E27FC236}">
                    <a16:creationId xmlns:a16="http://schemas.microsoft.com/office/drawing/2014/main" id="{18CECBE1-FBC8-A619-57F4-5AEB14A40C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1535" name="Text Box 31">
                <a:extLst>
                  <a:ext uri="{FF2B5EF4-FFF2-40B4-BE49-F238E27FC236}">
                    <a16:creationId xmlns:a16="http://schemas.microsoft.com/office/drawing/2014/main" id="{167F2CFB-62E1-B8E7-13BD-17191F21A6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1536" name="Text Box 32">
                <a:extLst>
                  <a:ext uri="{FF2B5EF4-FFF2-40B4-BE49-F238E27FC236}">
                    <a16:creationId xmlns:a16="http://schemas.microsoft.com/office/drawing/2014/main" id="{8C6E7860-3780-2692-2B1D-D28C9450A6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21538" name="Text Box 34">
            <a:extLst>
              <a:ext uri="{FF2B5EF4-FFF2-40B4-BE49-F238E27FC236}">
                <a16:creationId xmlns:a16="http://schemas.microsoft.com/office/drawing/2014/main" id="{17599D89-5247-15AE-E37A-D3A188FBD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69" name="Group 41">
            <a:extLst>
              <a:ext uri="{FF2B5EF4-FFF2-40B4-BE49-F238E27FC236}">
                <a16:creationId xmlns:a16="http://schemas.microsoft.com/office/drawing/2014/main" id="{BD1C46F3-5C0B-23F6-42B9-7C155F2F778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720850"/>
            <a:ext cx="7239000" cy="1327150"/>
            <a:chOff x="432" y="1084"/>
            <a:chExt cx="4560" cy="836"/>
          </a:xfrm>
        </p:grpSpPr>
        <p:grpSp>
          <p:nvGrpSpPr>
            <p:cNvPr id="22563" name="Group 35">
              <a:extLst>
                <a:ext uri="{FF2B5EF4-FFF2-40B4-BE49-F238E27FC236}">
                  <a16:creationId xmlns:a16="http://schemas.microsoft.com/office/drawing/2014/main" id="{3CE3694C-AF5A-DD0F-E399-949EC79375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084"/>
              <a:ext cx="1177" cy="836"/>
              <a:chOff x="432" y="1084"/>
              <a:chExt cx="1177" cy="836"/>
            </a:xfrm>
          </p:grpSpPr>
          <p:sp>
            <p:nvSpPr>
              <p:cNvPr id="22548" name="Text Box 20">
                <a:extLst>
                  <a:ext uri="{FF2B5EF4-FFF2-40B4-BE49-F238E27FC236}">
                    <a16:creationId xmlns:a16="http://schemas.microsoft.com/office/drawing/2014/main" id="{9A6CF9EC-7585-7548-A2E6-274B9E087C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164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Th</a:t>
                </a:r>
              </a:p>
            </p:txBody>
          </p:sp>
          <p:sp>
            <p:nvSpPr>
              <p:cNvPr id="22549" name="Text Box 21">
                <a:extLst>
                  <a:ext uri="{FF2B5EF4-FFF2-40B4-BE49-F238E27FC236}">
                    <a16:creationId xmlns:a16="http://schemas.microsoft.com/office/drawing/2014/main" id="{A309211D-2C8B-5173-6879-8590A2270F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1084"/>
                <a:ext cx="5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230</a:t>
                </a:r>
              </a:p>
            </p:txBody>
          </p:sp>
          <p:sp>
            <p:nvSpPr>
              <p:cNvPr id="22550" name="Text Box 22">
                <a:extLst>
                  <a:ext uri="{FF2B5EF4-FFF2-40B4-BE49-F238E27FC236}">
                    <a16:creationId xmlns:a16="http://schemas.microsoft.com/office/drawing/2014/main" id="{6A25757C-6000-DA34-E574-4081E6C0AB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" y="1574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90</a:t>
                </a:r>
              </a:p>
            </p:txBody>
          </p:sp>
        </p:grpSp>
        <p:sp>
          <p:nvSpPr>
            <p:cNvPr id="22551" name="Line 23">
              <a:extLst>
                <a:ext uri="{FF2B5EF4-FFF2-40B4-BE49-F238E27FC236}">
                  <a16:creationId xmlns:a16="http://schemas.microsoft.com/office/drawing/2014/main" id="{C8AB2F71-120F-9654-A94C-6FF236883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46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2" name="Text Box 24">
              <a:extLst>
                <a:ext uri="{FF2B5EF4-FFF2-40B4-BE49-F238E27FC236}">
                  <a16:creationId xmlns:a16="http://schemas.microsoft.com/office/drawing/2014/main" id="{42A7264D-3482-0488-A4DE-84C3B5886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3" y="1180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2553" name="Group 25">
              <a:extLst>
                <a:ext uri="{FF2B5EF4-FFF2-40B4-BE49-F238E27FC236}">
                  <a16:creationId xmlns:a16="http://schemas.microsoft.com/office/drawing/2014/main" id="{01E08E2F-E13E-381B-BBEB-5FDC7FA1D5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7" y="1084"/>
              <a:ext cx="991" cy="836"/>
              <a:chOff x="1344" y="1488"/>
              <a:chExt cx="991" cy="836"/>
            </a:xfrm>
          </p:grpSpPr>
          <p:sp>
            <p:nvSpPr>
              <p:cNvPr id="22554" name="Text Box 26">
                <a:extLst>
                  <a:ext uri="{FF2B5EF4-FFF2-40B4-BE49-F238E27FC236}">
                    <a16:creationId xmlns:a16="http://schemas.microsoft.com/office/drawing/2014/main" id="{706E2871-1909-5FE2-A92E-C7C6DC0100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22555" name="Text Box 27">
                <a:extLst>
                  <a:ext uri="{FF2B5EF4-FFF2-40B4-BE49-F238E27FC236}">
                    <a16:creationId xmlns:a16="http://schemas.microsoft.com/office/drawing/2014/main" id="{503A53D4-A181-14AF-6A22-9745ECEB72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76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  A   </a:t>
                </a:r>
              </a:p>
            </p:txBody>
          </p:sp>
          <p:sp>
            <p:nvSpPr>
              <p:cNvPr id="22556" name="Text Box 28">
                <a:extLst>
                  <a:ext uri="{FF2B5EF4-FFF2-40B4-BE49-F238E27FC236}">
                    <a16:creationId xmlns:a16="http://schemas.microsoft.com/office/drawing/2014/main" id="{DCD6B4C6-C3E2-53A0-5524-ED495E9621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0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 Z</a:t>
                </a:r>
              </a:p>
            </p:txBody>
          </p:sp>
        </p:grpSp>
        <p:grpSp>
          <p:nvGrpSpPr>
            <p:cNvPr id="22557" name="Group 29">
              <a:extLst>
                <a:ext uri="{FF2B5EF4-FFF2-40B4-BE49-F238E27FC236}">
                  <a16:creationId xmlns:a16="http://schemas.microsoft.com/office/drawing/2014/main" id="{84F0862D-8330-26B2-CF70-797D105AA4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0" y="1084"/>
              <a:ext cx="812" cy="836"/>
              <a:chOff x="4228" y="2572"/>
              <a:chExt cx="812" cy="836"/>
            </a:xfrm>
          </p:grpSpPr>
          <p:sp>
            <p:nvSpPr>
              <p:cNvPr id="22558" name="Text Box 30">
                <a:extLst>
                  <a:ext uri="{FF2B5EF4-FFF2-40B4-BE49-F238E27FC236}">
                    <a16:creationId xmlns:a16="http://schemas.microsoft.com/office/drawing/2014/main" id="{26DB6665-32BC-DA9F-A052-6C42C2BA37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2559" name="Text Box 31">
                <a:extLst>
                  <a:ext uri="{FF2B5EF4-FFF2-40B4-BE49-F238E27FC236}">
                    <a16:creationId xmlns:a16="http://schemas.microsoft.com/office/drawing/2014/main" id="{3D27B6C8-9437-8197-35F8-3C6779E07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2560" name="Text Box 32">
                <a:extLst>
                  <a:ext uri="{FF2B5EF4-FFF2-40B4-BE49-F238E27FC236}">
                    <a16:creationId xmlns:a16="http://schemas.microsoft.com/office/drawing/2014/main" id="{64B21C90-27D8-B9C8-FD13-0C727CE465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22562" name="Text Box 34">
            <a:extLst>
              <a:ext uri="{FF2B5EF4-FFF2-40B4-BE49-F238E27FC236}">
                <a16:creationId xmlns:a16="http://schemas.microsoft.com/office/drawing/2014/main" id="{F657E49A-A828-AC3E-BCA8-1ED60F3D2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  <p:grpSp>
        <p:nvGrpSpPr>
          <p:cNvPr id="22570" name="Group 42">
            <a:extLst>
              <a:ext uri="{FF2B5EF4-FFF2-40B4-BE49-F238E27FC236}">
                <a16:creationId xmlns:a16="http://schemas.microsoft.com/office/drawing/2014/main" id="{BFA8DD08-B7AF-5008-6CA2-0D47D33AA23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083050"/>
            <a:ext cx="7315200" cy="1327150"/>
            <a:chOff x="432" y="2572"/>
            <a:chExt cx="4608" cy="836"/>
          </a:xfrm>
        </p:grpSpPr>
        <p:grpSp>
          <p:nvGrpSpPr>
            <p:cNvPr id="22530" name="Group 2">
              <a:extLst>
                <a:ext uri="{FF2B5EF4-FFF2-40B4-BE49-F238E27FC236}">
                  <a16:creationId xmlns:a16="http://schemas.microsoft.com/office/drawing/2014/main" id="{A27317CB-D18A-3FD6-E7E7-A28706AA3E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8" y="2572"/>
              <a:ext cx="812" cy="836"/>
              <a:chOff x="4228" y="2572"/>
              <a:chExt cx="812" cy="836"/>
            </a:xfrm>
          </p:grpSpPr>
          <p:sp>
            <p:nvSpPr>
              <p:cNvPr id="22531" name="Text Box 3">
                <a:extLst>
                  <a:ext uri="{FF2B5EF4-FFF2-40B4-BE49-F238E27FC236}">
                    <a16:creationId xmlns:a16="http://schemas.microsoft.com/office/drawing/2014/main" id="{31929894-2CAC-D872-63B8-D038DF740E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2532" name="Text Box 4">
                <a:extLst>
                  <a:ext uri="{FF2B5EF4-FFF2-40B4-BE49-F238E27FC236}">
                    <a16:creationId xmlns:a16="http://schemas.microsoft.com/office/drawing/2014/main" id="{8DFC8502-53C4-3EB2-7AA2-A26BBA5A40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2533" name="Text Box 5">
                <a:extLst>
                  <a:ext uri="{FF2B5EF4-FFF2-40B4-BE49-F238E27FC236}">
                    <a16:creationId xmlns:a16="http://schemas.microsoft.com/office/drawing/2014/main" id="{4F1BD403-E947-AD70-7F2F-7C34907CAC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2568" name="Group 40">
              <a:extLst>
                <a:ext uri="{FF2B5EF4-FFF2-40B4-BE49-F238E27FC236}">
                  <a16:creationId xmlns:a16="http://schemas.microsoft.com/office/drawing/2014/main" id="{14715596-20A3-184F-15B7-AFB1567E77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572"/>
              <a:ext cx="4608" cy="836"/>
              <a:chOff x="432" y="2572"/>
              <a:chExt cx="4608" cy="836"/>
            </a:xfrm>
          </p:grpSpPr>
          <p:sp>
            <p:nvSpPr>
              <p:cNvPr id="22538" name="Line 10">
                <a:extLst>
                  <a:ext uri="{FF2B5EF4-FFF2-40B4-BE49-F238E27FC236}">
                    <a16:creationId xmlns:a16="http://schemas.microsoft.com/office/drawing/2014/main" id="{DE29F254-71D2-B861-A90A-6C13ABCF9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9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539" name="Text Box 11">
                <a:extLst>
                  <a:ext uri="{FF2B5EF4-FFF2-40B4-BE49-F238E27FC236}">
                    <a16:creationId xmlns:a16="http://schemas.microsoft.com/office/drawing/2014/main" id="{D08B51C5-680F-BF12-1F43-38C635AFCB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3" y="2668"/>
                <a:ext cx="38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22540" name="Text Box 12">
                <a:extLst>
                  <a:ext uri="{FF2B5EF4-FFF2-40B4-BE49-F238E27FC236}">
                    <a16:creationId xmlns:a16="http://schemas.microsoft.com/office/drawing/2014/main" id="{8FB7D196-5BF0-9E39-2453-1A5DFBF32A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1" y="2652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Ra</a:t>
                </a:r>
              </a:p>
            </p:txBody>
          </p:sp>
          <p:sp>
            <p:nvSpPr>
              <p:cNvPr id="22541" name="Text Box 13">
                <a:extLst>
                  <a:ext uri="{FF2B5EF4-FFF2-40B4-BE49-F238E27FC236}">
                    <a16:creationId xmlns:a16="http://schemas.microsoft.com/office/drawing/2014/main" id="{6A0FAB19-20CD-68FD-3E33-7EF8E01602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8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226</a:t>
                </a:r>
              </a:p>
            </p:txBody>
          </p:sp>
          <p:sp>
            <p:nvSpPr>
              <p:cNvPr id="22542" name="Text Box 14">
                <a:extLst>
                  <a:ext uri="{FF2B5EF4-FFF2-40B4-BE49-F238E27FC236}">
                    <a16:creationId xmlns:a16="http://schemas.microsoft.com/office/drawing/2014/main" id="{6C18AB01-46C9-93C9-6BFA-FF6AC4EBCD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88</a:t>
                </a:r>
              </a:p>
            </p:txBody>
          </p:sp>
          <p:grpSp>
            <p:nvGrpSpPr>
              <p:cNvPr id="22543" name="Group 15">
                <a:extLst>
                  <a:ext uri="{FF2B5EF4-FFF2-40B4-BE49-F238E27FC236}">
                    <a16:creationId xmlns:a16="http://schemas.microsoft.com/office/drawing/2014/main" id="{BEC14AF3-9ACF-D6FA-C579-EDE1923AD3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2572"/>
                <a:ext cx="812" cy="836"/>
                <a:chOff x="4228" y="2572"/>
                <a:chExt cx="812" cy="836"/>
              </a:xfrm>
            </p:grpSpPr>
            <p:sp>
              <p:nvSpPr>
                <p:cNvPr id="22544" name="Text Box 16">
                  <a:extLst>
                    <a:ext uri="{FF2B5EF4-FFF2-40B4-BE49-F238E27FC236}">
                      <a16:creationId xmlns:a16="http://schemas.microsoft.com/office/drawing/2014/main" id="{F378C084-77B4-C7C2-C158-966697BB08D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He</a:t>
                  </a:r>
                </a:p>
              </p:txBody>
            </p:sp>
            <p:sp>
              <p:nvSpPr>
                <p:cNvPr id="22545" name="Text Box 17">
                  <a:extLst>
                    <a:ext uri="{FF2B5EF4-FFF2-40B4-BE49-F238E27FC236}">
                      <a16:creationId xmlns:a16="http://schemas.microsoft.com/office/drawing/2014/main" id="{67B860BA-0E25-DE30-CDFC-B4F58204F2A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2546" name="Text Box 18">
                  <a:extLst>
                    <a:ext uri="{FF2B5EF4-FFF2-40B4-BE49-F238E27FC236}">
                      <a16:creationId xmlns:a16="http://schemas.microsoft.com/office/drawing/2014/main" id="{28DEC199-10FD-ACDF-FD89-401B9B6F58E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22564" name="Group 36">
                <a:extLst>
                  <a:ext uri="{FF2B5EF4-FFF2-40B4-BE49-F238E27FC236}">
                    <a16:creationId xmlns:a16="http://schemas.microsoft.com/office/drawing/2014/main" id="{61EC4889-CDD5-EB40-DBAF-81A640F527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572"/>
                <a:ext cx="1177" cy="836"/>
                <a:chOff x="432" y="1084"/>
                <a:chExt cx="1177" cy="836"/>
              </a:xfrm>
            </p:grpSpPr>
            <p:sp>
              <p:nvSpPr>
                <p:cNvPr id="22565" name="Text Box 37">
                  <a:extLst>
                    <a:ext uri="{FF2B5EF4-FFF2-40B4-BE49-F238E27FC236}">
                      <a16:creationId xmlns:a16="http://schemas.microsoft.com/office/drawing/2014/main" id="{8D7EB582-A7A2-2A8E-65EB-645D1BC92F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0" y="1164"/>
                  <a:ext cx="649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Th</a:t>
                  </a:r>
                </a:p>
              </p:txBody>
            </p:sp>
            <p:sp>
              <p:nvSpPr>
                <p:cNvPr id="22566" name="Text Box 38">
                  <a:extLst>
                    <a:ext uri="{FF2B5EF4-FFF2-40B4-BE49-F238E27FC236}">
                      <a16:creationId xmlns:a16="http://schemas.microsoft.com/office/drawing/2014/main" id="{A6E2EEE3-F340-E0B6-94E3-B679DADC3EB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" y="1084"/>
                  <a:ext cx="59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  230</a:t>
                  </a:r>
                </a:p>
              </p:txBody>
            </p:sp>
            <p:sp>
              <p:nvSpPr>
                <p:cNvPr id="22567" name="Text Box 39">
                  <a:extLst>
                    <a:ext uri="{FF2B5EF4-FFF2-40B4-BE49-F238E27FC236}">
                      <a16:creationId xmlns:a16="http://schemas.microsoft.com/office/drawing/2014/main" id="{85651D3B-9CAE-D638-990D-717A555883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2" y="1574"/>
                  <a:ext cx="35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90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8" name="Group 6">
            <a:extLst>
              <a:ext uri="{FF2B5EF4-FFF2-40B4-BE49-F238E27FC236}">
                <a16:creationId xmlns:a16="http://schemas.microsoft.com/office/drawing/2014/main" id="{05D7C412-3DED-6106-DB59-253BF1FE183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720850"/>
            <a:ext cx="7239000" cy="1327150"/>
            <a:chOff x="432" y="1084"/>
            <a:chExt cx="4560" cy="836"/>
          </a:xfrm>
        </p:grpSpPr>
        <p:grpSp>
          <p:nvGrpSpPr>
            <p:cNvPr id="23559" name="Group 7">
              <a:extLst>
                <a:ext uri="{FF2B5EF4-FFF2-40B4-BE49-F238E27FC236}">
                  <a16:creationId xmlns:a16="http://schemas.microsoft.com/office/drawing/2014/main" id="{680D9FE7-31F1-5483-85BB-A6102F74B9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084"/>
              <a:ext cx="991" cy="836"/>
              <a:chOff x="432" y="1084"/>
              <a:chExt cx="991" cy="836"/>
            </a:xfrm>
          </p:grpSpPr>
          <p:sp>
            <p:nvSpPr>
              <p:cNvPr id="23560" name="Text Box 8">
                <a:extLst>
                  <a:ext uri="{FF2B5EF4-FFF2-40B4-BE49-F238E27FC236}">
                    <a16:creationId xmlns:a16="http://schemas.microsoft.com/office/drawing/2014/main" id="{BC2A5AC2-55CB-712C-FD02-9EC9A2FB63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164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23561" name="Text Box 9">
                <a:extLst>
                  <a:ext uri="{FF2B5EF4-FFF2-40B4-BE49-F238E27FC236}">
                    <a16:creationId xmlns:a16="http://schemas.microsoft.com/office/drawing/2014/main" id="{89CBF892-055C-B402-163E-5350703ADE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1084"/>
                <a:ext cx="58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  A</a:t>
                </a:r>
              </a:p>
            </p:txBody>
          </p:sp>
          <p:sp>
            <p:nvSpPr>
              <p:cNvPr id="23562" name="Text Box 10">
                <a:extLst>
                  <a:ext uri="{FF2B5EF4-FFF2-40B4-BE49-F238E27FC236}">
                    <a16:creationId xmlns:a16="http://schemas.microsoft.com/office/drawing/2014/main" id="{A5EC7845-1BFB-21D6-F099-654D3F99E4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" y="1574"/>
                <a:ext cx="32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Z</a:t>
                </a:r>
              </a:p>
            </p:txBody>
          </p:sp>
        </p:grpSp>
        <p:sp>
          <p:nvSpPr>
            <p:cNvPr id="23563" name="Line 11">
              <a:extLst>
                <a:ext uri="{FF2B5EF4-FFF2-40B4-BE49-F238E27FC236}">
                  <a16:creationId xmlns:a16="http://schemas.microsoft.com/office/drawing/2014/main" id="{55C6634E-F847-661E-A599-2FBFF2F73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46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4" name="Text Box 12">
              <a:extLst>
                <a:ext uri="{FF2B5EF4-FFF2-40B4-BE49-F238E27FC236}">
                  <a16:creationId xmlns:a16="http://schemas.microsoft.com/office/drawing/2014/main" id="{C1DC275E-31E0-A33E-05BA-9D9759E3A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3" y="1180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3565" name="Group 13">
              <a:extLst>
                <a:ext uri="{FF2B5EF4-FFF2-40B4-BE49-F238E27FC236}">
                  <a16:creationId xmlns:a16="http://schemas.microsoft.com/office/drawing/2014/main" id="{C9CAFAC0-E979-AF00-731C-D69ECCAD46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7" y="1084"/>
              <a:ext cx="1151" cy="836"/>
              <a:chOff x="1344" y="1488"/>
              <a:chExt cx="1151" cy="836"/>
            </a:xfrm>
          </p:grpSpPr>
          <p:sp>
            <p:nvSpPr>
              <p:cNvPr id="23566" name="Text Box 14">
                <a:extLst>
                  <a:ext uri="{FF2B5EF4-FFF2-40B4-BE49-F238E27FC236}">
                    <a16:creationId xmlns:a16="http://schemas.microsoft.com/office/drawing/2014/main" id="{9346DB07-11E9-69A4-7AAB-1DBA91976F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1568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Pb</a:t>
                </a:r>
              </a:p>
            </p:txBody>
          </p:sp>
          <p:sp>
            <p:nvSpPr>
              <p:cNvPr id="23567" name="Text Box 15">
                <a:extLst>
                  <a:ext uri="{FF2B5EF4-FFF2-40B4-BE49-F238E27FC236}">
                    <a16:creationId xmlns:a16="http://schemas.microsoft.com/office/drawing/2014/main" id="{9E998EEA-FD36-DF68-3B14-C90DA80A70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7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214   </a:t>
                </a:r>
              </a:p>
            </p:txBody>
          </p:sp>
          <p:sp>
            <p:nvSpPr>
              <p:cNvPr id="23568" name="Text Box 16">
                <a:extLst>
                  <a:ext uri="{FF2B5EF4-FFF2-40B4-BE49-F238E27FC236}">
                    <a16:creationId xmlns:a16="http://schemas.microsoft.com/office/drawing/2014/main" id="{334F1312-197E-A873-4E34-280AA8573C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" y="1978"/>
                <a:ext cx="5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   82</a:t>
                </a:r>
              </a:p>
            </p:txBody>
          </p:sp>
        </p:grpSp>
        <p:grpSp>
          <p:nvGrpSpPr>
            <p:cNvPr id="23569" name="Group 17">
              <a:extLst>
                <a:ext uri="{FF2B5EF4-FFF2-40B4-BE49-F238E27FC236}">
                  <a16:creationId xmlns:a16="http://schemas.microsoft.com/office/drawing/2014/main" id="{52B7003D-9EF4-0B38-59D8-4B20F98103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0" y="1084"/>
              <a:ext cx="812" cy="836"/>
              <a:chOff x="4228" y="2572"/>
              <a:chExt cx="812" cy="836"/>
            </a:xfrm>
          </p:grpSpPr>
          <p:sp>
            <p:nvSpPr>
              <p:cNvPr id="23570" name="Text Box 18">
                <a:extLst>
                  <a:ext uri="{FF2B5EF4-FFF2-40B4-BE49-F238E27FC236}">
                    <a16:creationId xmlns:a16="http://schemas.microsoft.com/office/drawing/2014/main" id="{C14F9BE5-C65A-8EB8-DF6A-2388D3DCE9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3571" name="Text Box 19">
                <a:extLst>
                  <a:ext uri="{FF2B5EF4-FFF2-40B4-BE49-F238E27FC236}">
                    <a16:creationId xmlns:a16="http://schemas.microsoft.com/office/drawing/2014/main" id="{2BA2B908-4B19-8F10-C9B6-22E0AA8DB3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3572" name="Text Box 20">
                <a:extLst>
                  <a:ext uri="{FF2B5EF4-FFF2-40B4-BE49-F238E27FC236}">
                    <a16:creationId xmlns:a16="http://schemas.microsoft.com/office/drawing/2014/main" id="{87B156D1-D7B7-1B7B-DBAB-04445D3611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23574" name="Text Box 22">
            <a:extLst>
              <a:ext uri="{FF2B5EF4-FFF2-40B4-BE49-F238E27FC236}">
                <a16:creationId xmlns:a16="http://schemas.microsoft.com/office/drawing/2014/main" id="{EA867FCF-D3E5-1454-80DA-DCF7BB7AD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"/>
            <a:ext cx="329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Alpha Decay</a:t>
            </a:r>
          </a:p>
        </p:txBody>
      </p:sp>
      <p:grpSp>
        <p:nvGrpSpPr>
          <p:cNvPr id="23589" name="Group 37">
            <a:extLst>
              <a:ext uri="{FF2B5EF4-FFF2-40B4-BE49-F238E27FC236}">
                <a16:creationId xmlns:a16="http://schemas.microsoft.com/office/drawing/2014/main" id="{F015C003-A52C-4B8B-6C0D-83AA03403E7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083050"/>
            <a:ext cx="7315200" cy="1327150"/>
            <a:chOff x="432" y="2572"/>
            <a:chExt cx="4608" cy="836"/>
          </a:xfrm>
        </p:grpSpPr>
        <p:grpSp>
          <p:nvGrpSpPr>
            <p:cNvPr id="23554" name="Group 2">
              <a:extLst>
                <a:ext uri="{FF2B5EF4-FFF2-40B4-BE49-F238E27FC236}">
                  <a16:creationId xmlns:a16="http://schemas.microsoft.com/office/drawing/2014/main" id="{E900884D-B5A5-E650-F8B3-B9836F2F95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8" y="2572"/>
              <a:ext cx="812" cy="836"/>
              <a:chOff x="4228" y="2572"/>
              <a:chExt cx="812" cy="836"/>
            </a:xfrm>
          </p:grpSpPr>
          <p:sp>
            <p:nvSpPr>
              <p:cNvPr id="23555" name="Text Box 3">
                <a:extLst>
                  <a:ext uri="{FF2B5EF4-FFF2-40B4-BE49-F238E27FC236}">
                    <a16:creationId xmlns:a16="http://schemas.microsoft.com/office/drawing/2014/main" id="{2A6CD269-B79E-A547-532C-832015F0E6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He</a:t>
                </a:r>
              </a:p>
            </p:txBody>
          </p:sp>
          <p:sp>
            <p:nvSpPr>
              <p:cNvPr id="23556" name="Text Box 4">
                <a:extLst>
                  <a:ext uri="{FF2B5EF4-FFF2-40B4-BE49-F238E27FC236}">
                    <a16:creationId xmlns:a16="http://schemas.microsoft.com/office/drawing/2014/main" id="{487FF976-576D-AB5F-E9CF-55B6150EFF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23557" name="Text Box 5">
                <a:extLst>
                  <a:ext uri="{FF2B5EF4-FFF2-40B4-BE49-F238E27FC236}">
                    <a16:creationId xmlns:a16="http://schemas.microsoft.com/office/drawing/2014/main" id="{2162166A-F47C-65FF-AD13-967D850D4C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23575" name="Group 23">
              <a:extLst>
                <a:ext uri="{FF2B5EF4-FFF2-40B4-BE49-F238E27FC236}">
                  <a16:creationId xmlns:a16="http://schemas.microsoft.com/office/drawing/2014/main" id="{FAAE0C34-B712-0AAC-7E55-3140B48A93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572"/>
              <a:ext cx="4608" cy="836"/>
              <a:chOff x="432" y="2572"/>
              <a:chExt cx="4608" cy="836"/>
            </a:xfrm>
          </p:grpSpPr>
          <p:sp>
            <p:nvSpPr>
              <p:cNvPr id="23576" name="Line 24">
                <a:extLst>
                  <a:ext uri="{FF2B5EF4-FFF2-40B4-BE49-F238E27FC236}">
                    <a16:creationId xmlns:a16="http://schemas.microsoft.com/office/drawing/2014/main" id="{96DEA5A8-04B4-F631-46D0-3C3BBD3D51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29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77" name="Text Box 25">
                <a:extLst>
                  <a:ext uri="{FF2B5EF4-FFF2-40B4-BE49-F238E27FC236}">
                    <a16:creationId xmlns:a16="http://schemas.microsoft.com/office/drawing/2014/main" id="{308CA0E2-9C13-B233-026F-2287CFC35D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3" y="2668"/>
                <a:ext cx="38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23578" name="Text Box 26">
                <a:extLst>
                  <a:ext uri="{FF2B5EF4-FFF2-40B4-BE49-F238E27FC236}">
                    <a16:creationId xmlns:a16="http://schemas.microsoft.com/office/drawing/2014/main" id="{07C226D2-B3C5-AABD-F0AD-7BCE89F02D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1" y="2652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Pb</a:t>
                </a:r>
              </a:p>
            </p:txBody>
          </p:sp>
          <p:sp>
            <p:nvSpPr>
              <p:cNvPr id="23579" name="Text Box 27">
                <a:extLst>
                  <a:ext uri="{FF2B5EF4-FFF2-40B4-BE49-F238E27FC236}">
                    <a16:creationId xmlns:a16="http://schemas.microsoft.com/office/drawing/2014/main" id="{9C895704-228E-8162-8900-9B3ED744B4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8" y="2572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214</a:t>
                </a:r>
              </a:p>
            </p:txBody>
          </p:sp>
          <p:sp>
            <p:nvSpPr>
              <p:cNvPr id="23580" name="Text Box 28">
                <a:extLst>
                  <a:ext uri="{FF2B5EF4-FFF2-40B4-BE49-F238E27FC236}">
                    <a16:creationId xmlns:a16="http://schemas.microsoft.com/office/drawing/2014/main" id="{1006C179-A338-385C-417A-521D407871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3062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82</a:t>
                </a:r>
              </a:p>
            </p:txBody>
          </p:sp>
          <p:grpSp>
            <p:nvGrpSpPr>
              <p:cNvPr id="23581" name="Group 29">
                <a:extLst>
                  <a:ext uri="{FF2B5EF4-FFF2-40B4-BE49-F238E27FC236}">
                    <a16:creationId xmlns:a16="http://schemas.microsoft.com/office/drawing/2014/main" id="{AC2B70E9-8EB8-7AC0-20CF-8F8B210C51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8" y="2572"/>
                <a:ext cx="812" cy="836"/>
                <a:chOff x="4228" y="2572"/>
                <a:chExt cx="812" cy="836"/>
              </a:xfrm>
            </p:grpSpPr>
            <p:sp>
              <p:nvSpPr>
                <p:cNvPr id="23582" name="Text Box 30">
                  <a:extLst>
                    <a:ext uri="{FF2B5EF4-FFF2-40B4-BE49-F238E27FC236}">
                      <a16:creationId xmlns:a16="http://schemas.microsoft.com/office/drawing/2014/main" id="{B94E8916-2438-2111-9AD9-CCDBC1A5EE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67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He</a:t>
                  </a:r>
                </a:p>
              </p:txBody>
            </p:sp>
            <p:sp>
              <p:nvSpPr>
                <p:cNvPr id="23583" name="Text Box 31">
                  <a:extLst>
                    <a:ext uri="{FF2B5EF4-FFF2-40B4-BE49-F238E27FC236}">
                      <a16:creationId xmlns:a16="http://schemas.microsoft.com/office/drawing/2014/main" id="{2070CA4C-3B1A-53FC-7A53-4DEFE6B09A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23584" name="Text Box 32">
                  <a:extLst>
                    <a:ext uri="{FF2B5EF4-FFF2-40B4-BE49-F238E27FC236}">
                      <a16:creationId xmlns:a16="http://schemas.microsoft.com/office/drawing/2014/main" id="{3F4E2E20-9153-B41C-89C8-FDD4FB3F19A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23585" name="Group 33">
                <a:extLst>
                  <a:ext uri="{FF2B5EF4-FFF2-40B4-BE49-F238E27FC236}">
                    <a16:creationId xmlns:a16="http://schemas.microsoft.com/office/drawing/2014/main" id="{D3B30F38-3F2B-9DDB-AB6B-293748F274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572"/>
                <a:ext cx="1151" cy="836"/>
                <a:chOff x="432" y="1084"/>
                <a:chExt cx="1151" cy="836"/>
              </a:xfrm>
            </p:grpSpPr>
            <p:sp>
              <p:nvSpPr>
                <p:cNvPr id="23586" name="Text Box 34">
                  <a:extLst>
                    <a:ext uri="{FF2B5EF4-FFF2-40B4-BE49-F238E27FC236}">
                      <a16:creationId xmlns:a16="http://schemas.microsoft.com/office/drawing/2014/main" id="{FB0E1073-F863-8992-6A85-134E3358AE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0" y="1164"/>
                  <a:ext cx="623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Po</a:t>
                  </a:r>
                </a:p>
              </p:txBody>
            </p:sp>
            <p:sp>
              <p:nvSpPr>
                <p:cNvPr id="23587" name="Text Box 35">
                  <a:extLst>
                    <a:ext uri="{FF2B5EF4-FFF2-40B4-BE49-F238E27FC236}">
                      <a16:creationId xmlns:a16="http://schemas.microsoft.com/office/drawing/2014/main" id="{7D1CBABB-9410-3997-65C4-A8E482C43B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" y="1084"/>
                  <a:ext cx="59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  218</a:t>
                  </a:r>
                </a:p>
              </p:txBody>
            </p:sp>
            <p:sp>
              <p:nvSpPr>
                <p:cNvPr id="23588" name="Text Box 36">
                  <a:extLst>
                    <a:ext uri="{FF2B5EF4-FFF2-40B4-BE49-F238E27FC236}">
                      <a16:creationId xmlns:a16="http://schemas.microsoft.com/office/drawing/2014/main" id="{798551D6-F45F-2E30-60CA-3D63319DC6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2" y="1574"/>
                  <a:ext cx="35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84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B25B5FC2-0671-2FE9-18B1-DF333998D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609600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D4B7B988-F8B9-3282-D3B0-62C687D03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229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 beta particle is a fast moving electron which is emitted from the nucleus of an atom undergoing radioactive decay.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FD827643-CBAE-F094-5113-6FCDF565D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402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Beta decay occurs when a neutron changes into a proton and an electron.</a:t>
            </a:r>
          </a:p>
        </p:txBody>
      </p:sp>
      <p:grpSp>
        <p:nvGrpSpPr>
          <p:cNvPr id="24582" name="Group 6">
            <a:extLst>
              <a:ext uri="{FF2B5EF4-FFF2-40B4-BE49-F238E27FC236}">
                <a16:creationId xmlns:a16="http://schemas.microsoft.com/office/drawing/2014/main" id="{B52084E9-987C-896D-5BCA-38C43AB5D261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200400"/>
            <a:ext cx="1524000" cy="1219200"/>
            <a:chOff x="1056" y="1248"/>
            <a:chExt cx="1584" cy="1248"/>
          </a:xfrm>
        </p:grpSpPr>
        <p:grpSp>
          <p:nvGrpSpPr>
            <p:cNvPr id="24583" name="Group 7">
              <a:extLst>
                <a:ext uri="{FF2B5EF4-FFF2-40B4-BE49-F238E27FC236}">
                  <a16:creationId xmlns:a16="http://schemas.microsoft.com/office/drawing/2014/main" id="{E36D833B-2D7A-7FB2-7EB2-8E434BBC8A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248"/>
              <a:ext cx="960" cy="720"/>
              <a:chOff x="1152" y="1248"/>
              <a:chExt cx="960" cy="720"/>
            </a:xfrm>
          </p:grpSpPr>
          <p:grpSp>
            <p:nvGrpSpPr>
              <p:cNvPr id="24584" name="Group 8">
                <a:extLst>
                  <a:ext uri="{FF2B5EF4-FFF2-40B4-BE49-F238E27FC236}">
                    <a16:creationId xmlns:a16="http://schemas.microsoft.com/office/drawing/2014/main" id="{36E44B5B-6C7F-1FBF-7A50-53AE468FA7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585" name="Oval 9">
                  <a:extLst>
                    <a:ext uri="{FF2B5EF4-FFF2-40B4-BE49-F238E27FC236}">
                      <a16:creationId xmlns:a16="http://schemas.microsoft.com/office/drawing/2014/main" id="{39DE99E1-64E9-2F21-E861-12468E9235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6" name="Oval 10">
                  <a:extLst>
                    <a:ext uri="{FF2B5EF4-FFF2-40B4-BE49-F238E27FC236}">
                      <a16:creationId xmlns:a16="http://schemas.microsoft.com/office/drawing/2014/main" id="{014EBEAE-945E-5F60-4A2C-9F9E03684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7" name="Oval 11">
                  <a:extLst>
                    <a:ext uri="{FF2B5EF4-FFF2-40B4-BE49-F238E27FC236}">
                      <a16:creationId xmlns:a16="http://schemas.microsoft.com/office/drawing/2014/main" id="{E2702735-0A71-441F-F504-6BC906D4F8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8" name="Oval 12">
                  <a:extLst>
                    <a:ext uri="{FF2B5EF4-FFF2-40B4-BE49-F238E27FC236}">
                      <a16:creationId xmlns:a16="http://schemas.microsoft.com/office/drawing/2014/main" id="{710E80CD-EE02-EA27-3056-89DB127247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9" name="Oval 13">
                  <a:extLst>
                    <a:ext uri="{FF2B5EF4-FFF2-40B4-BE49-F238E27FC236}">
                      <a16:creationId xmlns:a16="http://schemas.microsoft.com/office/drawing/2014/main" id="{009FCB33-6369-E584-7F13-7D6E057308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0" name="Oval 14">
                  <a:extLst>
                    <a:ext uri="{FF2B5EF4-FFF2-40B4-BE49-F238E27FC236}">
                      <a16:creationId xmlns:a16="http://schemas.microsoft.com/office/drawing/2014/main" id="{CB37AE50-83D2-AF5B-FA41-4C84AA747C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1" name="Oval 15">
                  <a:extLst>
                    <a:ext uri="{FF2B5EF4-FFF2-40B4-BE49-F238E27FC236}">
                      <a16:creationId xmlns:a16="http://schemas.microsoft.com/office/drawing/2014/main" id="{B4841AD3-DDCA-0366-222B-477D97BD06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2" name="Oval 16">
                  <a:extLst>
                    <a:ext uri="{FF2B5EF4-FFF2-40B4-BE49-F238E27FC236}">
                      <a16:creationId xmlns:a16="http://schemas.microsoft.com/office/drawing/2014/main" id="{1DF5C660-D1CC-CCAA-D008-723748802F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3" name="Oval 17">
                  <a:extLst>
                    <a:ext uri="{FF2B5EF4-FFF2-40B4-BE49-F238E27FC236}">
                      <a16:creationId xmlns:a16="http://schemas.microsoft.com/office/drawing/2014/main" id="{9F62F98C-5109-6036-7DA9-15FB18CFE4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4" name="Oval 18">
                  <a:extLst>
                    <a:ext uri="{FF2B5EF4-FFF2-40B4-BE49-F238E27FC236}">
                      <a16:creationId xmlns:a16="http://schemas.microsoft.com/office/drawing/2014/main" id="{38C17A68-3D41-8A18-0212-EB91E2E494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5" name="Oval 19">
                  <a:extLst>
                    <a:ext uri="{FF2B5EF4-FFF2-40B4-BE49-F238E27FC236}">
                      <a16:creationId xmlns:a16="http://schemas.microsoft.com/office/drawing/2014/main" id="{F2E5FA32-03A3-A0E0-4B06-0AE41A8F45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6" name="Oval 20">
                  <a:extLst>
                    <a:ext uri="{FF2B5EF4-FFF2-40B4-BE49-F238E27FC236}">
                      <a16:creationId xmlns:a16="http://schemas.microsoft.com/office/drawing/2014/main" id="{AEAA8B82-0A22-F55E-E9C4-961FA1D710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7" name="Oval 21">
                  <a:extLst>
                    <a:ext uri="{FF2B5EF4-FFF2-40B4-BE49-F238E27FC236}">
                      <a16:creationId xmlns:a16="http://schemas.microsoft.com/office/drawing/2014/main" id="{FF7E02EB-7461-4FC8-92CE-202A9C7C12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8" name="Oval 22">
                  <a:extLst>
                    <a:ext uri="{FF2B5EF4-FFF2-40B4-BE49-F238E27FC236}">
                      <a16:creationId xmlns:a16="http://schemas.microsoft.com/office/drawing/2014/main" id="{7512C447-BDCB-2ED7-79CA-B3005C2825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4599" name="Oval 23">
                <a:extLst>
                  <a:ext uri="{FF2B5EF4-FFF2-40B4-BE49-F238E27FC236}">
                    <a16:creationId xmlns:a16="http://schemas.microsoft.com/office/drawing/2014/main" id="{3EC31BD6-B668-FD95-74EE-AB86D0E14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00" name="Oval 24">
                <a:extLst>
                  <a:ext uri="{FF2B5EF4-FFF2-40B4-BE49-F238E27FC236}">
                    <a16:creationId xmlns:a16="http://schemas.microsoft.com/office/drawing/2014/main" id="{86C8BF06-B5A0-195C-9DEC-C95035D6F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01" name="Oval 25">
                <a:extLst>
                  <a:ext uri="{FF2B5EF4-FFF2-40B4-BE49-F238E27FC236}">
                    <a16:creationId xmlns:a16="http://schemas.microsoft.com/office/drawing/2014/main" id="{4CED9180-F985-B029-7716-F95C527FD8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02" name="Oval 26">
                <a:extLst>
                  <a:ext uri="{FF2B5EF4-FFF2-40B4-BE49-F238E27FC236}">
                    <a16:creationId xmlns:a16="http://schemas.microsoft.com/office/drawing/2014/main" id="{3C3C2882-0827-8473-8B6F-930C1214C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4603" name="Group 27">
              <a:extLst>
                <a:ext uri="{FF2B5EF4-FFF2-40B4-BE49-F238E27FC236}">
                  <a16:creationId xmlns:a16="http://schemas.microsoft.com/office/drawing/2014/main" id="{81903B06-0E08-362C-D558-062E242DDD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1536"/>
              <a:ext cx="960" cy="720"/>
              <a:chOff x="1152" y="1248"/>
              <a:chExt cx="960" cy="720"/>
            </a:xfrm>
          </p:grpSpPr>
          <p:grpSp>
            <p:nvGrpSpPr>
              <p:cNvPr id="24604" name="Group 28">
                <a:extLst>
                  <a:ext uri="{FF2B5EF4-FFF2-40B4-BE49-F238E27FC236}">
                    <a16:creationId xmlns:a16="http://schemas.microsoft.com/office/drawing/2014/main" id="{52528605-17F8-6ADD-C43B-7D016E2FC0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605" name="Oval 29">
                  <a:extLst>
                    <a:ext uri="{FF2B5EF4-FFF2-40B4-BE49-F238E27FC236}">
                      <a16:creationId xmlns:a16="http://schemas.microsoft.com/office/drawing/2014/main" id="{EDB36576-3C93-5C6E-DC89-E0EE176E69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6" name="Oval 30">
                  <a:extLst>
                    <a:ext uri="{FF2B5EF4-FFF2-40B4-BE49-F238E27FC236}">
                      <a16:creationId xmlns:a16="http://schemas.microsoft.com/office/drawing/2014/main" id="{B8A48EB5-FB84-894B-787A-0440C41C06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7" name="Oval 31">
                  <a:extLst>
                    <a:ext uri="{FF2B5EF4-FFF2-40B4-BE49-F238E27FC236}">
                      <a16:creationId xmlns:a16="http://schemas.microsoft.com/office/drawing/2014/main" id="{EADA2D17-7D39-BB3F-301B-751E3B567C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8" name="Oval 32">
                  <a:extLst>
                    <a:ext uri="{FF2B5EF4-FFF2-40B4-BE49-F238E27FC236}">
                      <a16:creationId xmlns:a16="http://schemas.microsoft.com/office/drawing/2014/main" id="{C653A67A-3D31-D8F3-981E-4EC53E604A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9" name="Oval 33">
                  <a:extLst>
                    <a:ext uri="{FF2B5EF4-FFF2-40B4-BE49-F238E27FC236}">
                      <a16:creationId xmlns:a16="http://schemas.microsoft.com/office/drawing/2014/main" id="{85E98ECE-DA54-21D1-CCE1-FE418D0396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0" name="Oval 34">
                  <a:extLst>
                    <a:ext uri="{FF2B5EF4-FFF2-40B4-BE49-F238E27FC236}">
                      <a16:creationId xmlns:a16="http://schemas.microsoft.com/office/drawing/2014/main" id="{BF249395-3E30-8AAB-1C09-881D982C88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1" name="Oval 35">
                  <a:extLst>
                    <a:ext uri="{FF2B5EF4-FFF2-40B4-BE49-F238E27FC236}">
                      <a16:creationId xmlns:a16="http://schemas.microsoft.com/office/drawing/2014/main" id="{0E97F143-BF8D-F585-98F8-7808DDAA29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2" name="Oval 36">
                  <a:extLst>
                    <a:ext uri="{FF2B5EF4-FFF2-40B4-BE49-F238E27FC236}">
                      <a16:creationId xmlns:a16="http://schemas.microsoft.com/office/drawing/2014/main" id="{58249F14-2496-76F1-A474-E8921EC625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3" name="Oval 37">
                  <a:extLst>
                    <a:ext uri="{FF2B5EF4-FFF2-40B4-BE49-F238E27FC236}">
                      <a16:creationId xmlns:a16="http://schemas.microsoft.com/office/drawing/2014/main" id="{3EF541BF-1086-6392-5F5E-767D53A07F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4" name="Oval 38">
                  <a:extLst>
                    <a:ext uri="{FF2B5EF4-FFF2-40B4-BE49-F238E27FC236}">
                      <a16:creationId xmlns:a16="http://schemas.microsoft.com/office/drawing/2014/main" id="{461651FA-9372-5B5A-0AD6-186ADCC7B3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5" name="Oval 39">
                  <a:extLst>
                    <a:ext uri="{FF2B5EF4-FFF2-40B4-BE49-F238E27FC236}">
                      <a16:creationId xmlns:a16="http://schemas.microsoft.com/office/drawing/2014/main" id="{0A588904-E146-C8A4-A36D-BDE876AE58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6" name="Oval 40">
                  <a:extLst>
                    <a:ext uri="{FF2B5EF4-FFF2-40B4-BE49-F238E27FC236}">
                      <a16:creationId xmlns:a16="http://schemas.microsoft.com/office/drawing/2014/main" id="{8C3649DC-1AAF-8A8D-973E-0E59CECB24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7" name="Oval 41">
                  <a:extLst>
                    <a:ext uri="{FF2B5EF4-FFF2-40B4-BE49-F238E27FC236}">
                      <a16:creationId xmlns:a16="http://schemas.microsoft.com/office/drawing/2014/main" id="{184E58CA-962B-457A-FEE5-052290AD2C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8" name="Oval 42">
                  <a:extLst>
                    <a:ext uri="{FF2B5EF4-FFF2-40B4-BE49-F238E27FC236}">
                      <a16:creationId xmlns:a16="http://schemas.microsoft.com/office/drawing/2014/main" id="{D6324F5F-77FF-D0A6-AE6D-53B3BC9F87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4619" name="Oval 43">
                <a:extLst>
                  <a:ext uri="{FF2B5EF4-FFF2-40B4-BE49-F238E27FC236}">
                    <a16:creationId xmlns:a16="http://schemas.microsoft.com/office/drawing/2014/main" id="{5AA9CD9D-0E00-2D3E-AB77-E030759012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20" name="Oval 44">
                <a:extLst>
                  <a:ext uri="{FF2B5EF4-FFF2-40B4-BE49-F238E27FC236}">
                    <a16:creationId xmlns:a16="http://schemas.microsoft.com/office/drawing/2014/main" id="{7545F516-4D04-07BE-4144-666D8297D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21" name="Oval 45">
                <a:extLst>
                  <a:ext uri="{FF2B5EF4-FFF2-40B4-BE49-F238E27FC236}">
                    <a16:creationId xmlns:a16="http://schemas.microsoft.com/office/drawing/2014/main" id="{365CF3B9-3A3F-B40B-3C96-7352F9D905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22" name="Oval 46">
                <a:extLst>
                  <a:ext uri="{FF2B5EF4-FFF2-40B4-BE49-F238E27FC236}">
                    <a16:creationId xmlns:a16="http://schemas.microsoft.com/office/drawing/2014/main" id="{DB7B8E0D-D19F-A715-21E5-4C010D674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4623" name="Group 47">
              <a:extLst>
                <a:ext uri="{FF2B5EF4-FFF2-40B4-BE49-F238E27FC236}">
                  <a16:creationId xmlns:a16="http://schemas.microsoft.com/office/drawing/2014/main" id="{8322191B-D187-C81C-4CBB-8CF9F8EFFA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488"/>
              <a:ext cx="960" cy="720"/>
              <a:chOff x="1152" y="1248"/>
              <a:chExt cx="960" cy="720"/>
            </a:xfrm>
          </p:grpSpPr>
          <p:grpSp>
            <p:nvGrpSpPr>
              <p:cNvPr id="24624" name="Group 48">
                <a:extLst>
                  <a:ext uri="{FF2B5EF4-FFF2-40B4-BE49-F238E27FC236}">
                    <a16:creationId xmlns:a16="http://schemas.microsoft.com/office/drawing/2014/main" id="{CB090B5A-8025-A228-E3E7-963303B157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625" name="Oval 49">
                  <a:extLst>
                    <a:ext uri="{FF2B5EF4-FFF2-40B4-BE49-F238E27FC236}">
                      <a16:creationId xmlns:a16="http://schemas.microsoft.com/office/drawing/2014/main" id="{ADF3EF35-2E44-DC45-D7C8-B65C2F0A6C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6" name="Oval 50">
                  <a:extLst>
                    <a:ext uri="{FF2B5EF4-FFF2-40B4-BE49-F238E27FC236}">
                      <a16:creationId xmlns:a16="http://schemas.microsoft.com/office/drawing/2014/main" id="{EFC42134-6114-AC7E-122C-EF0E9D8DA7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7" name="Oval 51">
                  <a:extLst>
                    <a:ext uri="{FF2B5EF4-FFF2-40B4-BE49-F238E27FC236}">
                      <a16:creationId xmlns:a16="http://schemas.microsoft.com/office/drawing/2014/main" id="{850EE741-3273-7799-4844-E70B96F1C4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8" name="Oval 52">
                  <a:extLst>
                    <a:ext uri="{FF2B5EF4-FFF2-40B4-BE49-F238E27FC236}">
                      <a16:creationId xmlns:a16="http://schemas.microsoft.com/office/drawing/2014/main" id="{231686A1-05F7-0ABE-2864-49E9AADA0A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9" name="Oval 53">
                  <a:extLst>
                    <a:ext uri="{FF2B5EF4-FFF2-40B4-BE49-F238E27FC236}">
                      <a16:creationId xmlns:a16="http://schemas.microsoft.com/office/drawing/2014/main" id="{5EAC24D4-D2BB-1B55-8A6A-DE064450DF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0" name="Oval 54">
                  <a:extLst>
                    <a:ext uri="{FF2B5EF4-FFF2-40B4-BE49-F238E27FC236}">
                      <a16:creationId xmlns:a16="http://schemas.microsoft.com/office/drawing/2014/main" id="{488FE726-BB43-903F-13D9-CBA72555F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1" name="Oval 55">
                  <a:extLst>
                    <a:ext uri="{FF2B5EF4-FFF2-40B4-BE49-F238E27FC236}">
                      <a16:creationId xmlns:a16="http://schemas.microsoft.com/office/drawing/2014/main" id="{A6F3D48B-1092-1B15-8E6B-21386FD6B3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2" name="Oval 56">
                  <a:extLst>
                    <a:ext uri="{FF2B5EF4-FFF2-40B4-BE49-F238E27FC236}">
                      <a16:creationId xmlns:a16="http://schemas.microsoft.com/office/drawing/2014/main" id="{48CE4F2C-9847-F339-3936-30B5AEC5BA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3" name="Oval 57">
                  <a:extLst>
                    <a:ext uri="{FF2B5EF4-FFF2-40B4-BE49-F238E27FC236}">
                      <a16:creationId xmlns:a16="http://schemas.microsoft.com/office/drawing/2014/main" id="{EE327C19-82B9-63AA-AACB-3A090CF930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4" name="Oval 58">
                  <a:extLst>
                    <a:ext uri="{FF2B5EF4-FFF2-40B4-BE49-F238E27FC236}">
                      <a16:creationId xmlns:a16="http://schemas.microsoft.com/office/drawing/2014/main" id="{CDCAAA4F-1792-6726-9933-8E28DE99B1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5" name="Oval 59">
                  <a:extLst>
                    <a:ext uri="{FF2B5EF4-FFF2-40B4-BE49-F238E27FC236}">
                      <a16:creationId xmlns:a16="http://schemas.microsoft.com/office/drawing/2014/main" id="{647CAFFD-DB83-8212-1611-09DEB6AFE6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6" name="Oval 60">
                  <a:extLst>
                    <a:ext uri="{FF2B5EF4-FFF2-40B4-BE49-F238E27FC236}">
                      <a16:creationId xmlns:a16="http://schemas.microsoft.com/office/drawing/2014/main" id="{CCF45DBB-8319-ECAA-5DE2-20B71DC84C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7" name="Oval 61">
                  <a:extLst>
                    <a:ext uri="{FF2B5EF4-FFF2-40B4-BE49-F238E27FC236}">
                      <a16:creationId xmlns:a16="http://schemas.microsoft.com/office/drawing/2014/main" id="{0B30FE33-825E-5024-520F-B2ED340D27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8" name="Oval 62">
                  <a:extLst>
                    <a:ext uri="{FF2B5EF4-FFF2-40B4-BE49-F238E27FC236}">
                      <a16:creationId xmlns:a16="http://schemas.microsoft.com/office/drawing/2014/main" id="{A6C48FAA-EEFE-CB85-8EF9-6E8EF9F622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4639" name="Oval 63">
                <a:extLst>
                  <a:ext uri="{FF2B5EF4-FFF2-40B4-BE49-F238E27FC236}">
                    <a16:creationId xmlns:a16="http://schemas.microsoft.com/office/drawing/2014/main" id="{38C6CCD8-1F3A-8DB6-8CDD-1BC0D6EAF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40" name="Oval 64">
                <a:extLst>
                  <a:ext uri="{FF2B5EF4-FFF2-40B4-BE49-F238E27FC236}">
                    <a16:creationId xmlns:a16="http://schemas.microsoft.com/office/drawing/2014/main" id="{81F65F99-A62C-6E8D-097B-65D702889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41" name="Oval 65">
                <a:extLst>
                  <a:ext uri="{FF2B5EF4-FFF2-40B4-BE49-F238E27FC236}">
                    <a16:creationId xmlns:a16="http://schemas.microsoft.com/office/drawing/2014/main" id="{4B007825-8D53-6357-FFEE-99610248B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42" name="Oval 66">
                <a:extLst>
                  <a:ext uri="{FF2B5EF4-FFF2-40B4-BE49-F238E27FC236}">
                    <a16:creationId xmlns:a16="http://schemas.microsoft.com/office/drawing/2014/main" id="{53EE3E18-B6FB-6F6C-E278-AF929FFD38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4643" name="Group 67">
              <a:extLst>
                <a:ext uri="{FF2B5EF4-FFF2-40B4-BE49-F238E27FC236}">
                  <a16:creationId xmlns:a16="http://schemas.microsoft.com/office/drawing/2014/main" id="{F5767A4A-93DE-87FE-A64C-0C58C19AB9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776"/>
              <a:ext cx="960" cy="720"/>
              <a:chOff x="1152" y="1248"/>
              <a:chExt cx="960" cy="720"/>
            </a:xfrm>
          </p:grpSpPr>
          <p:grpSp>
            <p:nvGrpSpPr>
              <p:cNvPr id="24644" name="Group 68">
                <a:extLst>
                  <a:ext uri="{FF2B5EF4-FFF2-40B4-BE49-F238E27FC236}">
                    <a16:creationId xmlns:a16="http://schemas.microsoft.com/office/drawing/2014/main" id="{AB530419-4A86-03F2-06E3-6E0C9FE109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4645" name="Oval 69">
                  <a:extLst>
                    <a:ext uri="{FF2B5EF4-FFF2-40B4-BE49-F238E27FC236}">
                      <a16:creationId xmlns:a16="http://schemas.microsoft.com/office/drawing/2014/main" id="{808D5EBD-3637-6413-087E-1B690B1088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6" name="Oval 70">
                  <a:extLst>
                    <a:ext uri="{FF2B5EF4-FFF2-40B4-BE49-F238E27FC236}">
                      <a16:creationId xmlns:a16="http://schemas.microsoft.com/office/drawing/2014/main" id="{D04BD0A9-447E-54A5-02FE-C32BD59D8D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7" name="Oval 71">
                  <a:extLst>
                    <a:ext uri="{FF2B5EF4-FFF2-40B4-BE49-F238E27FC236}">
                      <a16:creationId xmlns:a16="http://schemas.microsoft.com/office/drawing/2014/main" id="{56CA3A17-DC35-7860-F580-02C6E23C54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8" name="Oval 72">
                  <a:extLst>
                    <a:ext uri="{FF2B5EF4-FFF2-40B4-BE49-F238E27FC236}">
                      <a16:creationId xmlns:a16="http://schemas.microsoft.com/office/drawing/2014/main" id="{725DD6BC-B377-4817-3CED-15A8D951E8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9" name="Oval 73">
                  <a:extLst>
                    <a:ext uri="{FF2B5EF4-FFF2-40B4-BE49-F238E27FC236}">
                      <a16:creationId xmlns:a16="http://schemas.microsoft.com/office/drawing/2014/main" id="{EF61F78B-6BA2-6D89-4D25-01A7769EB6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0" name="Oval 74">
                  <a:extLst>
                    <a:ext uri="{FF2B5EF4-FFF2-40B4-BE49-F238E27FC236}">
                      <a16:creationId xmlns:a16="http://schemas.microsoft.com/office/drawing/2014/main" id="{2B36B6AD-DCED-67AF-0494-2520F9FDCA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1" name="Oval 75">
                  <a:extLst>
                    <a:ext uri="{FF2B5EF4-FFF2-40B4-BE49-F238E27FC236}">
                      <a16:creationId xmlns:a16="http://schemas.microsoft.com/office/drawing/2014/main" id="{255DB6A6-726D-3FE1-A1C6-19C8A3DC9B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2" name="Oval 76">
                  <a:extLst>
                    <a:ext uri="{FF2B5EF4-FFF2-40B4-BE49-F238E27FC236}">
                      <a16:creationId xmlns:a16="http://schemas.microsoft.com/office/drawing/2014/main" id="{FEC0E3E7-08DF-E111-A4ED-E8AE76616A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3" name="Oval 77">
                  <a:extLst>
                    <a:ext uri="{FF2B5EF4-FFF2-40B4-BE49-F238E27FC236}">
                      <a16:creationId xmlns:a16="http://schemas.microsoft.com/office/drawing/2014/main" id="{43A9381C-D8E8-A765-E85A-17809D88EB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4" name="Oval 78">
                  <a:extLst>
                    <a:ext uri="{FF2B5EF4-FFF2-40B4-BE49-F238E27FC236}">
                      <a16:creationId xmlns:a16="http://schemas.microsoft.com/office/drawing/2014/main" id="{D5E286AD-DA8A-9691-0409-8AAB354B97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5" name="Oval 79">
                  <a:extLst>
                    <a:ext uri="{FF2B5EF4-FFF2-40B4-BE49-F238E27FC236}">
                      <a16:creationId xmlns:a16="http://schemas.microsoft.com/office/drawing/2014/main" id="{114E517C-9191-A265-CBFD-2BC467F7C6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6" name="Oval 80">
                  <a:extLst>
                    <a:ext uri="{FF2B5EF4-FFF2-40B4-BE49-F238E27FC236}">
                      <a16:creationId xmlns:a16="http://schemas.microsoft.com/office/drawing/2014/main" id="{5FD3C38B-F965-F8BD-0D14-8A8F04A966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7" name="Oval 81">
                  <a:extLst>
                    <a:ext uri="{FF2B5EF4-FFF2-40B4-BE49-F238E27FC236}">
                      <a16:creationId xmlns:a16="http://schemas.microsoft.com/office/drawing/2014/main" id="{95125CC9-31D5-8201-718B-A21158F840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8" name="Oval 82">
                  <a:extLst>
                    <a:ext uri="{FF2B5EF4-FFF2-40B4-BE49-F238E27FC236}">
                      <a16:creationId xmlns:a16="http://schemas.microsoft.com/office/drawing/2014/main" id="{C0A7EF90-0D5E-463F-6969-08C46FD952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4659" name="Oval 83">
                <a:extLst>
                  <a:ext uri="{FF2B5EF4-FFF2-40B4-BE49-F238E27FC236}">
                    <a16:creationId xmlns:a16="http://schemas.microsoft.com/office/drawing/2014/main" id="{2ABB073C-834C-226C-BABF-22C41533B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60" name="Oval 84">
                <a:extLst>
                  <a:ext uri="{FF2B5EF4-FFF2-40B4-BE49-F238E27FC236}">
                    <a16:creationId xmlns:a16="http://schemas.microsoft.com/office/drawing/2014/main" id="{9F9B3605-603F-5321-FFAB-8CA7FF8A65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61" name="Oval 85">
                <a:extLst>
                  <a:ext uri="{FF2B5EF4-FFF2-40B4-BE49-F238E27FC236}">
                    <a16:creationId xmlns:a16="http://schemas.microsoft.com/office/drawing/2014/main" id="{26056473-67CE-1286-0738-6C197CFC62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62" name="Oval 86">
                <a:extLst>
                  <a:ext uri="{FF2B5EF4-FFF2-40B4-BE49-F238E27FC236}">
                    <a16:creationId xmlns:a16="http://schemas.microsoft.com/office/drawing/2014/main" id="{4DB4A700-8667-6215-15DC-5A364587C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24672" name="Group 96">
            <a:extLst>
              <a:ext uri="{FF2B5EF4-FFF2-40B4-BE49-F238E27FC236}">
                <a16:creationId xmlns:a16="http://schemas.microsoft.com/office/drawing/2014/main" id="{FC0A737A-ACE8-7809-D23F-DD7104DC1E34}"/>
              </a:ext>
            </a:extLst>
          </p:cNvPr>
          <p:cNvGrpSpPr>
            <a:grpSpLocks/>
          </p:cNvGrpSpPr>
          <p:nvPr/>
        </p:nvGrpSpPr>
        <p:grpSpPr bwMode="auto">
          <a:xfrm>
            <a:off x="2984500" y="3328988"/>
            <a:ext cx="2654300" cy="828675"/>
            <a:chOff x="1880" y="2097"/>
            <a:chExt cx="1672" cy="522"/>
          </a:xfrm>
        </p:grpSpPr>
        <p:grpSp>
          <p:nvGrpSpPr>
            <p:cNvPr id="24665" name="Group 89">
              <a:extLst>
                <a:ext uri="{FF2B5EF4-FFF2-40B4-BE49-F238E27FC236}">
                  <a16:creationId xmlns:a16="http://schemas.microsoft.com/office/drawing/2014/main" id="{C40DEB72-A5C4-320D-85E6-8D46B28527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256"/>
              <a:ext cx="1200" cy="192"/>
              <a:chOff x="1968" y="2256"/>
              <a:chExt cx="1200" cy="192"/>
            </a:xfrm>
          </p:grpSpPr>
          <p:sp>
            <p:nvSpPr>
              <p:cNvPr id="24663" name="Oval 87">
                <a:extLst>
                  <a:ext uri="{FF2B5EF4-FFF2-40B4-BE49-F238E27FC236}">
                    <a16:creationId xmlns:a16="http://schemas.microsoft.com/office/drawing/2014/main" id="{8AD2766B-13FE-E30A-19D1-E5C49CAB62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5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664" name="Line 88">
                <a:extLst>
                  <a:ext uri="{FF2B5EF4-FFF2-40B4-BE49-F238E27FC236}">
                    <a16:creationId xmlns:a16="http://schemas.microsoft.com/office/drawing/2014/main" id="{7DE042C4-E91A-6934-0A0E-3D7E4FB665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235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4670" name="Group 94">
              <a:extLst>
                <a:ext uri="{FF2B5EF4-FFF2-40B4-BE49-F238E27FC236}">
                  <a16:creationId xmlns:a16="http://schemas.microsoft.com/office/drawing/2014/main" id="{EBE1D62C-0F2B-3415-8BEE-79D7D9E2AC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304"/>
              <a:ext cx="240" cy="96"/>
              <a:chOff x="2064" y="2304"/>
              <a:chExt cx="240" cy="96"/>
            </a:xfrm>
          </p:grpSpPr>
          <p:sp>
            <p:nvSpPr>
              <p:cNvPr id="24667" name="Line 91">
                <a:extLst>
                  <a:ext uri="{FF2B5EF4-FFF2-40B4-BE49-F238E27FC236}">
                    <a16:creationId xmlns:a16="http://schemas.microsoft.com/office/drawing/2014/main" id="{0C114B9E-66F8-C813-A5BA-62D22CE75E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68" name="Line 92">
                <a:extLst>
                  <a:ext uri="{FF2B5EF4-FFF2-40B4-BE49-F238E27FC236}">
                    <a16:creationId xmlns:a16="http://schemas.microsoft.com/office/drawing/2014/main" id="{1B5B11B6-E6CF-E759-FDC2-1778C21D79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669" name="Line 93">
                <a:extLst>
                  <a:ext uri="{FF2B5EF4-FFF2-40B4-BE49-F238E27FC236}">
                    <a16:creationId xmlns:a16="http://schemas.microsoft.com/office/drawing/2014/main" id="{013AB01D-29CB-0E8A-C5F7-0B1AE55F41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35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4671" name="Freeform 95">
              <a:extLst>
                <a:ext uri="{FF2B5EF4-FFF2-40B4-BE49-F238E27FC236}">
                  <a16:creationId xmlns:a16="http://schemas.microsoft.com/office/drawing/2014/main" id="{E29A61FE-80D4-3312-E997-1FA03DFD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" y="2097"/>
              <a:ext cx="249" cy="522"/>
            </a:xfrm>
            <a:custGeom>
              <a:avLst/>
              <a:gdLst>
                <a:gd name="T0" fmla="*/ 217 w 249"/>
                <a:gd name="T1" fmla="*/ 126 h 522"/>
                <a:gd name="T2" fmla="*/ 163 w 249"/>
                <a:gd name="T3" fmla="*/ 0 h 522"/>
                <a:gd name="T4" fmla="*/ 109 w 249"/>
                <a:gd name="T5" fmla="*/ 27 h 522"/>
                <a:gd name="T6" fmla="*/ 100 w 249"/>
                <a:gd name="T7" fmla="*/ 72 h 522"/>
                <a:gd name="T8" fmla="*/ 37 w 249"/>
                <a:gd name="T9" fmla="*/ 81 h 522"/>
                <a:gd name="T10" fmla="*/ 46 w 249"/>
                <a:gd name="T11" fmla="*/ 180 h 522"/>
                <a:gd name="T12" fmla="*/ 64 w 249"/>
                <a:gd name="T13" fmla="*/ 270 h 522"/>
                <a:gd name="T14" fmla="*/ 10 w 249"/>
                <a:gd name="T15" fmla="*/ 342 h 522"/>
                <a:gd name="T16" fmla="*/ 100 w 249"/>
                <a:gd name="T17" fmla="*/ 405 h 522"/>
                <a:gd name="T18" fmla="*/ 127 w 249"/>
                <a:gd name="T19" fmla="*/ 513 h 522"/>
                <a:gd name="T20" fmla="*/ 217 w 249"/>
                <a:gd name="T21" fmla="*/ 459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9" h="522">
                  <a:moveTo>
                    <a:pt x="217" y="126"/>
                  </a:moveTo>
                  <a:cubicBezTo>
                    <a:pt x="238" y="64"/>
                    <a:pt x="213" y="33"/>
                    <a:pt x="163" y="0"/>
                  </a:cubicBezTo>
                  <a:cubicBezTo>
                    <a:pt x="149" y="5"/>
                    <a:pt x="117" y="13"/>
                    <a:pt x="109" y="27"/>
                  </a:cubicBezTo>
                  <a:cubicBezTo>
                    <a:pt x="101" y="40"/>
                    <a:pt x="112" y="63"/>
                    <a:pt x="100" y="72"/>
                  </a:cubicBezTo>
                  <a:cubicBezTo>
                    <a:pt x="83" y="85"/>
                    <a:pt x="58" y="78"/>
                    <a:pt x="37" y="81"/>
                  </a:cubicBezTo>
                  <a:cubicBezTo>
                    <a:pt x="8" y="125"/>
                    <a:pt x="18" y="139"/>
                    <a:pt x="46" y="180"/>
                  </a:cubicBezTo>
                  <a:cubicBezTo>
                    <a:pt x="16" y="225"/>
                    <a:pt x="0" y="249"/>
                    <a:pt x="64" y="270"/>
                  </a:cubicBezTo>
                  <a:cubicBezTo>
                    <a:pt x="44" y="300"/>
                    <a:pt x="21" y="308"/>
                    <a:pt x="10" y="342"/>
                  </a:cubicBezTo>
                  <a:cubicBezTo>
                    <a:pt x="25" y="401"/>
                    <a:pt x="46" y="391"/>
                    <a:pt x="100" y="405"/>
                  </a:cubicBezTo>
                  <a:cubicBezTo>
                    <a:pt x="80" y="466"/>
                    <a:pt x="65" y="472"/>
                    <a:pt x="127" y="513"/>
                  </a:cubicBezTo>
                  <a:cubicBezTo>
                    <a:pt x="175" y="508"/>
                    <a:pt x="249" y="522"/>
                    <a:pt x="217" y="4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A59D8AA4-A6E4-3984-63CF-A8A64D48E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57275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CS 4.2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7E247CE5-77D4-356D-BA6D-A06E4DF3E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671888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CS 4.3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C42DA589-E958-1D26-1E99-D9882C805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95475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State what is meant by alpha, beta and gamma decay of radionuclides.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7074F3CD-81AA-A5B7-BEC4-D66C2A4F4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4464050"/>
            <a:ext cx="8093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Identify the processes occurring in nuclear reactions written in symbolic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7AC9BA5C-B044-AB50-8B06-E39551BD8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609600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3B4FF394-D420-8BCD-F212-2428A550C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As a result of beta decay, the nucleus has one less neutron, but one extra proton.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E54CDBBA-6E5F-9825-DAD4-708A285CF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450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The atomic number, Z, increases by 1 and the mass number, A, stays the same.</a:t>
            </a:r>
          </a:p>
        </p:txBody>
      </p:sp>
      <p:grpSp>
        <p:nvGrpSpPr>
          <p:cNvPr id="25605" name="Group 5">
            <a:extLst>
              <a:ext uri="{FF2B5EF4-FFF2-40B4-BE49-F238E27FC236}">
                <a16:creationId xmlns:a16="http://schemas.microsoft.com/office/drawing/2014/main" id="{C62A592D-AD66-B770-8B46-32D3AA02D0CB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200400"/>
            <a:ext cx="1524000" cy="1219200"/>
            <a:chOff x="1056" y="1248"/>
            <a:chExt cx="1584" cy="1248"/>
          </a:xfrm>
        </p:grpSpPr>
        <p:grpSp>
          <p:nvGrpSpPr>
            <p:cNvPr id="25606" name="Group 6">
              <a:extLst>
                <a:ext uri="{FF2B5EF4-FFF2-40B4-BE49-F238E27FC236}">
                  <a16:creationId xmlns:a16="http://schemas.microsoft.com/office/drawing/2014/main" id="{797E7C2B-B71E-A80E-B8F4-519BEFE23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248"/>
              <a:ext cx="960" cy="720"/>
              <a:chOff x="1152" y="1248"/>
              <a:chExt cx="960" cy="720"/>
            </a:xfrm>
          </p:grpSpPr>
          <p:grpSp>
            <p:nvGrpSpPr>
              <p:cNvPr id="25607" name="Group 7">
                <a:extLst>
                  <a:ext uri="{FF2B5EF4-FFF2-40B4-BE49-F238E27FC236}">
                    <a16:creationId xmlns:a16="http://schemas.microsoft.com/office/drawing/2014/main" id="{57744C1F-75D7-D65B-BBE4-02B73FD895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08" name="Oval 8">
                  <a:extLst>
                    <a:ext uri="{FF2B5EF4-FFF2-40B4-BE49-F238E27FC236}">
                      <a16:creationId xmlns:a16="http://schemas.microsoft.com/office/drawing/2014/main" id="{027577C1-D369-24AB-6928-7785E3034C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9" name="Oval 9">
                  <a:extLst>
                    <a:ext uri="{FF2B5EF4-FFF2-40B4-BE49-F238E27FC236}">
                      <a16:creationId xmlns:a16="http://schemas.microsoft.com/office/drawing/2014/main" id="{7568E8CE-0055-26F0-F004-C95E064014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0" name="Oval 10">
                  <a:extLst>
                    <a:ext uri="{FF2B5EF4-FFF2-40B4-BE49-F238E27FC236}">
                      <a16:creationId xmlns:a16="http://schemas.microsoft.com/office/drawing/2014/main" id="{16DF5C2F-FA4A-7009-F0E9-A3494168A0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1" name="Oval 11">
                  <a:extLst>
                    <a:ext uri="{FF2B5EF4-FFF2-40B4-BE49-F238E27FC236}">
                      <a16:creationId xmlns:a16="http://schemas.microsoft.com/office/drawing/2014/main" id="{578DD83F-47AB-A80A-BD78-8BF9C4E325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2" name="Oval 12">
                  <a:extLst>
                    <a:ext uri="{FF2B5EF4-FFF2-40B4-BE49-F238E27FC236}">
                      <a16:creationId xmlns:a16="http://schemas.microsoft.com/office/drawing/2014/main" id="{922DF9D5-48CF-BB9F-79E3-7764ABCA4A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3" name="Oval 13">
                  <a:extLst>
                    <a:ext uri="{FF2B5EF4-FFF2-40B4-BE49-F238E27FC236}">
                      <a16:creationId xmlns:a16="http://schemas.microsoft.com/office/drawing/2014/main" id="{F092E4B7-5135-47F2-78C8-3D6E65D312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4" name="Oval 14">
                  <a:extLst>
                    <a:ext uri="{FF2B5EF4-FFF2-40B4-BE49-F238E27FC236}">
                      <a16:creationId xmlns:a16="http://schemas.microsoft.com/office/drawing/2014/main" id="{A54D893D-867C-53D8-8011-A5316A59C5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5" name="Oval 15">
                  <a:extLst>
                    <a:ext uri="{FF2B5EF4-FFF2-40B4-BE49-F238E27FC236}">
                      <a16:creationId xmlns:a16="http://schemas.microsoft.com/office/drawing/2014/main" id="{75D1F819-794F-4B9F-ED21-4B371E07D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6" name="Oval 16">
                  <a:extLst>
                    <a:ext uri="{FF2B5EF4-FFF2-40B4-BE49-F238E27FC236}">
                      <a16:creationId xmlns:a16="http://schemas.microsoft.com/office/drawing/2014/main" id="{BC2F9852-F9D9-6E48-959E-B3E6856084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7" name="Oval 17">
                  <a:extLst>
                    <a:ext uri="{FF2B5EF4-FFF2-40B4-BE49-F238E27FC236}">
                      <a16:creationId xmlns:a16="http://schemas.microsoft.com/office/drawing/2014/main" id="{7EE1D615-9D5D-2A54-CAAE-D36C18333D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8" name="Oval 18">
                  <a:extLst>
                    <a:ext uri="{FF2B5EF4-FFF2-40B4-BE49-F238E27FC236}">
                      <a16:creationId xmlns:a16="http://schemas.microsoft.com/office/drawing/2014/main" id="{3EAC17A7-7E67-2DFD-F46C-D59B594C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9" name="Oval 19">
                  <a:extLst>
                    <a:ext uri="{FF2B5EF4-FFF2-40B4-BE49-F238E27FC236}">
                      <a16:creationId xmlns:a16="http://schemas.microsoft.com/office/drawing/2014/main" id="{27D05689-36C5-D769-68BD-E90989A343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0" name="Oval 20">
                  <a:extLst>
                    <a:ext uri="{FF2B5EF4-FFF2-40B4-BE49-F238E27FC236}">
                      <a16:creationId xmlns:a16="http://schemas.microsoft.com/office/drawing/2014/main" id="{712ECEEB-5655-22AF-37A4-C029873271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1" name="Oval 21">
                  <a:extLst>
                    <a:ext uri="{FF2B5EF4-FFF2-40B4-BE49-F238E27FC236}">
                      <a16:creationId xmlns:a16="http://schemas.microsoft.com/office/drawing/2014/main" id="{B4340A45-E896-7513-F917-B5E3802E5C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5622" name="Oval 22">
                <a:extLst>
                  <a:ext uri="{FF2B5EF4-FFF2-40B4-BE49-F238E27FC236}">
                    <a16:creationId xmlns:a16="http://schemas.microsoft.com/office/drawing/2014/main" id="{466694F1-493B-035D-8297-55D170266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3" name="Oval 23">
                <a:extLst>
                  <a:ext uri="{FF2B5EF4-FFF2-40B4-BE49-F238E27FC236}">
                    <a16:creationId xmlns:a16="http://schemas.microsoft.com/office/drawing/2014/main" id="{3749BFE3-C0EB-E247-57F9-CEB6079E1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4" name="Oval 24">
                <a:extLst>
                  <a:ext uri="{FF2B5EF4-FFF2-40B4-BE49-F238E27FC236}">
                    <a16:creationId xmlns:a16="http://schemas.microsoft.com/office/drawing/2014/main" id="{92A9613A-BB69-2A06-81E2-F7AFD3869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25" name="Oval 25">
                <a:extLst>
                  <a:ext uri="{FF2B5EF4-FFF2-40B4-BE49-F238E27FC236}">
                    <a16:creationId xmlns:a16="http://schemas.microsoft.com/office/drawing/2014/main" id="{F384D3AC-74B1-8B55-A421-25EB43E7E7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5626" name="Group 26">
              <a:extLst>
                <a:ext uri="{FF2B5EF4-FFF2-40B4-BE49-F238E27FC236}">
                  <a16:creationId xmlns:a16="http://schemas.microsoft.com/office/drawing/2014/main" id="{116CF2AF-4BF7-2CB5-0BA5-C56E09147D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1536"/>
              <a:ext cx="960" cy="720"/>
              <a:chOff x="1152" y="1248"/>
              <a:chExt cx="960" cy="720"/>
            </a:xfrm>
          </p:grpSpPr>
          <p:grpSp>
            <p:nvGrpSpPr>
              <p:cNvPr id="25627" name="Group 27">
                <a:extLst>
                  <a:ext uri="{FF2B5EF4-FFF2-40B4-BE49-F238E27FC236}">
                    <a16:creationId xmlns:a16="http://schemas.microsoft.com/office/drawing/2014/main" id="{E0B47E46-A640-DE9B-6609-4FEBA6F8E7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28" name="Oval 28">
                  <a:extLst>
                    <a:ext uri="{FF2B5EF4-FFF2-40B4-BE49-F238E27FC236}">
                      <a16:creationId xmlns:a16="http://schemas.microsoft.com/office/drawing/2014/main" id="{E3B1B1E1-F28B-2CB1-F8AB-85D3AC2C0A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9" name="Oval 29">
                  <a:extLst>
                    <a:ext uri="{FF2B5EF4-FFF2-40B4-BE49-F238E27FC236}">
                      <a16:creationId xmlns:a16="http://schemas.microsoft.com/office/drawing/2014/main" id="{9F9F2212-A7F2-BAEA-0667-2B6D32AE70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0" name="Oval 30">
                  <a:extLst>
                    <a:ext uri="{FF2B5EF4-FFF2-40B4-BE49-F238E27FC236}">
                      <a16:creationId xmlns:a16="http://schemas.microsoft.com/office/drawing/2014/main" id="{4203CCBE-B2A5-A2F4-F958-B300044B2D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1" name="Oval 31">
                  <a:extLst>
                    <a:ext uri="{FF2B5EF4-FFF2-40B4-BE49-F238E27FC236}">
                      <a16:creationId xmlns:a16="http://schemas.microsoft.com/office/drawing/2014/main" id="{B7DAC972-81E3-8B24-177D-3D367F196F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2" name="Oval 32">
                  <a:extLst>
                    <a:ext uri="{FF2B5EF4-FFF2-40B4-BE49-F238E27FC236}">
                      <a16:creationId xmlns:a16="http://schemas.microsoft.com/office/drawing/2014/main" id="{8374718F-27C5-D508-36E9-8054352A2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3" name="Oval 33">
                  <a:extLst>
                    <a:ext uri="{FF2B5EF4-FFF2-40B4-BE49-F238E27FC236}">
                      <a16:creationId xmlns:a16="http://schemas.microsoft.com/office/drawing/2014/main" id="{70600E9E-1C34-F5F4-BD45-D6B1E94F64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4" name="Oval 34">
                  <a:extLst>
                    <a:ext uri="{FF2B5EF4-FFF2-40B4-BE49-F238E27FC236}">
                      <a16:creationId xmlns:a16="http://schemas.microsoft.com/office/drawing/2014/main" id="{929A3A38-DD99-5EBD-0527-13477BA890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5" name="Oval 35">
                  <a:extLst>
                    <a:ext uri="{FF2B5EF4-FFF2-40B4-BE49-F238E27FC236}">
                      <a16:creationId xmlns:a16="http://schemas.microsoft.com/office/drawing/2014/main" id="{3E8D48E3-D123-A24E-F7CB-9810C88F8E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6" name="Oval 36">
                  <a:extLst>
                    <a:ext uri="{FF2B5EF4-FFF2-40B4-BE49-F238E27FC236}">
                      <a16:creationId xmlns:a16="http://schemas.microsoft.com/office/drawing/2014/main" id="{019BDE3A-5045-BDB1-3629-366A0CB8F7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7" name="Oval 37">
                  <a:extLst>
                    <a:ext uri="{FF2B5EF4-FFF2-40B4-BE49-F238E27FC236}">
                      <a16:creationId xmlns:a16="http://schemas.microsoft.com/office/drawing/2014/main" id="{08ED26F0-6876-37CE-A348-F89DA6649E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8" name="Oval 38">
                  <a:extLst>
                    <a:ext uri="{FF2B5EF4-FFF2-40B4-BE49-F238E27FC236}">
                      <a16:creationId xmlns:a16="http://schemas.microsoft.com/office/drawing/2014/main" id="{611EB6E1-68A4-4460-D694-453C06FF4D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9" name="Oval 39">
                  <a:extLst>
                    <a:ext uri="{FF2B5EF4-FFF2-40B4-BE49-F238E27FC236}">
                      <a16:creationId xmlns:a16="http://schemas.microsoft.com/office/drawing/2014/main" id="{3DB6E621-3A03-B01E-E074-7AA98980CD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0" name="Oval 40">
                  <a:extLst>
                    <a:ext uri="{FF2B5EF4-FFF2-40B4-BE49-F238E27FC236}">
                      <a16:creationId xmlns:a16="http://schemas.microsoft.com/office/drawing/2014/main" id="{F0A0FE44-B482-C7AD-34C5-EA88EE2DE4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1" name="Oval 41">
                  <a:extLst>
                    <a:ext uri="{FF2B5EF4-FFF2-40B4-BE49-F238E27FC236}">
                      <a16:creationId xmlns:a16="http://schemas.microsoft.com/office/drawing/2014/main" id="{D7895C5E-5F74-E637-1CD2-F1B5DE9BD6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5642" name="Oval 42">
                <a:extLst>
                  <a:ext uri="{FF2B5EF4-FFF2-40B4-BE49-F238E27FC236}">
                    <a16:creationId xmlns:a16="http://schemas.microsoft.com/office/drawing/2014/main" id="{D278056F-51AF-2EEB-F3F0-A68824686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3" name="Oval 43">
                <a:extLst>
                  <a:ext uri="{FF2B5EF4-FFF2-40B4-BE49-F238E27FC236}">
                    <a16:creationId xmlns:a16="http://schemas.microsoft.com/office/drawing/2014/main" id="{4160EAC6-CEC7-AC89-BDE4-1E3EF2BB08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4" name="Oval 44">
                <a:extLst>
                  <a:ext uri="{FF2B5EF4-FFF2-40B4-BE49-F238E27FC236}">
                    <a16:creationId xmlns:a16="http://schemas.microsoft.com/office/drawing/2014/main" id="{735A1D88-F98E-DB3E-1ED5-0E8DB17F9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45" name="Oval 45">
                <a:extLst>
                  <a:ext uri="{FF2B5EF4-FFF2-40B4-BE49-F238E27FC236}">
                    <a16:creationId xmlns:a16="http://schemas.microsoft.com/office/drawing/2014/main" id="{36ABC56C-6903-EB23-ADA8-51CC0F093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5646" name="Group 46">
              <a:extLst>
                <a:ext uri="{FF2B5EF4-FFF2-40B4-BE49-F238E27FC236}">
                  <a16:creationId xmlns:a16="http://schemas.microsoft.com/office/drawing/2014/main" id="{B8DCCE7D-AF89-C0C3-FC97-39CF7576FC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488"/>
              <a:ext cx="960" cy="720"/>
              <a:chOff x="1152" y="1248"/>
              <a:chExt cx="960" cy="720"/>
            </a:xfrm>
          </p:grpSpPr>
          <p:grpSp>
            <p:nvGrpSpPr>
              <p:cNvPr id="25647" name="Group 47">
                <a:extLst>
                  <a:ext uri="{FF2B5EF4-FFF2-40B4-BE49-F238E27FC236}">
                    <a16:creationId xmlns:a16="http://schemas.microsoft.com/office/drawing/2014/main" id="{BEAF2E9D-F2D2-81E9-AB97-B5C17F5306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48" name="Oval 48">
                  <a:extLst>
                    <a:ext uri="{FF2B5EF4-FFF2-40B4-BE49-F238E27FC236}">
                      <a16:creationId xmlns:a16="http://schemas.microsoft.com/office/drawing/2014/main" id="{3E6CCF39-A137-BC4E-05E6-AD50DC5901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9" name="Oval 49">
                  <a:extLst>
                    <a:ext uri="{FF2B5EF4-FFF2-40B4-BE49-F238E27FC236}">
                      <a16:creationId xmlns:a16="http://schemas.microsoft.com/office/drawing/2014/main" id="{14B5645E-AD28-574C-18F4-13992E7F1C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0" name="Oval 50">
                  <a:extLst>
                    <a:ext uri="{FF2B5EF4-FFF2-40B4-BE49-F238E27FC236}">
                      <a16:creationId xmlns:a16="http://schemas.microsoft.com/office/drawing/2014/main" id="{8CF07674-D4AE-3E10-5C8D-298538A688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1" name="Oval 51">
                  <a:extLst>
                    <a:ext uri="{FF2B5EF4-FFF2-40B4-BE49-F238E27FC236}">
                      <a16:creationId xmlns:a16="http://schemas.microsoft.com/office/drawing/2014/main" id="{D263BB87-4681-353D-D65A-A27534C473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2" name="Oval 52">
                  <a:extLst>
                    <a:ext uri="{FF2B5EF4-FFF2-40B4-BE49-F238E27FC236}">
                      <a16:creationId xmlns:a16="http://schemas.microsoft.com/office/drawing/2014/main" id="{99F6A7CC-D747-2494-8A60-A41A13A662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3" name="Oval 53">
                  <a:extLst>
                    <a:ext uri="{FF2B5EF4-FFF2-40B4-BE49-F238E27FC236}">
                      <a16:creationId xmlns:a16="http://schemas.microsoft.com/office/drawing/2014/main" id="{EAC0D953-675F-2BFD-B594-9C130F53F6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4" name="Oval 54">
                  <a:extLst>
                    <a:ext uri="{FF2B5EF4-FFF2-40B4-BE49-F238E27FC236}">
                      <a16:creationId xmlns:a16="http://schemas.microsoft.com/office/drawing/2014/main" id="{F0BFAF14-8C02-4972-4F6F-C967A8992F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5" name="Oval 55">
                  <a:extLst>
                    <a:ext uri="{FF2B5EF4-FFF2-40B4-BE49-F238E27FC236}">
                      <a16:creationId xmlns:a16="http://schemas.microsoft.com/office/drawing/2014/main" id="{23224EF2-327F-2AE6-61EF-9390267A30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6" name="Oval 56">
                  <a:extLst>
                    <a:ext uri="{FF2B5EF4-FFF2-40B4-BE49-F238E27FC236}">
                      <a16:creationId xmlns:a16="http://schemas.microsoft.com/office/drawing/2014/main" id="{A2AC019B-5FAA-FEAF-F39A-B4A4BEBC52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7" name="Oval 57">
                  <a:extLst>
                    <a:ext uri="{FF2B5EF4-FFF2-40B4-BE49-F238E27FC236}">
                      <a16:creationId xmlns:a16="http://schemas.microsoft.com/office/drawing/2014/main" id="{E273CE08-77E7-691C-4317-0C6BCADD74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8" name="Oval 58">
                  <a:extLst>
                    <a:ext uri="{FF2B5EF4-FFF2-40B4-BE49-F238E27FC236}">
                      <a16:creationId xmlns:a16="http://schemas.microsoft.com/office/drawing/2014/main" id="{9E2E660D-E6F7-32FE-B369-AE0E58A365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9" name="Oval 59">
                  <a:extLst>
                    <a:ext uri="{FF2B5EF4-FFF2-40B4-BE49-F238E27FC236}">
                      <a16:creationId xmlns:a16="http://schemas.microsoft.com/office/drawing/2014/main" id="{F5C01260-E504-3DB1-AFEC-075C21A346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0" name="Oval 60">
                  <a:extLst>
                    <a:ext uri="{FF2B5EF4-FFF2-40B4-BE49-F238E27FC236}">
                      <a16:creationId xmlns:a16="http://schemas.microsoft.com/office/drawing/2014/main" id="{A6B2E9E0-F7AC-83D6-2EAD-F218E4C5E9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1" name="Oval 61">
                  <a:extLst>
                    <a:ext uri="{FF2B5EF4-FFF2-40B4-BE49-F238E27FC236}">
                      <a16:creationId xmlns:a16="http://schemas.microsoft.com/office/drawing/2014/main" id="{C9DCBE42-07D8-E70A-2569-1A484BA9A3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5662" name="Oval 62">
                <a:extLst>
                  <a:ext uri="{FF2B5EF4-FFF2-40B4-BE49-F238E27FC236}">
                    <a16:creationId xmlns:a16="http://schemas.microsoft.com/office/drawing/2014/main" id="{A2057C86-FD77-B33F-CF2F-10371F9CB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3" name="Oval 63">
                <a:extLst>
                  <a:ext uri="{FF2B5EF4-FFF2-40B4-BE49-F238E27FC236}">
                    <a16:creationId xmlns:a16="http://schemas.microsoft.com/office/drawing/2014/main" id="{F003FDDF-B8DF-5B44-E67D-8CBEFC765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4" name="Oval 64">
                <a:extLst>
                  <a:ext uri="{FF2B5EF4-FFF2-40B4-BE49-F238E27FC236}">
                    <a16:creationId xmlns:a16="http://schemas.microsoft.com/office/drawing/2014/main" id="{A216E934-708D-D4A6-58CA-2CA07E309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65" name="Oval 65">
                <a:extLst>
                  <a:ext uri="{FF2B5EF4-FFF2-40B4-BE49-F238E27FC236}">
                    <a16:creationId xmlns:a16="http://schemas.microsoft.com/office/drawing/2014/main" id="{B49EE201-FF18-8081-0BE4-F8ED5ED54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5666" name="Group 66">
              <a:extLst>
                <a:ext uri="{FF2B5EF4-FFF2-40B4-BE49-F238E27FC236}">
                  <a16:creationId xmlns:a16="http://schemas.microsoft.com/office/drawing/2014/main" id="{2873DEFF-A523-6569-9514-A0D361C308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776"/>
              <a:ext cx="960" cy="720"/>
              <a:chOff x="1152" y="1248"/>
              <a:chExt cx="960" cy="720"/>
            </a:xfrm>
          </p:grpSpPr>
          <p:grpSp>
            <p:nvGrpSpPr>
              <p:cNvPr id="25667" name="Group 67">
                <a:extLst>
                  <a:ext uri="{FF2B5EF4-FFF2-40B4-BE49-F238E27FC236}">
                    <a16:creationId xmlns:a16="http://schemas.microsoft.com/office/drawing/2014/main" id="{01E00A18-78DE-8A8E-B118-755A3A921A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52" y="1248"/>
                <a:ext cx="960" cy="720"/>
                <a:chOff x="1248" y="1248"/>
                <a:chExt cx="960" cy="720"/>
              </a:xfrm>
            </p:grpSpPr>
            <p:sp>
              <p:nvSpPr>
                <p:cNvPr id="25668" name="Oval 68">
                  <a:extLst>
                    <a:ext uri="{FF2B5EF4-FFF2-40B4-BE49-F238E27FC236}">
                      <a16:creationId xmlns:a16="http://schemas.microsoft.com/office/drawing/2014/main" id="{2A93D584-51D3-1DF4-D131-91EAD72B18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24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9" name="Oval 69">
                  <a:extLst>
                    <a:ext uri="{FF2B5EF4-FFF2-40B4-BE49-F238E27FC236}">
                      <a16:creationId xmlns:a16="http://schemas.microsoft.com/office/drawing/2014/main" id="{A1E8B137-50FB-8D0B-5C18-ADD3B13425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0" name="Oval 70">
                  <a:extLst>
                    <a:ext uri="{FF2B5EF4-FFF2-40B4-BE49-F238E27FC236}">
                      <a16:creationId xmlns:a16="http://schemas.microsoft.com/office/drawing/2014/main" id="{F7C56FB2-5F48-8968-4AF1-20063E82AA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1" name="Oval 71">
                  <a:extLst>
                    <a:ext uri="{FF2B5EF4-FFF2-40B4-BE49-F238E27FC236}">
                      <a16:creationId xmlns:a16="http://schemas.microsoft.com/office/drawing/2014/main" id="{887A1631-83E2-6E0A-C646-252201BA3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129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2" name="Oval 72">
                  <a:extLst>
                    <a:ext uri="{FF2B5EF4-FFF2-40B4-BE49-F238E27FC236}">
                      <a16:creationId xmlns:a16="http://schemas.microsoft.com/office/drawing/2014/main" id="{9432C150-8AAC-03C4-4242-EB6E812285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3" name="Oval 73">
                  <a:extLst>
                    <a:ext uri="{FF2B5EF4-FFF2-40B4-BE49-F238E27FC236}">
                      <a16:creationId xmlns:a16="http://schemas.microsoft.com/office/drawing/2014/main" id="{6F701F96-66F6-F505-35AE-8CF9ADF667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8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4" name="Oval 74">
                  <a:extLst>
                    <a:ext uri="{FF2B5EF4-FFF2-40B4-BE49-F238E27FC236}">
                      <a16:creationId xmlns:a16="http://schemas.microsoft.com/office/drawing/2014/main" id="{DA526CC0-8FC8-A3EE-12CB-C7063C4F76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5" name="Oval 75">
                  <a:extLst>
                    <a:ext uri="{FF2B5EF4-FFF2-40B4-BE49-F238E27FC236}">
                      <a16:creationId xmlns:a16="http://schemas.microsoft.com/office/drawing/2014/main" id="{48E42147-BD49-50B0-A43F-4F47680B68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44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6" name="Oval 76">
                  <a:extLst>
                    <a:ext uri="{FF2B5EF4-FFF2-40B4-BE49-F238E27FC236}">
                      <a16:creationId xmlns:a16="http://schemas.microsoft.com/office/drawing/2014/main" id="{5B571A48-1046-F252-7863-AFBA94F2D0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584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7" name="Oval 77">
                  <a:extLst>
                    <a:ext uri="{FF2B5EF4-FFF2-40B4-BE49-F238E27FC236}">
                      <a16:creationId xmlns:a16="http://schemas.microsoft.com/office/drawing/2014/main" id="{C215BE43-A475-6F0A-5774-0EB94FBD09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8" name="Oval 78">
                  <a:extLst>
                    <a:ext uri="{FF2B5EF4-FFF2-40B4-BE49-F238E27FC236}">
                      <a16:creationId xmlns:a16="http://schemas.microsoft.com/office/drawing/2014/main" id="{C0968996-4D52-BC6F-D762-3C940CB876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1728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9" name="Oval 79">
                  <a:extLst>
                    <a:ext uri="{FF2B5EF4-FFF2-40B4-BE49-F238E27FC236}">
                      <a16:creationId xmlns:a16="http://schemas.microsoft.com/office/drawing/2014/main" id="{B61E981F-47BC-A354-FA92-A532617C70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0" name="Oval 80">
                  <a:extLst>
                    <a:ext uri="{FF2B5EF4-FFF2-40B4-BE49-F238E27FC236}">
                      <a16:creationId xmlns:a16="http://schemas.microsoft.com/office/drawing/2014/main" id="{B40440C4-4DC1-689D-38E9-AB30944895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2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1" name="Oval 81">
                  <a:extLst>
                    <a:ext uri="{FF2B5EF4-FFF2-40B4-BE49-F238E27FC236}">
                      <a16:creationId xmlns:a16="http://schemas.microsoft.com/office/drawing/2014/main" id="{30712E57-65A4-3986-0583-3D145B3A38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5682" name="Oval 82">
                <a:extLst>
                  <a:ext uri="{FF2B5EF4-FFF2-40B4-BE49-F238E27FC236}">
                    <a16:creationId xmlns:a16="http://schemas.microsoft.com/office/drawing/2014/main" id="{76A2F67D-0B2C-0811-7FAA-BB5B791DF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3" name="Oval 83">
                <a:extLst>
                  <a:ext uri="{FF2B5EF4-FFF2-40B4-BE49-F238E27FC236}">
                    <a16:creationId xmlns:a16="http://schemas.microsoft.com/office/drawing/2014/main" id="{A2031BDF-BC6B-447E-8E20-92EA9276E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144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4" name="Oval 84">
                <a:extLst>
                  <a:ext uri="{FF2B5EF4-FFF2-40B4-BE49-F238E27FC236}">
                    <a16:creationId xmlns:a16="http://schemas.microsoft.com/office/drawing/2014/main" id="{8207D0CB-4918-1F41-F3BA-1CC1E671C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5" name="Oval 85">
                <a:extLst>
                  <a:ext uri="{FF2B5EF4-FFF2-40B4-BE49-F238E27FC236}">
                    <a16:creationId xmlns:a16="http://schemas.microsoft.com/office/drawing/2014/main" id="{F6064162-7EC6-C533-2E94-DE654771C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63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25686" name="Group 86">
            <a:extLst>
              <a:ext uri="{FF2B5EF4-FFF2-40B4-BE49-F238E27FC236}">
                <a16:creationId xmlns:a16="http://schemas.microsoft.com/office/drawing/2014/main" id="{E66CE811-14B5-361D-6886-36D779D5B058}"/>
              </a:ext>
            </a:extLst>
          </p:cNvPr>
          <p:cNvGrpSpPr>
            <a:grpSpLocks/>
          </p:cNvGrpSpPr>
          <p:nvPr/>
        </p:nvGrpSpPr>
        <p:grpSpPr bwMode="auto">
          <a:xfrm>
            <a:off x="2984500" y="3328988"/>
            <a:ext cx="2654300" cy="828675"/>
            <a:chOff x="1880" y="2097"/>
            <a:chExt cx="1672" cy="522"/>
          </a:xfrm>
        </p:grpSpPr>
        <p:grpSp>
          <p:nvGrpSpPr>
            <p:cNvPr id="25687" name="Group 87">
              <a:extLst>
                <a:ext uri="{FF2B5EF4-FFF2-40B4-BE49-F238E27FC236}">
                  <a16:creationId xmlns:a16="http://schemas.microsoft.com/office/drawing/2014/main" id="{1980DC5E-5776-4332-8CCE-9121C59A26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256"/>
              <a:ext cx="1200" cy="192"/>
              <a:chOff x="1968" y="2256"/>
              <a:chExt cx="1200" cy="192"/>
            </a:xfrm>
          </p:grpSpPr>
          <p:sp>
            <p:nvSpPr>
              <p:cNvPr id="25688" name="Oval 88">
                <a:extLst>
                  <a:ext uri="{FF2B5EF4-FFF2-40B4-BE49-F238E27FC236}">
                    <a16:creationId xmlns:a16="http://schemas.microsoft.com/office/drawing/2014/main" id="{61BBE073-6079-E2E0-63D5-2475ABEC3D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5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89" name="Line 89">
                <a:extLst>
                  <a:ext uri="{FF2B5EF4-FFF2-40B4-BE49-F238E27FC236}">
                    <a16:creationId xmlns:a16="http://schemas.microsoft.com/office/drawing/2014/main" id="{83A15898-5A68-207C-ACEF-7E590F215C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235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5690" name="Group 90">
              <a:extLst>
                <a:ext uri="{FF2B5EF4-FFF2-40B4-BE49-F238E27FC236}">
                  <a16:creationId xmlns:a16="http://schemas.microsoft.com/office/drawing/2014/main" id="{AFEBA7A0-E58E-94A9-5C8F-BE4ED93407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304"/>
              <a:ext cx="240" cy="96"/>
              <a:chOff x="2064" y="2304"/>
              <a:chExt cx="240" cy="96"/>
            </a:xfrm>
          </p:grpSpPr>
          <p:sp>
            <p:nvSpPr>
              <p:cNvPr id="25691" name="Line 91">
                <a:extLst>
                  <a:ext uri="{FF2B5EF4-FFF2-40B4-BE49-F238E27FC236}">
                    <a16:creationId xmlns:a16="http://schemas.microsoft.com/office/drawing/2014/main" id="{EC06D11E-11E5-E2FD-AC92-AA59AD77C0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92" name="Line 92">
                <a:extLst>
                  <a:ext uri="{FF2B5EF4-FFF2-40B4-BE49-F238E27FC236}">
                    <a16:creationId xmlns:a16="http://schemas.microsoft.com/office/drawing/2014/main" id="{309C03A0-7621-4B3C-EDCE-7B045A8454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693" name="Line 93">
                <a:extLst>
                  <a:ext uri="{FF2B5EF4-FFF2-40B4-BE49-F238E27FC236}">
                    <a16:creationId xmlns:a16="http://schemas.microsoft.com/office/drawing/2014/main" id="{75399E43-2EF9-2EAD-60C9-881FDAFA9C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235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5694" name="Freeform 94">
              <a:extLst>
                <a:ext uri="{FF2B5EF4-FFF2-40B4-BE49-F238E27FC236}">
                  <a16:creationId xmlns:a16="http://schemas.microsoft.com/office/drawing/2014/main" id="{AF677270-8841-47FF-BD03-5585937F8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0" y="2097"/>
              <a:ext cx="249" cy="522"/>
            </a:xfrm>
            <a:custGeom>
              <a:avLst/>
              <a:gdLst>
                <a:gd name="T0" fmla="*/ 217 w 249"/>
                <a:gd name="T1" fmla="*/ 126 h 522"/>
                <a:gd name="T2" fmla="*/ 163 w 249"/>
                <a:gd name="T3" fmla="*/ 0 h 522"/>
                <a:gd name="T4" fmla="*/ 109 w 249"/>
                <a:gd name="T5" fmla="*/ 27 h 522"/>
                <a:gd name="T6" fmla="*/ 100 w 249"/>
                <a:gd name="T7" fmla="*/ 72 h 522"/>
                <a:gd name="T8" fmla="*/ 37 w 249"/>
                <a:gd name="T9" fmla="*/ 81 h 522"/>
                <a:gd name="T10" fmla="*/ 46 w 249"/>
                <a:gd name="T11" fmla="*/ 180 h 522"/>
                <a:gd name="T12" fmla="*/ 64 w 249"/>
                <a:gd name="T13" fmla="*/ 270 h 522"/>
                <a:gd name="T14" fmla="*/ 10 w 249"/>
                <a:gd name="T15" fmla="*/ 342 h 522"/>
                <a:gd name="T16" fmla="*/ 100 w 249"/>
                <a:gd name="T17" fmla="*/ 405 h 522"/>
                <a:gd name="T18" fmla="*/ 127 w 249"/>
                <a:gd name="T19" fmla="*/ 513 h 522"/>
                <a:gd name="T20" fmla="*/ 217 w 249"/>
                <a:gd name="T21" fmla="*/ 459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9" h="522">
                  <a:moveTo>
                    <a:pt x="217" y="126"/>
                  </a:moveTo>
                  <a:cubicBezTo>
                    <a:pt x="238" y="64"/>
                    <a:pt x="213" y="33"/>
                    <a:pt x="163" y="0"/>
                  </a:cubicBezTo>
                  <a:cubicBezTo>
                    <a:pt x="149" y="5"/>
                    <a:pt x="117" y="13"/>
                    <a:pt x="109" y="27"/>
                  </a:cubicBezTo>
                  <a:cubicBezTo>
                    <a:pt x="101" y="40"/>
                    <a:pt x="112" y="63"/>
                    <a:pt x="100" y="72"/>
                  </a:cubicBezTo>
                  <a:cubicBezTo>
                    <a:pt x="83" y="85"/>
                    <a:pt x="58" y="78"/>
                    <a:pt x="37" y="81"/>
                  </a:cubicBezTo>
                  <a:cubicBezTo>
                    <a:pt x="8" y="125"/>
                    <a:pt x="18" y="139"/>
                    <a:pt x="46" y="180"/>
                  </a:cubicBezTo>
                  <a:cubicBezTo>
                    <a:pt x="16" y="225"/>
                    <a:pt x="0" y="249"/>
                    <a:pt x="64" y="270"/>
                  </a:cubicBezTo>
                  <a:cubicBezTo>
                    <a:pt x="44" y="300"/>
                    <a:pt x="21" y="308"/>
                    <a:pt x="10" y="342"/>
                  </a:cubicBezTo>
                  <a:cubicBezTo>
                    <a:pt x="25" y="401"/>
                    <a:pt x="46" y="391"/>
                    <a:pt x="100" y="405"/>
                  </a:cubicBezTo>
                  <a:cubicBezTo>
                    <a:pt x="80" y="466"/>
                    <a:pt x="65" y="472"/>
                    <a:pt x="127" y="513"/>
                  </a:cubicBezTo>
                  <a:cubicBezTo>
                    <a:pt x="175" y="508"/>
                    <a:pt x="249" y="522"/>
                    <a:pt x="217" y="4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3AF567CD-AAE3-F0BF-0F3B-87D637F6E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30797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26877" name="Group 253">
            <a:extLst>
              <a:ext uri="{FF2B5EF4-FFF2-40B4-BE49-F238E27FC236}">
                <a16:creationId xmlns:a16="http://schemas.microsoft.com/office/drawing/2014/main" id="{9DEC3A3E-393B-86C8-86BA-181C1FC538F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720850"/>
            <a:ext cx="2514600" cy="3613150"/>
            <a:chOff x="240" y="1084"/>
            <a:chExt cx="1584" cy="2276"/>
          </a:xfrm>
        </p:grpSpPr>
        <p:grpSp>
          <p:nvGrpSpPr>
            <p:cNvPr id="26628" name="Group 4">
              <a:extLst>
                <a:ext uri="{FF2B5EF4-FFF2-40B4-BE49-F238E27FC236}">
                  <a16:creationId xmlns:a16="http://schemas.microsoft.com/office/drawing/2014/main" id="{BCA08F46-B0DB-D667-DB74-9DFC802ACD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2112"/>
              <a:ext cx="1584" cy="1248"/>
              <a:chOff x="1056" y="1248"/>
              <a:chExt cx="1584" cy="1248"/>
            </a:xfrm>
          </p:grpSpPr>
          <p:grpSp>
            <p:nvGrpSpPr>
              <p:cNvPr id="26629" name="Group 5">
                <a:extLst>
                  <a:ext uri="{FF2B5EF4-FFF2-40B4-BE49-F238E27FC236}">
                    <a16:creationId xmlns:a16="http://schemas.microsoft.com/office/drawing/2014/main" id="{EA71CB9C-5505-56CD-CFAE-CFCC4A56B2B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248"/>
                <a:ext cx="960" cy="720"/>
                <a:chOff x="1152" y="1248"/>
                <a:chExt cx="960" cy="720"/>
              </a:xfrm>
            </p:grpSpPr>
            <p:grpSp>
              <p:nvGrpSpPr>
                <p:cNvPr id="26630" name="Group 6">
                  <a:extLst>
                    <a:ext uri="{FF2B5EF4-FFF2-40B4-BE49-F238E27FC236}">
                      <a16:creationId xmlns:a16="http://schemas.microsoft.com/office/drawing/2014/main" id="{B940907C-6B0D-A10A-299F-C7E35E085AD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31" name="Oval 7">
                    <a:extLst>
                      <a:ext uri="{FF2B5EF4-FFF2-40B4-BE49-F238E27FC236}">
                        <a16:creationId xmlns:a16="http://schemas.microsoft.com/office/drawing/2014/main" id="{1B09A4D4-B943-8412-4D9B-D2FE49AC3D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2" name="Oval 8">
                    <a:extLst>
                      <a:ext uri="{FF2B5EF4-FFF2-40B4-BE49-F238E27FC236}">
                        <a16:creationId xmlns:a16="http://schemas.microsoft.com/office/drawing/2014/main" id="{C7FB1ED2-DE0F-37B2-1B90-F6346CED4E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3" name="Oval 9">
                    <a:extLst>
                      <a:ext uri="{FF2B5EF4-FFF2-40B4-BE49-F238E27FC236}">
                        <a16:creationId xmlns:a16="http://schemas.microsoft.com/office/drawing/2014/main" id="{9070389C-A230-B22B-6C57-F7AF564B40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4" name="Oval 10">
                    <a:extLst>
                      <a:ext uri="{FF2B5EF4-FFF2-40B4-BE49-F238E27FC236}">
                        <a16:creationId xmlns:a16="http://schemas.microsoft.com/office/drawing/2014/main" id="{FBB2E8B3-1F50-C26A-9670-F62866CD80C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5" name="Oval 11">
                    <a:extLst>
                      <a:ext uri="{FF2B5EF4-FFF2-40B4-BE49-F238E27FC236}">
                        <a16:creationId xmlns:a16="http://schemas.microsoft.com/office/drawing/2014/main" id="{B12FEB19-4BC8-3CE5-E178-9C7C6CC2B3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6" name="Oval 12">
                    <a:extLst>
                      <a:ext uri="{FF2B5EF4-FFF2-40B4-BE49-F238E27FC236}">
                        <a16:creationId xmlns:a16="http://schemas.microsoft.com/office/drawing/2014/main" id="{95BBA37A-1297-0705-95E3-76CB8B1627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7" name="Oval 13">
                    <a:extLst>
                      <a:ext uri="{FF2B5EF4-FFF2-40B4-BE49-F238E27FC236}">
                        <a16:creationId xmlns:a16="http://schemas.microsoft.com/office/drawing/2014/main" id="{051FA787-B9B1-6611-F034-87779ECC14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8" name="Oval 14">
                    <a:extLst>
                      <a:ext uri="{FF2B5EF4-FFF2-40B4-BE49-F238E27FC236}">
                        <a16:creationId xmlns:a16="http://schemas.microsoft.com/office/drawing/2014/main" id="{B81969E4-F78F-CDB2-2003-688F939243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39" name="Oval 15">
                    <a:extLst>
                      <a:ext uri="{FF2B5EF4-FFF2-40B4-BE49-F238E27FC236}">
                        <a16:creationId xmlns:a16="http://schemas.microsoft.com/office/drawing/2014/main" id="{E3CAC1D7-B0B8-F4B5-6367-2F8C17AF6F0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0" name="Oval 16">
                    <a:extLst>
                      <a:ext uri="{FF2B5EF4-FFF2-40B4-BE49-F238E27FC236}">
                        <a16:creationId xmlns:a16="http://schemas.microsoft.com/office/drawing/2014/main" id="{3E6296DB-7934-098E-2898-9C39905BF3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1" name="Oval 17">
                    <a:extLst>
                      <a:ext uri="{FF2B5EF4-FFF2-40B4-BE49-F238E27FC236}">
                        <a16:creationId xmlns:a16="http://schemas.microsoft.com/office/drawing/2014/main" id="{A3FC6CD6-7466-A366-1681-00AD779401C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2" name="Oval 18">
                    <a:extLst>
                      <a:ext uri="{FF2B5EF4-FFF2-40B4-BE49-F238E27FC236}">
                        <a16:creationId xmlns:a16="http://schemas.microsoft.com/office/drawing/2014/main" id="{0202F8FC-A1E6-D347-BFE5-3B0B45EF663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3" name="Oval 19">
                    <a:extLst>
                      <a:ext uri="{FF2B5EF4-FFF2-40B4-BE49-F238E27FC236}">
                        <a16:creationId xmlns:a16="http://schemas.microsoft.com/office/drawing/2014/main" id="{95FE7619-5A88-F963-8517-5283A2FC9A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44" name="Oval 20">
                    <a:extLst>
                      <a:ext uri="{FF2B5EF4-FFF2-40B4-BE49-F238E27FC236}">
                        <a16:creationId xmlns:a16="http://schemas.microsoft.com/office/drawing/2014/main" id="{A6588FCF-1E08-9C9F-5B67-937124BAAA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6645" name="Oval 21">
                  <a:extLst>
                    <a:ext uri="{FF2B5EF4-FFF2-40B4-BE49-F238E27FC236}">
                      <a16:creationId xmlns:a16="http://schemas.microsoft.com/office/drawing/2014/main" id="{D0C19344-6104-D5E2-BB75-6D0048605F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46" name="Oval 22">
                  <a:extLst>
                    <a:ext uri="{FF2B5EF4-FFF2-40B4-BE49-F238E27FC236}">
                      <a16:creationId xmlns:a16="http://schemas.microsoft.com/office/drawing/2014/main" id="{1C5ECFF6-120C-AAC7-0770-AC006B8BCF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47" name="Oval 23">
                  <a:extLst>
                    <a:ext uri="{FF2B5EF4-FFF2-40B4-BE49-F238E27FC236}">
                      <a16:creationId xmlns:a16="http://schemas.microsoft.com/office/drawing/2014/main" id="{C4E0112D-3C5E-F34B-9AA4-B909BE7A03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48" name="Oval 24">
                  <a:extLst>
                    <a:ext uri="{FF2B5EF4-FFF2-40B4-BE49-F238E27FC236}">
                      <a16:creationId xmlns:a16="http://schemas.microsoft.com/office/drawing/2014/main" id="{98A3C098-5C64-A84E-7B83-B0595E55D6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6649" name="Group 25">
                <a:extLst>
                  <a:ext uri="{FF2B5EF4-FFF2-40B4-BE49-F238E27FC236}">
                    <a16:creationId xmlns:a16="http://schemas.microsoft.com/office/drawing/2014/main" id="{E93BAEEA-D211-30DE-38C4-0D034DC86B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6" y="1536"/>
                <a:ext cx="960" cy="720"/>
                <a:chOff x="1152" y="1248"/>
                <a:chExt cx="960" cy="720"/>
              </a:xfrm>
            </p:grpSpPr>
            <p:grpSp>
              <p:nvGrpSpPr>
                <p:cNvPr id="26650" name="Group 26">
                  <a:extLst>
                    <a:ext uri="{FF2B5EF4-FFF2-40B4-BE49-F238E27FC236}">
                      <a16:creationId xmlns:a16="http://schemas.microsoft.com/office/drawing/2014/main" id="{8BB44B57-EE7D-C9F8-3B17-333D7BC72DB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51" name="Oval 27">
                    <a:extLst>
                      <a:ext uri="{FF2B5EF4-FFF2-40B4-BE49-F238E27FC236}">
                        <a16:creationId xmlns:a16="http://schemas.microsoft.com/office/drawing/2014/main" id="{E5A47D12-1DB7-8AAB-E701-30CD1951CB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2" name="Oval 28">
                    <a:extLst>
                      <a:ext uri="{FF2B5EF4-FFF2-40B4-BE49-F238E27FC236}">
                        <a16:creationId xmlns:a16="http://schemas.microsoft.com/office/drawing/2014/main" id="{66C10E9F-6530-8E63-EEDC-61784E887F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3" name="Oval 29">
                    <a:extLst>
                      <a:ext uri="{FF2B5EF4-FFF2-40B4-BE49-F238E27FC236}">
                        <a16:creationId xmlns:a16="http://schemas.microsoft.com/office/drawing/2014/main" id="{6ECF915C-18C1-798D-C0F6-63B8A42793E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4" name="Oval 30">
                    <a:extLst>
                      <a:ext uri="{FF2B5EF4-FFF2-40B4-BE49-F238E27FC236}">
                        <a16:creationId xmlns:a16="http://schemas.microsoft.com/office/drawing/2014/main" id="{5CCA7EEB-0535-9617-8C01-E0D2A7BF26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5" name="Oval 31">
                    <a:extLst>
                      <a:ext uri="{FF2B5EF4-FFF2-40B4-BE49-F238E27FC236}">
                        <a16:creationId xmlns:a16="http://schemas.microsoft.com/office/drawing/2014/main" id="{2589D08B-1E97-7F54-62C9-102CCAACBE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6" name="Oval 32">
                    <a:extLst>
                      <a:ext uri="{FF2B5EF4-FFF2-40B4-BE49-F238E27FC236}">
                        <a16:creationId xmlns:a16="http://schemas.microsoft.com/office/drawing/2014/main" id="{DD642CA8-A402-9A17-C87C-5F683102311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7" name="Oval 33">
                    <a:extLst>
                      <a:ext uri="{FF2B5EF4-FFF2-40B4-BE49-F238E27FC236}">
                        <a16:creationId xmlns:a16="http://schemas.microsoft.com/office/drawing/2014/main" id="{2199CF60-2B96-FC07-7C40-8873BF8A19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8" name="Oval 34">
                    <a:extLst>
                      <a:ext uri="{FF2B5EF4-FFF2-40B4-BE49-F238E27FC236}">
                        <a16:creationId xmlns:a16="http://schemas.microsoft.com/office/drawing/2014/main" id="{578FBB37-B51C-725E-4BEA-B590163B86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59" name="Oval 35">
                    <a:extLst>
                      <a:ext uri="{FF2B5EF4-FFF2-40B4-BE49-F238E27FC236}">
                        <a16:creationId xmlns:a16="http://schemas.microsoft.com/office/drawing/2014/main" id="{34B08520-D011-F1C1-2A2E-38C0F73D53F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60" name="Oval 36">
                    <a:extLst>
                      <a:ext uri="{FF2B5EF4-FFF2-40B4-BE49-F238E27FC236}">
                        <a16:creationId xmlns:a16="http://schemas.microsoft.com/office/drawing/2014/main" id="{61E7924F-A06B-0117-2E2B-93F1B9373C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61" name="Oval 37">
                    <a:extLst>
                      <a:ext uri="{FF2B5EF4-FFF2-40B4-BE49-F238E27FC236}">
                        <a16:creationId xmlns:a16="http://schemas.microsoft.com/office/drawing/2014/main" id="{2065253D-BF9A-E8AD-DFE9-3A5C243CF3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62" name="Oval 38">
                    <a:extLst>
                      <a:ext uri="{FF2B5EF4-FFF2-40B4-BE49-F238E27FC236}">
                        <a16:creationId xmlns:a16="http://schemas.microsoft.com/office/drawing/2014/main" id="{9D3A259E-0B4C-1915-6245-B7DE196F2A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63" name="Oval 39">
                    <a:extLst>
                      <a:ext uri="{FF2B5EF4-FFF2-40B4-BE49-F238E27FC236}">
                        <a16:creationId xmlns:a16="http://schemas.microsoft.com/office/drawing/2014/main" id="{75B779A6-728E-0B03-F220-0E04E604B9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64" name="Oval 40">
                    <a:extLst>
                      <a:ext uri="{FF2B5EF4-FFF2-40B4-BE49-F238E27FC236}">
                        <a16:creationId xmlns:a16="http://schemas.microsoft.com/office/drawing/2014/main" id="{E7D018CD-3C52-1856-6046-69463183FCE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6665" name="Oval 41">
                  <a:extLst>
                    <a:ext uri="{FF2B5EF4-FFF2-40B4-BE49-F238E27FC236}">
                      <a16:creationId xmlns:a16="http://schemas.microsoft.com/office/drawing/2014/main" id="{30CCB800-D8CD-A6FC-D12D-F2912E1D36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66" name="Oval 42">
                  <a:extLst>
                    <a:ext uri="{FF2B5EF4-FFF2-40B4-BE49-F238E27FC236}">
                      <a16:creationId xmlns:a16="http://schemas.microsoft.com/office/drawing/2014/main" id="{55CF21E6-1C65-419D-5BB6-986903E5D0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67" name="Oval 43">
                  <a:extLst>
                    <a:ext uri="{FF2B5EF4-FFF2-40B4-BE49-F238E27FC236}">
                      <a16:creationId xmlns:a16="http://schemas.microsoft.com/office/drawing/2014/main" id="{E871B9EB-B54C-2816-DCFC-7A3CF4B854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68" name="Oval 44">
                  <a:extLst>
                    <a:ext uri="{FF2B5EF4-FFF2-40B4-BE49-F238E27FC236}">
                      <a16:creationId xmlns:a16="http://schemas.microsoft.com/office/drawing/2014/main" id="{442B381A-ECF1-E9A3-70EF-DD6704AF47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6669" name="Group 45">
                <a:extLst>
                  <a:ext uri="{FF2B5EF4-FFF2-40B4-BE49-F238E27FC236}">
                    <a16:creationId xmlns:a16="http://schemas.microsoft.com/office/drawing/2014/main" id="{CF1125CD-1CF6-5F3A-EA01-A8FB0A0BC7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1488"/>
                <a:ext cx="960" cy="720"/>
                <a:chOff x="1152" y="1248"/>
                <a:chExt cx="960" cy="720"/>
              </a:xfrm>
            </p:grpSpPr>
            <p:grpSp>
              <p:nvGrpSpPr>
                <p:cNvPr id="26670" name="Group 46">
                  <a:extLst>
                    <a:ext uri="{FF2B5EF4-FFF2-40B4-BE49-F238E27FC236}">
                      <a16:creationId xmlns:a16="http://schemas.microsoft.com/office/drawing/2014/main" id="{6E876FA0-E498-A1D5-0B29-2EE61ECFE2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71" name="Oval 47">
                    <a:extLst>
                      <a:ext uri="{FF2B5EF4-FFF2-40B4-BE49-F238E27FC236}">
                        <a16:creationId xmlns:a16="http://schemas.microsoft.com/office/drawing/2014/main" id="{821BD7C5-E852-39DA-4814-CB845461FEE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2" name="Oval 48">
                    <a:extLst>
                      <a:ext uri="{FF2B5EF4-FFF2-40B4-BE49-F238E27FC236}">
                        <a16:creationId xmlns:a16="http://schemas.microsoft.com/office/drawing/2014/main" id="{27F0899A-3158-0AE2-3459-9FC3E871B0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3" name="Oval 49">
                    <a:extLst>
                      <a:ext uri="{FF2B5EF4-FFF2-40B4-BE49-F238E27FC236}">
                        <a16:creationId xmlns:a16="http://schemas.microsoft.com/office/drawing/2014/main" id="{249FC44F-BC41-F968-DE2D-88BB3FA44E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4" name="Oval 50">
                    <a:extLst>
                      <a:ext uri="{FF2B5EF4-FFF2-40B4-BE49-F238E27FC236}">
                        <a16:creationId xmlns:a16="http://schemas.microsoft.com/office/drawing/2014/main" id="{F66232FF-1729-8A65-683A-C8BF0C4109B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5" name="Oval 51">
                    <a:extLst>
                      <a:ext uri="{FF2B5EF4-FFF2-40B4-BE49-F238E27FC236}">
                        <a16:creationId xmlns:a16="http://schemas.microsoft.com/office/drawing/2014/main" id="{D71962CD-B46C-3335-DE78-9301D1C15C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6" name="Oval 52">
                    <a:extLst>
                      <a:ext uri="{FF2B5EF4-FFF2-40B4-BE49-F238E27FC236}">
                        <a16:creationId xmlns:a16="http://schemas.microsoft.com/office/drawing/2014/main" id="{FD0B4452-AC55-38BB-A1B3-5E48AC43327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7" name="Oval 53">
                    <a:extLst>
                      <a:ext uri="{FF2B5EF4-FFF2-40B4-BE49-F238E27FC236}">
                        <a16:creationId xmlns:a16="http://schemas.microsoft.com/office/drawing/2014/main" id="{754EA8A6-5F41-9846-DDBE-F2ECEE4A026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8" name="Oval 54">
                    <a:extLst>
                      <a:ext uri="{FF2B5EF4-FFF2-40B4-BE49-F238E27FC236}">
                        <a16:creationId xmlns:a16="http://schemas.microsoft.com/office/drawing/2014/main" id="{3C3FB059-2CAB-CCF7-89AD-87433381B6C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79" name="Oval 55">
                    <a:extLst>
                      <a:ext uri="{FF2B5EF4-FFF2-40B4-BE49-F238E27FC236}">
                        <a16:creationId xmlns:a16="http://schemas.microsoft.com/office/drawing/2014/main" id="{B66D0EBE-706B-33D5-6009-7940DC197D5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80" name="Oval 56">
                    <a:extLst>
                      <a:ext uri="{FF2B5EF4-FFF2-40B4-BE49-F238E27FC236}">
                        <a16:creationId xmlns:a16="http://schemas.microsoft.com/office/drawing/2014/main" id="{ADA2F75B-F39E-61C8-2805-1D454B271B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81" name="Oval 57">
                    <a:extLst>
                      <a:ext uri="{FF2B5EF4-FFF2-40B4-BE49-F238E27FC236}">
                        <a16:creationId xmlns:a16="http://schemas.microsoft.com/office/drawing/2014/main" id="{BA8C7801-79AA-4986-C6E0-61204A9802D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82" name="Oval 58">
                    <a:extLst>
                      <a:ext uri="{FF2B5EF4-FFF2-40B4-BE49-F238E27FC236}">
                        <a16:creationId xmlns:a16="http://schemas.microsoft.com/office/drawing/2014/main" id="{40E41E6B-9258-1DDF-6218-53A1EB841C7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83" name="Oval 59">
                    <a:extLst>
                      <a:ext uri="{FF2B5EF4-FFF2-40B4-BE49-F238E27FC236}">
                        <a16:creationId xmlns:a16="http://schemas.microsoft.com/office/drawing/2014/main" id="{14898AFB-7DA6-E30D-A98B-E5B7AB671C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84" name="Oval 60">
                    <a:extLst>
                      <a:ext uri="{FF2B5EF4-FFF2-40B4-BE49-F238E27FC236}">
                        <a16:creationId xmlns:a16="http://schemas.microsoft.com/office/drawing/2014/main" id="{D0B6A92E-8938-74E7-5E88-ECAE90E528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6685" name="Oval 61">
                  <a:extLst>
                    <a:ext uri="{FF2B5EF4-FFF2-40B4-BE49-F238E27FC236}">
                      <a16:creationId xmlns:a16="http://schemas.microsoft.com/office/drawing/2014/main" id="{14EC41EE-2CC5-3336-A660-BBD94B1081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86" name="Oval 62">
                  <a:extLst>
                    <a:ext uri="{FF2B5EF4-FFF2-40B4-BE49-F238E27FC236}">
                      <a16:creationId xmlns:a16="http://schemas.microsoft.com/office/drawing/2014/main" id="{7227AC4C-AAE7-33EE-5AB5-53DD9AEB9A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87" name="Oval 63">
                  <a:extLst>
                    <a:ext uri="{FF2B5EF4-FFF2-40B4-BE49-F238E27FC236}">
                      <a16:creationId xmlns:a16="http://schemas.microsoft.com/office/drawing/2014/main" id="{E9E6360F-107E-81F0-D788-C4A01130A9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88" name="Oval 64">
                  <a:extLst>
                    <a:ext uri="{FF2B5EF4-FFF2-40B4-BE49-F238E27FC236}">
                      <a16:creationId xmlns:a16="http://schemas.microsoft.com/office/drawing/2014/main" id="{E1633715-0193-3051-1656-F5556002F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6689" name="Group 65">
                <a:extLst>
                  <a:ext uri="{FF2B5EF4-FFF2-40B4-BE49-F238E27FC236}">
                    <a16:creationId xmlns:a16="http://schemas.microsoft.com/office/drawing/2014/main" id="{1395DC92-EBA8-F35E-4B9A-16FD350427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1776"/>
                <a:ext cx="960" cy="720"/>
                <a:chOff x="1152" y="1248"/>
                <a:chExt cx="960" cy="720"/>
              </a:xfrm>
            </p:grpSpPr>
            <p:grpSp>
              <p:nvGrpSpPr>
                <p:cNvPr id="26690" name="Group 66">
                  <a:extLst>
                    <a:ext uri="{FF2B5EF4-FFF2-40B4-BE49-F238E27FC236}">
                      <a16:creationId xmlns:a16="http://schemas.microsoft.com/office/drawing/2014/main" id="{64C61B60-98EC-0BEA-3D0C-78F1A4F103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152" y="1248"/>
                  <a:ext cx="960" cy="720"/>
                  <a:chOff x="1248" y="1248"/>
                  <a:chExt cx="960" cy="720"/>
                </a:xfrm>
              </p:grpSpPr>
              <p:sp>
                <p:nvSpPr>
                  <p:cNvPr id="26691" name="Oval 67">
                    <a:extLst>
                      <a:ext uri="{FF2B5EF4-FFF2-40B4-BE49-F238E27FC236}">
                        <a16:creationId xmlns:a16="http://schemas.microsoft.com/office/drawing/2014/main" id="{C21B58D9-92F3-84F6-DD92-C9E2BE096F8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24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2" name="Oval 68">
                    <a:extLst>
                      <a:ext uri="{FF2B5EF4-FFF2-40B4-BE49-F238E27FC236}">
                        <a16:creationId xmlns:a16="http://schemas.microsoft.com/office/drawing/2014/main" id="{FB4DFDC4-B222-25D5-15FB-E8BB13EB5C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3" name="Oval 69">
                    <a:extLst>
                      <a:ext uri="{FF2B5EF4-FFF2-40B4-BE49-F238E27FC236}">
                        <a16:creationId xmlns:a16="http://schemas.microsoft.com/office/drawing/2014/main" id="{951A0360-B328-82B3-49F4-10F8A950319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4" name="Oval 70">
                    <a:extLst>
                      <a:ext uri="{FF2B5EF4-FFF2-40B4-BE49-F238E27FC236}">
                        <a16:creationId xmlns:a16="http://schemas.microsoft.com/office/drawing/2014/main" id="{03138222-D693-C198-9E53-FC0BEE4C220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29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5" name="Oval 71">
                    <a:extLst>
                      <a:ext uri="{FF2B5EF4-FFF2-40B4-BE49-F238E27FC236}">
                        <a16:creationId xmlns:a16="http://schemas.microsoft.com/office/drawing/2014/main" id="{F87044F7-1FFF-19F4-27FB-37BFCF0E091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6" name="Oval 72">
                    <a:extLst>
                      <a:ext uri="{FF2B5EF4-FFF2-40B4-BE49-F238E27FC236}">
                        <a16:creationId xmlns:a16="http://schemas.microsoft.com/office/drawing/2014/main" id="{68AFB3CF-75DD-9C30-53B9-DE115A28F18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8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7" name="Oval 73">
                    <a:extLst>
                      <a:ext uri="{FF2B5EF4-FFF2-40B4-BE49-F238E27FC236}">
                        <a16:creationId xmlns:a16="http://schemas.microsoft.com/office/drawing/2014/main" id="{2B6A7F6C-43E5-0FFD-5B6D-85973790E0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39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8" name="Oval 74">
                    <a:extLst>
                      <a:ext uri="{FF2B5EF4-FFF2-40B4-BE49-F238E27FC236}">
                        <a16:creationId xmlns:a16="http://schemas.microsoft.com/office/drawing/2014/main" id="{865013D1-136C-5BF4-8B31-09E681FBF2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44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99" name="Oval 75">
                    <a:extLst>
                      <a:ext uri="{FF2B5EF4-FFF2-40B4-BE49-F238E27FC236}">
                        <a16:creationId xmlns:a16="http://schemas.microsoft.com/office/drawing/2014/main" id="{B24BD92E-FD5A-8B72-8FDA-A9C96C9F28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8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00" name="Oval 76">
                    <a:extLst>
                      <a:ext uri="{FF2B5EF4-FFF2-40B4-BE49-F238E27FC236}">
                        <a16:creationId xmlns:a16="http://schemas.microsoft.com/office/drawing/2014/main" id="{48AD018A-3B42-30C7-502E-AF53387E167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680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01" name="Oval 77">
                    <a:extLst>
                      <a:ext uri="{FF2B5EF4-FFF2-40B4-BE49-F238E27FC236}">
                        <a16:creationId xmlns:a16="http://schemas.microsoft.com/office/drawing/2014/main" id="{AA492245-89F3-1C8B-D3CD-42E6E9F820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1728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02" name="Oval 78">
                    <a:extLst>
                      <a:ext uri="{FF2B5EF4-FFF2-40B4-BE49-F238E27FC236}">
                        <a16:creationId xmlns:a16="http://schemas.microsoft.com/office/drawing/2014/main" id="{239EF29B-B1A8-4139-9CA3-59C789D944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728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03" name="Oval 79">
                    <a:extLst>
                      <a:ext uri="{FF2B5EF4-FFF2-40B4-BE49-F238E27FC236}">
                        <a16:creationId xmlns:a16="http://schemas.microsoft.com/office/drawing/2014/main" id="{2FD02C6E-357C-50E4-C572-DF75B38351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04" name="Oval 80">
                    <a:extLst>
                      <a:ext uri="{FF2B5EF4-FFF2-40B4-BE49-F238E27FC236}">
                        <a16:creationId xmlns:a16="http://schemas.microsoft.com/office/drawing/2014/main" id="{ECE5998B-7876-F2E8-25DD-9748E600F5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6705" name="Oval 81">
                  <a:extLst>
                    <a:ext uri="{FF2B5EF4-FFF2-40B4-BE49-F238E27FC236}">
                      <a16:creationId xmlns:a16="http://schemas.microsoft.com/office/drawing/2014/main" id="{224EF9DF-D002-4F68-FC77-A70F7E0E5E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06" name="Oval 82">
                  <a:extLst>
                    <a:ext uri="{FF2B5EF4-FFF2-40B4-BE49-F238E27FC236}">
                      <a16:creationId xmlns:a16="http://schemas.microsoft.com/office/drawing/2014/main" id="{B9B7420F-3EDA-9A54-13A4-52F795211F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1440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07" name="Oval 83">
                  <a:extLst>
                    <a:ext uri="{FF2B5EF4-FFF2-40B4-BE49-F238E27FC236}">
                      <a16:creationId xmlns:a16="http://schemas.microsoft.com/office/drawing/2014/main" id="{294AF433-446B-AE33-13B6-758B91ECBF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240" cy="2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0000">
                        <a:gamma/>
                        <a:shade val="6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08" name="Oval 84">
                  <a:extLst>
                    <a:ext uri="{FF2B5EF4-FFF2-40B4-BE49-F238E27FC236}">
                      <a16:creationId xmlns:a16="http://schemas.microsoft.com/office/drawing/2014/main" id="{2F98F021-2CEA-4853-BA8C-6073A87AB0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1632"/>
                  <a:ext cx="240" cy="240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26709" name="Group 85">
              <a:extLst>
                <a:ext uri="{FF2B5EF4-FFF2-40B4-BE49-F238E27FC236}">
                  <a16:creationId xmlns:a16="http://schemas.microsoft.com/office/drawing/2014/main" id="{B7C7E955-ECFD-1F95-8B13-0D356B9CF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084"/>
              <a:ext cx="1007" cy="836"/>
              <a:chOff x="576" y="768"/>
              <a:chExt cx="1007" cy="836"/>
            </a:xfrm>
          </p:grpSpPr>
          <p:sp>
            <p:nvSpPr>
              <p:cNvPr id="26710" name="Text Box 86">
                <a:extLst>
                  <a:ext uri="{FF2B5EF4-FFF2-40B4-BE49-F238E27FC236}">
                    <a16:creationId xmlns:a16="http://schemas.microsoft.com/office/drawing/2014/main" id="{703D3F88-BA0D-F467-E22E-119E4F686B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848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Times New Roman" panose="02020603050405020304" pitchFamily="18" charset="0"/>
                  </a:rPr>
                  <a:t>Po</a:t>
                </a:r>
              </a:p>
            </p:txBody>
          </p:sp>
          <p:sp>
            <p:nvSpPr>
              <p:cNvPr id="26711" name="Text Box 87">
                <a:extLst>
                  <a:ext uri="{FF2B5EF4-FFF2-40B4-BE49-F238E27FC236}">
                    <a16:creationId xmlns:a16="http://schemas.microsoft.com/office/drawing/2014/main" id="{1DD38E20-EAAC-3182-44EE-3915175716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768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218</a:t>
                </a:r>
              </a:p>
            </p:txBody>
          </p:sp>
          <p:sp>
            <p:nvSpPr>
              <p:cNvPr id="26712" name="Text Box 88">
                <a:extLst>
                  <a:ext uri="{FF2B5EF4-FFF2-40B4-BE49-F238E27FC236}">
                    <a16:creationId xmlns:a16="http://schemas.microsoft.com/office/drawing/2014/main" id="{53F777C6-578C-30B4-962C-302EE3D3E7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258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84</a:t>
                </a:r>
              </a:p>
            </p:txBody>
          </p:sp>
        </p:grpSp>
      </p:grpSp>
      <p:grpSp>
        <p:nvGrpSpPr>
          <p:cNvPr id="26790" name="Group 166">
            <a:extLst>
              <a:ext uri="{FF2B5EF4-FFF2-40B4-BE49-F238E27FC236}">
                <a16:creationId xmlns:a16="http://schemas.microsoft.com/office/drawing/2014/main" id="{2084536B-23F7-8330-10D5-5E4C1BA169C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124200"/>
            <a:ext cx="3505200" cy="2819400"/>
            <a:chOff x="1968" y="1968"/>
            <a:chExt cx="2208" cy="1776"/>
          </a:xfrm>
        </p:grpSpPr>
        <p:sp>
          <p:nvSpPr>
            <p:cNvPr id="26791" name="Line 167">
              <a:extLst>
                <a:ext uri="{FF2B5EF4-FFF2-40B4-BE49-F238E27FC236}">
                  <a16:creationId xmlns:a16="http://schemas.microsoft.com/office/drawing/2014/main" id="{04480648-EC73-6544-5887-CEBF22A6DE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1968"/>
              <a:ext cx="196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792" name="Line 168">
              <a:extLst>
                <a:ext uri="{FF2B5EF4-FFF2-40B4-BE49-F238E27FC236}">
                  <a16:creationId xmlns:a16="http://schemas.microsoft.com/office/drawing/2014/main" id="{018FCE99-97A7-43E2-E57C-A48D5B6FF5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640"/>
              <a:ext cx="220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6879" name="Group 255">
            <a:extLst>
              <a:ext uri="{FF2B5EF4-FFF2-40B4-BE49-F238E27FC236}">
                <a16:creationId xmlns:a16="http://schemas.microsoft.com/office/drawing/2014/main" id="{BC5FA3B2-7B1E-7C78-565D-45C4AD073197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1295400"/>
            <a:ext cx="2514600" cy="4953000"/>
            <a:chOff x="3792" y="816"/>
            <a:chExt cx="1584" cy="3120"/>
          </a:xfrm>
        </p:grpSpPr>
        <p:grpSp>
          <p:nvGrpSpPr>
            <p:cNvPr id="26878" name="Group 254">
              <a:extLst>
                <a:ext uri="{FF2B5EF4-FFF2-40B4-BE49-F238E27FC236}">
                  <a16:creationId xmlns:a16="http://schemas.microsoft.com/office/drawing/2014/main" id="{BDD04177-35DA-4526-7084-D61F71A34A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2832"/>
              <a:ext cx="563" cy="1104"/>
              <a:chOff x="4080" y="2832"/>
              <a:chExt cx="563" cy="1104"/>
            </a:xfrm>
          </p:grpSpPr>
          <p:grpSp>
            <p:nvGrpSpPr>
              <p:cNvPr id="26793" name="Group 169">
                <a:extLst>
                  <a:ext uri="{FF2B5EF4-FFF2-40B4-BE49-F238E27FC236}">
                    <a16:creationId xmlns:a16="http://schemas.microsoft.com/office/drawing/2014/main" id="{6D4AC0EA-5825-A7BA-D81D-8FD514DFEF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0" y="2832"/>
                <a:ext cx="563" cy="836"/>
                <a:chOff x="4080" y="2832"/>
                <a:chExt cx="563" cy="836"/>
              </a:xfrm>
            </p:grpSpPr>
            <p:sp>
              <p:nvSpPr>
                <p:cNvPr id="26787" name="Text Box 163">
                  <a:extLst>
                    <a:ext uri="{FF2B5EF4-FFF2-40B4-BE49-F238E27FC236}">
                      <a16:creationId xmlns:a16="http://schemas.microsoft.com/office/drawing/2014/main" id="{5C94F763-B550-E49F-1C32-49A1444CDD2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64" y="2902"/>
                  <a:ext cx="379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Symbol" panose="05050102010706020507" pitchFamily="18" charset="2"/>
                    </a:rPr>
                    <a:t>b</a:t>
                  </a:r>
                </a:p>
              </p:txBody>
            </p:sp>
            <p:sp>
              <p:nvSpPr>
                <p:cNvPr id="26788" name="Text Box 164">
                  <a:extLst>
                    <a:ext uri="{FF2B5EF4-FFF2-40B4-BE49-F238E27FC236}">
                      <a16:creationId xmlns:a16="http://schemas.microsoft.com/office/drawing/2014/main" id="{43E153F2-B030-7D88-46D6-E895D48EAD5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8" y="283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26789" name="Text Box 165">
                  <a:extLst>
                    <a:ext uri="{FF2B5EF4-FFF2-40B4-BE49-F238E27FC236}">
                      <a16:creationId xmlns:a16="http://schemas.microsoft.com/office/drawing/2014/main" id="{EF333A04-6244-C063-7D9A-9981D48536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0" y="3322"/>
                  <a:ext cx="31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-1</a:t>
                  </a:r>
                </a:p>
              </p:txBody>
            </p:sp>
          </p:grpSp>
          <p:sp>
            <p:nvSpPr>
              <p:cNvPr id="26794" name="Oval 170">
                <a:extLst>
                  <a:ext uri="{FF2B5EF4-FFF2-40B4-BE49-F238E27FC236}">
                    <a16:creationId xmlns:a16="http://schemas.microsoft.com/office/drawing/2014/main" id="{8324ACF3-0A0B-EADB-0770-6A4528CF4A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3696"/>
                <a:ext cx="240" cy="240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6876" name="Group 252">
              <a:extLst>
                <a:ext uri="{FF2B5EF4-FFF2-40B4-BE49-F238E27FC236}">
                  <a16:creationId xmlns:a16="http://schemas.microsoft.com/office/drawing/2014/main" id="{B0079B89-2BD0-EF2B-D421-EC5731D74C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816"/>
              <a:ext cx="1584" cy="1968"/>
              <a:chOff x="3792" y="816"/>
              <a:chExt cx="1584" cy="1968"/>
            </a:xfrm>
          </p:grpSpPr>
          <p:grpSp>
            <p:nvGrpSpPr>
              <p:cNvPr id="26776" name="Group 152">
                <a:extLst>
                  <a:ext uri="{FF2B5EF4-FFF2-40B4-BE49-F238E27FC236}">
                    <a16:creationId xmlns:a16="http://schemas.microsoft.com/office/drawing/2014/main" id="{FB73AFF2-40AC-FCEC-FC32-714289E31B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1" y="816"/>
                <a:ext cx="993" cy="836"/>
                <a:chOff x="2356" y="768"/>
                <a:chExt cx="993" cy="836"/>
              </a:xfrm>
            </p:grpSpPr>
            <p:sp>
              <p:nvSpPr>
                <p:cNvPr id="26777" name="Text Box 153">
                  <a:extLst>
                    <a:ext uri="{FF2B5EF4-FFF2-40B4-BE49-F238E27FC236}">
                      <a16:creationId xmlns:a16="http://schemas.microsoft.com/office/drawing/2014/main" id="{1D31871F-046A-B40D-13FB-D55EA79DC7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53" y="848"/>
                  <a:ext cx="59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6000">
                      <a:latin typeface="Times New Roman" panose="02020603050405020304" pitchFamily="18" charset="0"/>
                    </a:rPr>
                    <a:t>At</a:t>
                  </a:r>
                </a:p>
              </p:txBody>
            </p:sp>
            <p:sp>
              <p:nvSpPr>
                <p:cNvPr id="26778" name="Text Box 154">
                  <a:extLst>
                    <a:ext uri="{FF2B5EF4-FFF2-40B4-BE49-F238E27FC236}">
                      <a16:creationId xmlns:a16="http://schemas.microsoft.com/office/drawing/2014/main" id="{3EC688F6-054D-086B-8A27-2E5B0F4B248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6" y="768"/>
                  <a:ext cx="47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218</a:t>
                  </a:r>
                </a:p>
              </p:txBody>
            </p:sp>
            <p:sp>
              <p:nvSpPr>
                <p:cNvPr id="26779" name="Text Box 155">
                  <a:extLst>
                    <a:ext uri="{FF2B5EF4-FFF2-40B4-BE49-F238E27FC236}">
                      <a16:creationId xmlns:a16="http://schemas.microsoft.com/office/drawing/2014/main" id="{35ABB49A-5807-6F88-CA7E-7A0D253DF1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96" y="1258"/>
                  <a:ext cx="35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3000">
                      <a:latin typeface="Times New Roman" panose="02020603050405020304" pitchFamily="18" charset="0"/>
                    </a:rPr>
                    <a:t>85</a:t>
                  </a:r>
                </a:p>
              </p:txBody>
            </p:sp>
          </p:grpSp>
          <p:grpSp>
            <p:nvGrpSpPr>
              <p:cNvPr id="26795" name="Group 171">
                <a:extLst>
                  <a:ext uri="{FF2B5EF4-FFF2-40B4-BE49-F238E27FC236}">
                    <a16:creationId xmlns:a16="http://schemas.microsoft.com/office/drawing/2014/main" id="{6724DE65-09E7-F975-5B45-6CB307C0A9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92" y="1536"/>
                <a:ext cx="1584" cy="1248"/>
                <a:chOff x="1056" y="1248"/>
                <a:chExt cx="1584" cy="1248"/>
              </a:xfrm>
            </p:grpSpPr>
            <p:grpSp>
              <p:nvGrpSpPr>
                <p:cNvPr id="26796" name="Group 172">
                  <a:extLst>
                    <a:ext uri="{FF2B5EF4-FFF2-40B4-BE49-F238E27FC236}">
                      <a16:creationId xmlns:a16="http://schemas.microsoft.com/office/drawing/2014/main" id="{F78834AC-B7B0-A7F0-1956-C6DCAC7324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1248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797" name="Group 173">
                    <a:extLst>
                      <a:ext uri="{FF2B5EF4-FFF2-40B4-BE49-F238E27FC236}">
                        <a16:creationId xmlns:a16="http://schemas.microsoft.com/office/drawing/2014/main" id="{2713764D-8C90-F8FB-90CA-4742B2B445A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798" name="Oval 174">
                      <a:extLst>
                        <a:ext uri="{FF2B5EF4-FFF2-40B4-BE49-F238E27FC236}">
                          <a16:creationId xmlns:a16="http://schemas.microsoft.com/office/drawing/2014/main" id="{588EA2A1-1AFB-0CB8-5C25-31D97115B08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799" name="Oval 175">
                      <a:extLst>
                        <a:ext uri="{FF2B5EF4-FFF2-40B4-BE49-F238E27FC236}">
                          <a16:creationId xmlns:a16="http://schemas.microsoft.com/office/drawing/2014/main" id="{1A41874D-D059-E0AF-CB94-3D6D46EF4A2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0" name="Oval 176">
                      <a:extLst>
                        <a:ext uri="{FF2B5EF4-FFF2-40B4-BE49-F238E27FC236}">
                          <a16:creationId xmlns:a16="http://schemas.microsoft.com/office/drawing/2014/main" id="{D197C7F1-B690-F7A1-E965-A315FF67236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1" name="Oval 177">
                      <a:extLst>
                        <a:ext uri="{FF2B5EF4-FFF2-40B4-BE49-F238E27FC236}">
                          <a16:creationId xmlns:a16="http://schemas.microsoft.com/office/drawing/2014/main" id="{69996A48-7F01-3B69-152B-6CD45BA589D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2" name="Oval 178">
                      <a:extLst>
                        <a:ext uri="{FF2B5EF4-FFF2-40B4-BE49-F238E27FC236}">
                          <a16:creationId xmlns:a16="http://schemas.microsoft.com/office/drawing/2014/main" id="{61ACC530-BF04-7D0F-64E7-F9F0AD1445F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3" name="Oval 179">
                      <a:extLst>
                        <a:ext uri="{FF2B5EF4-FFF2-40B4-BE49-F238E27FC236}">
                          <a16:creationId xmlns:a16="http://schemas.microsoft.com/office/drawing/2014/main" id="{3C77192C-013D-7DEE-D7C4-F69C541AD5A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4" name="Oval 180">
                      <a:extLst>
                        <a:ext uri="{FF2B5EF4-FFF2-40B4-BE49-F238E27FC236}">
                          <a16:creationId xmlns:a16="http://schemas.microsoft.com/office/drawing/2014/main" id="{DC639A17-2A3E-AFBF-812E-DE285407ABC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5" name="Oval 181">
                      <a:extLst>
                        <a:ext uri="{FF2B5EF4-FFF2-40B4-BE49-F238E27FC236}">
                          <a16:creationId xmlns:a16="http://schemas.microsoft.com/office/drawing/2014/main" id="{F2320AC8-9D36-47DF-0728-8EB5853519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6" name="Oval 182">
                      <a:extLst>
                        <a:ext uri="{FF2B5EF4-FFF2-40B4-BE49-F238E27FC236}">
                          <a16:creationId xmlns:a16="http://schemas.microsoft.com/office/drawing/2014/main" id="{2CA96090-FC69-6DCA-63EC-E15E54E69DA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7" name="Oval 183">
                      <a:extLst>
                        <a:ext uri="{FF2B5EF4-FFF2-40B4-BE49-F238E27FC236}">
                          <a16:creationId xmlns:a16="http://schemas.microsoft.com/office/drawing/2014/main" id="{3D72B698-2328-46BF-DBB7-707B807AA76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8" name="Oval 184">
                      <a:extLst>
                        <a:ext uri="{FF2B5EF4-FFF2-40B4-BE49-F238E27FC236}">
                          <a16:creationId xmlns:a16="http://schemas.microsoft.com/office/drawing/2014/main" id="{C0626E25-DE31-ED8D-A468-F3A9BDA295F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09" name="Oval 185">
                      <a:extLst>
                        <a:ext uri="{FF2B5EF4-FFF2-40B4-BE49-F238E27FC236}">
                          <a16:creationId xmlns:a16="http://schemas.microsoft.com/office/drawing/2014/main" id="{CAB520DC-0506-7FA7-8B3C-125398BC97D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10" name="Oval 186">
                      <a:extLst>
                        <a:ext uri="{FF2B5EF4-FFF2-40B4-BE49-F238E27FC236}">
                          <a16:creationId xmlns:a16="http://schemas.microsoft.com/office/drawing/2014/main" id="{A85EF41E-801C-53BF-6426-EC91B44295F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11" name="Oval 187">
                      <a:extLst>
                        <a:ext uri="{FF2B5EF4-FFF2-40B4-BE49-F238E27FC236}">
                          <a16:creationId xmlns:a16="http://schemas.microsoft.com/office/drawing/2014/main" id="{5BA0C79D-53A2-AF25-2ED4-647E1FBA1FD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6812" name="Oval 188">
                    <a:extLst>
                      <a:ext uri="{FF2B5EF4-FFF2-40B4-BE49-F238E27FC236}">
                        <a16:creationId xmlns:a16="http://schemas.microsoft.com/office/drawing/2014/main" id="{76107024-D244-8B41-6021-3B0CB41364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13" name="Oval 189">
                    <a:extLst>
                      <a:ext uri="{FF2B5EF4-FFF2-40B4-BE49-F238E27FC236}">
                        <a16:creationId xmlns:a16="http://schemas.microsoft.com/office/drawing/2014/main" id="{A88CE671-FE79-8DBB-B42F-63ED55C15A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14" name="Oval 190">
                    <a:extLst>
                      <a:ext uri="{FF2B5EF4-FFF2-40B4-BE49-F238E27FC236}">
                        <a16:creationId xmlns:a16="http://schemas.microsoft.com/office/drawing/2014/main" id="{1FBF6CA0-A8D8-1A9E-31E4-26E9D12B9E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15" name="Oval 191">
                    <a:extLst>
                      <a:ext uri="{FF2B5EF4-FFF2-40B4-BE49-F238E27FC236}">
                        <a16:creationId xmlns:a16="http://schemas.microsoft.com/office/drawing/2014/main" id="{41CBCA15-48B7-6B05-5A0A-C7E111103CD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6816" name="Group 192">
                  <a:extLst>
                    <a:ext uri="{FF2B5EF4-FFF2-40B4-BE49-F238E27FC236}">
                      <a16:creationId xmlns:a16="http://schemas.microsoft.com/office/drawing/2014/main" id="{E76C006D-E9B6-608D-28D2-1CAB45724F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" y="1536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817" name="Group 193">
                    <a:extLst>
                      <a:ext uri="{FF2B5EF4-FFF2-40B4-BE49-F238E27FC236}">
                        <a16:creationId xmlns:a16="http://schemas.microsoft.com/office/drawing/2014/main" id="{2024A27A-8F90-BAF3-832A-5B3D146E41C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818" name="Oval 194">
                      <a:extLst>
                        <a:ext uri="{FF2B5EF4-FFF2-40B4-BE49-F238E27FC236}">
                          <a16:creationId xmlns:a16="http://schemas.microsoft.com/office/drawing/2014/main" id="{CDACD16C-590F-ADF9-FE9A-5B3421BF3B9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19" name="Oval 195">
                      <a:extLst>
                        <a:ext uri="{FF2B5EF4-FFF2-40B4-BE49-F238E27FC236}">
                          <a16:creationId xmlns:a16="http://schemas.microsoft.com/office/drawing/2014/main" id="{E24DE678-37DC-6191-2B52-96E5065E392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0" name="Oval 196">
                      <a:extLst>
                        <a:ext uri="{FF2B5EF4-FFF2-40B4-BE49-F238E27FC236}">
                          <a16:creationId xmlns:a16="http://schemas.microsoft.com/office/drawing/2014/main" id="{3D303BAF-25BD-9726-82E9-8AE3958BBA9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1" name="Oval 197">
                      <a:extLst>
                        <a:ext uri="{FF2B5EF4-FFF2-40B4-BE49-F238E27FC236}">
                          <a16:creationId xmlns:a16="http://schemas.microsoft.com/office/drawing/2014/main" id="{D80FB74F-D1A9-AFB6-21D7-610382E1937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2" name="Oval 198">
                      <a:extLst>
                        <a:ext uri="{FF2B5EF4-FFF2-40B4-BE49-F238E27FC236}">
                          <a16:creationId xmlns:a16="http://schemas.microsoft.com/office/drawing/2014/main" id="{FB5FE871-4088-E6CB-E52A-DFBB4386935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3" name="Oval 199">
                      <a:extLst>
                        <a:ext uri="{FF2B5EF4-FFF2-40B4-BE49-F238E27FC236}">
                          <a16:creationId xmlns:a16="http://schemas.microsoft.com/office/drawing/2014/main" id="{B46B1440-A17A-9920-C0A8-8D93AC6A3AB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4" name="Oval 200">
                      <a:extLst>
                        <a:ext uri="{FF2B5EF4-FFF2-40B4-BE49-F238E27FC236}">
                          <a16:creationId xmlns:a16="http://schemas.microsoft.com/office/drawing/2014/main" id="{F3710B20-FF1C-EA7E-56AA-2E2F1C04A76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5" name="Oval 201">
                      <a:extLst>
                        <a:ext uri="{FF2B5EF4-FFF2-40B4-BE49-F238E27FC236}">
                          <a16:creationId xmlns:a16="http://schemas.microsoft.com/office/drawing/2014/main" id="{E96CAEDF-A2AD-4954-809D-464A0FF4402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6" name="Oval 202">
                      <a:extLst>
                        <a:ext uri="{FF2B5EF4-FFF2-40B4-BE49-F238E27FC236}">
                          <a16:creationId xmlns:a16="http://schemas.microsoft.com/office/drawing/2014/main" id="{3D4C8662-09DF-86D1-6266-FF1F0231558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7" name="Oval 203">
                      <a:extLst>
                        <a:ext uri="{FF2B5EF4-FFF2-40B4-BE49-F238E27FC236}">
                          <a16:creationId xmlns:a16="http://schemas.microsoft.com/office/drawing/2014/main" id="{1803B626-F67D-51DC-4E7A-C82CCDF5086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8" name="Oval 204">
                      <a:extLst>
                        <a:ext uri="{FF2B5EF4-FFF2-40B4-BE49-F238E27FC236}">
                          <a16:creationId xmlns:a16="http://schemas.microsoft.com/office/drawing/2014/main" id="{0CD58F86-8687-C243-57D9-98C819909F5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29" name="Oval 205">
                      <a:extLst>
                        <a:ext uri="{FF2B5EF4-FFF2-40B4-BE49-F238E27FC236}">
                          <a16:creationId xmlns:a16="http://schemas.microsoft.com/office/drawing/2014/main" id="{19E4B7A9-F4A8-603E-BD98-1B97BCC4640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30" name="Oval 206">
                      <a:extLst>
                        <a:ext uri="{FF2B5EF4-FFF2-40B4-BE49-F238E27FC236}">
                          <a16:creationId xmlns:a16="http://schemas.microsoft.com/office/drawing/2014/main" id="{97C2BEA0-A85E-6DCF-CC8F-3EA39D5D75F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31" name="Oval 207">
                      <a:extLst>
                        <a:ext uri="{FF2B5EF4-FFF2-40B4-BE49-F238E27FC236}">
                          <a16:creationId xmlns:a16="http://schemas.microsoft.com/office/drawing/2014/main" id="{E83DF91C-3715-2D10-B35E-175D79939F3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6832" name="Oval 208">
                    <a:extLst>
                      <a:ext uri="{FF2B5EF4-FFF2-40B4-BE49-F238E27FC236}">
                        <a16:creationId xmlns:a16="http://schemas.microsoft.com/office/drawing/2014/main" id="{5881C5C6-FA41-0B9B-416B-7CCA8CECF2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33" name="Oval 209">
                    <a:extLst>
                      <a:ext uri="{FF2B5EF4-FFF2-40B4-BE49-F238E27FC236}">
                        <a16:creationId xmlns:a16="http://schemas.microsoft.com/office/drawing/2014/main" id="{FC2F4B0B-E025-27C5-AFA8-FAD08217E7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34" name="Oval 210">
                    <a:extLst>
                      <a:ext uri="{FF2B5EF4-FFF2-40B4-BE49-F238E27FC236}">
                        <a16:creationId xmlns:a16="http://schemas.microsoft.com/office/drawing/2014/main" id="{37556034-2663-3D32-BF70-A68B8DF39F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35" name="Oval 211">
                    <a:extLst>
                      <a:ext uri="{FF2B5EF4-FFF2-40B4-BE49-F238E27FC236}">
                        <a16:creationId xmlns:a16="http://schemas.microsoft.com/office/drawing/2014/main" id="{2486CD75-52DD-FF7E-B710-C15E77E5BDD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6836" name="Group 212">
                  <a:extLst>
                    <a:ext uri="{FF2B5EF4-FFF2-40B4-BE49-F238E27FC236}">
                      <a16:creationId xmlns:a16="http://schemas.microsoft.com/office/drawing/2014/main" id="{79A39097-B43D-2F7D-4A7A-2B17106A2DD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80" y="1488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837" name="Group 213">
                    <a:extLst>
                      <a:ext uri="{FF2B5EF4-FFF2-40B4-BE49-F238E27FC236}">
                        <a16:creationId xmlns:a16="http://schemas.microsoft.com/office/drawing/2014/main" id="{C6B32503-1CB3-7C8B-EB6D-54EE558FA2B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838" name="Oval 214">
                      <a:extLst>
                        <a:ext uri="{FF2B5EF4-FFF2-40B4-BE49-F238E27FC236}">
                          <a16:creationId xmlns:a16="http://schemas.microsoft.com/office/drawing/2014/main" id="{F6B57AF7-781B-B472-840D-4000D64C241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39" name="Oval 215">
                      <a:extLst>
                        <a:ext uri="{FF2B5EF4-FFF2-40B4-BE49-F238E27FC236}">
                          <a16:creationId xmlns:a16="http://schemas.microsoft.com/office/drawing/2014/main" id="{8413BAAC-EB6F-B010-D680-1570C8240BB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0" name="Oval 216">
                      <a:extLst>
                        <a:ext uri="{FF2B5EF4-FFF2-40B4-BE49-F238E27FC236}">
                          <a16:creationId xmlns:a16="http://schemas.microsoft.com/office/drawing/2014/main" id="{23EB5FEA-972F-C371-DA4E-AD2E49F7F17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1" name="Oval 217">
                      <a:extLst>
                        <a:ext uri="{FF2B5EF4-FFF2-40B4-BE49-F238E27FC236}">
                          <a16:creationId xmlns:a16="http://schemas.microsoft.com/office/drawing/2014/main" id="{198230B0-8070-F580-2774-EBED9B30E2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2" name="Oval 218">
                      <a:extLst>
                        <a:ext uri="{FF2B5EF4-FFF2-40B4-BE49-F238E27FC236}">
                          <a16:creationId xmlns:a16="http://schemas.microsoft.com/office/drawing/2014/main" id="{D7F11BC9-936B-3838-8BEB-A5D13480F76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3" name="Oval 219">
                      <a:extLst>
                        <a:ext uri="{FF2B5EF4-FFF2-40B4-BE49-F238E27FC236}">
                          <a16:creationId xmlns:a16="http://schemas.microsoft.com/office/drawing/2014/main" id="{67B89042-D53B-BAFD-D137-CFF951773A5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4" name="Oval 220">
                      <a:extLst>
                        <a:ext uri="{FF2B5EF4-FFF2-40B4-BE49-F238E27FC236}">
                          <a16:creationId xmlns:a16="http://schemas.microsoft.com/office/drawing/2014/main" id="{CD913837-FF71-2FE4-2CAB-4420A8E02D2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5" name="Oval 221">
                      <a:extLst>
                        <a:ext uri="{FF2B5EF4-FFF2-40B4-BE49-F238E27FC236}">
                          <a16:creationId xmlns:a16="http://schemas.microsoft.com/office/drawing/2014/main" id="{8270EE29-24E1-407D-059F-A4D2A07413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6" name="Oval 222">
                      <a:extLst>
                        <a:ext uri="{FF2B5EF4-FFF2-40B4-BE49-F238E27FC236}">
                          <a16:creationId xmlns:a16="http://schemas.microsoft.com/office/drawing/2014/main" id="{08E639B0-FD30-7789-8117-D3F9958DD5D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7" name="Oval 223">
                      <a:extLst>
                        <a:ext uri="{FF2B5EF4-FFF2-40B4-BE49-F238E27FC236}">
                          <a16:creationId xmlns:a16="http://schemas.microsoft.com/office/drawing/2014/main" id="{7B154BF8-A7F8-9904-0CD0-D2697013184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8" name="Oval 224">
                      <a:extLst>
                        <a:ext uri="{FF2B5EF4-FFF2-40B4-BE49-F238E27FC236}">
                          <a16:creationId xmlns:a16="http://schemas.microsoft.com/office/drawing/2014/main" id="{9570E0D7-8F9C-30C1-ED98-983C82F8D0E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49" name="Oval 225">
                      <a:extLst>
                        <a:ext uri="{FF2B5EF4-FFF2-40B4-BE49-F238E27FC236}">
                          <a16:creationId xmlns:a16="http://schemas.microsoft.com/office/drawing/2014/main" id="{BAAD3B3F-6092-E0DA-B48F-D15E931916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50" name="Oval 226">
                      <a:extLst>
                        <a:ext uri="{FF2B5EF4-FFF2-40B4-BE49-F238E27FC236}">
                          <a16:creationId xmlns:a16="http://schemas.microsoft.com/office/drawing/2014/main" id="{24E8E4F7-3513-134F-31D2-603CDBD6737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51" name="Oval 227">
                      <a:extLst>
                        <a:ext uri="{FF2B5EF4-FFF2-40B4-BE49-F238E27FC236}">
                          <a16:creationId xmlns:a16="http://schemas.microsoft.com/office/drawing/2014/main" id="{A56F5773-B475-08F8-901A-393942AF394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6852" name="Oval 228">
                    <a:extLst>
                      <a:ext uri="{FF2B5EF4-FFF2-40B4-BE49-F238E27FC236}">
                        <a16:creationId xmlns:a16="http://schemas.microsoft.com/office/drawing/2014/main" id="{B2B8EB31-E3F2-4817-E1A5-F9B22DF6AD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53" name="Oval 229">
                    <a:extLst>
                      <a:ext uri="{FF2B5EF4-FFF2-40B4-BE49-F238E27FC236}">
                        <a16:creationId xmlns:a16="http://schemas.microsoft.com/office/drawing/2014/main" id="{F088E4A9-D253-F3ED-ED76-3D84CAE1C9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54" name="Oval 230">
                    <a:extLst>
                      <a:ext uri="{FF2B5EF4-FFF2-40B4-BE49-F238E27FC236}">
                        <a16:creationId xmlns:a16="http://schemas.microsoft.com/office/drawing/2014/main" id="{D186CE5D-3DEE-0E03-140C-187896D7A9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55" name="Oval 231">
                    <a:extLst>
                      <a:ext uri="{FF2B5EF4-FFF2-40B4-BE49-F238E27FC236}">
                        <a16:creationId xmlns:a16="http://schemas.microsoft.com/office/drawing/2014/main" id="{322E2B39-B350-AD2D-B867-E6A9B50610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6856" name="Group 232">
                  <a:extLst>
                    <a:ext uri="{FF2B5EF4-FFF2-40B4-BE49-F238E27FC236}">
                      <a16:creationId xmlns:a16="http://schemas.microsoft.com/office/drawing/2014/main" id="{053B546B-7E55-CF03-BDCB-6356BE349AE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44" y="1776"/>
                  <a:ext cx="960" cy="720"/>
                  <a:chOff x="1152" y="1248"/>
                  <a:chExt cx="960" cy="720"/>
                </a:xfrm>
              </p:grpSpPr>
              <p:grpSp>
                <p:nvGrpSpPr>
                  <p:cNvPr id="26857" name="Group 233">
                    <a:extLst>
                      <a:ext uri="{FF2B5EF4-FFF2-40B4-BE49-F238E27FC236}">
                        <a16:creationId xmlns:a16="http://schemas.microsoft.com/office/drawing/2014/main" id="{6A95A359-67AD-6F42-AA7A-4D664EE108F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52" y="1248"/>
                    <a:ext cx="960" cy="720"/>
                    <a:chOff x="1248" y="1248"/>
                    <a:chExt cx="960" cy="720"/>
                  </a:xfrm>
                </p:grpSpPr>
                <p:sp>
                  <p:nvSpPr>
                    <p:cNvPr id="26858" name="Oval 234">
                      <a:extLst>
                        <a:ext uri="{FF2B5EF4-FFF2-40B4-BE49-F238E27FC236}">
                          <a16:creationId xmlns:a16="http://schemas.microsoft.com/office/drawing/2014/main" id="{DA4A8414-3795-409F-A4EB-29F5E3A27B0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2" y="124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59" name="Oval 235">
                      <a:extLst>
                        <a:ext uri="{FF2B5EF4-FFF2-40B4-BE49-F238E27FC236}">
                          <a16:creationId xmlns:a16="http://schemas.microsoft.com/office/drawing/2014/main" id="{4438210E-94DE-1BEC-B705-2F97C51B5A8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0" name="Oval 236">
                      <a:extLst>
                        <a:ext uri="{FF2B5EF4-FFF2-40B4-BE49-F238E27FC236}">
                          <a16:creationId xmlns:a16="http://schemas.microsoft.com/office/drawing/2014/main" id="{FC3FD7CD-6E3A-90AA-9909-F6B1F1E4AE6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440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1" name="Oval 237">
                      <a:extLst>
                        <a:ext uri="{FF2B5EF4-FFF2-40B4-BE49-F238E27FC236}">
                          <a16:creationId xmlns:a16="http://schemas.microsoft.com/office/drawing/2014/main" id="{376DF0B1-9839-D99D-213B-095B201E97B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8" y="129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2" name="Oval 238">
                      <a:extLst>
                        <a:ext uri="{FF2B5EF4-FFF2-40B4-BE49-F238E27FC236}">
                          <a16:creationId xmlns:a16="http://schemas.microsoft.com/office/drawing/2014/main" id="{DF1D2E7D-409A-0DBD-242E-04693D47BB8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3" name="Oval 239">
                      <a:extLst>
                        <a:ext uri="{FF2B5EF4-FFF2-40B4-BE49-F238E27FC236}">
                          <a16:creationId xmlns:a16="http://schemas.microsoft.com/office/drawing/2014/main" id="{198C84A8-5228-A146-8490-659F7F9C5F6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48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4" name="Oval 240">
                      <a:extLst>
                        <a:ext uri="{FF2B5EF4-FFF2-40B4-BE49-F238E27FC236}">
                          <a16:creationId xmlns:a16="http://schemas.microsoft.com/office/drawing/2014/main" id="{6803D20B-BCAF-47BE-E4C7-97848995526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39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5" name="Oval 241">
                      <a:extLst>
                        <a:ext uri="{FF2B5EF4-FFF2-40B4-BE49-F238E27FC236}">
                          <a16:creationId xmlns:a16="http://schemas.microsoft.com/office/drawing/2014/main" id="{8D1D4A47-325E-3843-7F61-70CFCC86239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144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6" name="Oval 242">
                      <a:extLst>
                        <a:ext uri="{FF2B5EF4-FFF2-40B4-BE49-F238E27FC236}">
                          <a16:creationId xmlns:a16="http://schemas.microsoft.com/office/drawing/2014/main" id="{8AAF5A37-14F3-4EB1-E8C2-857EB462630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1584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7" name="Oval 243">
                      <a:extLst>
                        <a:ext uri="{FF2B5EF4-FFF2-40B4-BE49-F238E27FC236}">
                          <a16:creationId xmlns:a16="http://schemas.microsoft.com/office/drawing/2014/main" id="{1991F801-F576-7EB5-E9C6-193CA509E50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1680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8" name="Oval 244">
                      <a:extLst>
                        <a:ext uri="{FF2B5EF4-FFF2-40B4-BE49-F238E27FC236}">
                          <a16:creationId xmlns:a16="http://schemas.microsoft.com/office/drawing/2014/main" id="{7A7CB15B-B7EC-F7AC-7614-12066536B50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1728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69" name="Oval 245">
                      <a:extLst>
                        <a:ext uri="{FF2B5EF4-FFF2-40B4-BE49-F238E27FC236}">
                          <a16:creationId xmlns:a16="http://schemas.microsoft.com/office/drawing/2014/main" id="{0BF3F491-D5D9-7A91-C60F-8752F58CAF0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728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70" name="Oval 246">
                      <a:extLst>
                        <a:ext uri="{FF2B5EF4-FFF2-40B4-BE49-F238E27FC236}">
                          <a16:creationId xmlns:a16="http://schemas.microsoft.com/office/drawing/2014/main" id="{F9D80EC3-EB01-5110-D24A-AD558A6F383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92" y="1632"/>
                      <a:ext cx="240" cy="24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871" name="Oval 247">
                      <a:extLst>
                        <a:ext uri="{FF2B5EF4-FFF2-40B4-BE49-F238E27FC236}">
                          <a16:creationId xmlns:a16="http://schemas.microsoft.com/office/drawing/2014/main" id="{B037F6E9-B30C-9ABA-2F86-1875F814E48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1536"/>
                      <a:ext cx="240" cy="240"/>
                    </a:xfrm>
                    <a:prstGeom prst="ellipse">
                      <a:avLst/>
                    </a:prstGeom>
                    <a:gradFill rotWithShape="0">
                      <a:gsLst>
                        <a:gs pos="0">
                          <a:srgbClr val="FF0000">
                            <a:gamma/>
                            <a:shade val="66275"/>
                            <a:invGamma/>
                          </a:srgbClr>
                        </a:gs>
                        <a:gs pos="100000">
                          <a:srgbClr val="FF0000"/>
                        </a:gs>
                      </a:gsLst>
                      <a:lin ang="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6872" name="Oval 248">
                    <a:extLst>
                      <a:ext uri="{FF2B5EF4-FFF2-40B4-BE49-F238E27FC236}">
                        <a16:creationId xmlns:a16="http://schemas.microsoft.com/office/drawing/2014/main" id="{19D65CEB-CE19-9CF9-3394-6FA910BEC8C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73" name="Oval 249">
                    <a:extLst>
                      <a:ext uri="{FF2B5EF4-FFF2-40B4-BE49-F238E27FC236}">
                        <a16:creationId xmlns:a16="http://schemas.microsoft.com/office/drawing/2014/main" id="{093A2EF4-1674-0C79-C828-A394D54FC7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440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74" name="Oval 250">
                    <a:extLst>
                      <a:ext uri="{FF2B5EF4-FFF2-40B4-BE49-F238E27FC236}">
                        <a16:creationId xmlns:a16="http://schemas.microsoft.com/office/drawing/2014/main" id="{CBC2A27C-5061-021C-E799-24A1EC5221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1536"/>
                    <a:ext cx="240" cy="24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FF0000">
                          <a:gamma/>
                          <a:shade val="66275"/>
                          <a:invGamma/>
                        </a:srgbClr>
                      </a:gs>
                      <a:gs pos="100000">
                        <a:srgbClr val="FF0000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75" name="Oval 251">
                    <a:extLst>
                      <a:ext uri="{FF2B5EF4-FFF2-40B4-BE49-F238E27FC236}">
                        <a16:creationId xmlns:a16="http://schemas.microsoft.com/office/drawing/2014/main" id="{AE4562B9-F431-CB04-56C1-395CD15B93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1632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86" name="Group 38">
            <a:extLst>
              <a:ext uri="{FF2B5EF4-FFF2-40B4-BE49-F238E27FC236}">
                <a16:creationId xmlns:a16="http://schemas.microsoft.com/office/drawing/2014/main" id="{6F7483A4-29BA-7C45-A9F1-B6BC792969C2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676400"/>
            <a:ext cx="6234113" cy="1327150"/>
            <a:chOff x="816" y="1056"/>
            <a:chExt cx="3927" cy="836"/>
          </a:xfrm>
        </p:grpSpPr>
        <p:sp>
          <p:nvSpPr>
            <p:cNvPr id="27652" name="Text Box 4">
              <a:extLst>
                <a:ext uri="{FF2B5EF4-FFF2-40B4-BE49-F238E27FC236}">
                  <a16:creationId xmlns:a16="http://schemas.microsoft.com/office/drawing/2014/main" id="{24EA5830-9594-F48F-9BF4-72B7A09F68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7653" name="Text Box 5">
              <a:extLst>
                <a:ext uri="{FF2B5EF4-FFF2-40B4-BE49-F238E27FC236}">
                  <a16:creationId xmlns:a16="http://schemas.microsoft.com/office/drawing/2014/main" id="{3047F11C-1013-A34D-B559-8FB0D60B44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056"/>
              <a:ext cx="28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0A75A7DF-D8F0-71DE-9DDB-C7178DE54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546"/>
              <a:ext cx="26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7656" name="Text Box 8">
              <a:extLst>
                <a:ext uri="{FF2B5EF4-FFF2-40B4-BE49-F238E27FC236}">
                  <a16:creationId xmlns:a16="http://schemas.microsoft.com/office/drawing/2014/main" id="{3458AD2B-4C45-9988-07EC-0E4F3E8C2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7657" name="Text Box 9">
              <a:extLst>
                <a:ext uri="{FF2B5EF4-FFF2-40B4-BE49-F238E27FC236}">
                  <a16:creationId xmlns:a16="http://schemas.microsoft.com/office/drawing/2014/main" id="{581ED9A8-FF9E-D04B-794C-9B5FE9046E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1056"/>
              <a:ext cx="52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  A</a:t>
              </a:r>
            </a:p>
          </p:txBody>
        </p:sp>
        <p:sp>
          <p:nvSpPr>
            <p:cNvPr id="27658" name="Text Box 10">
              <a:extLst>
                <a:ext uri="{FF2B5EF4-FFF2-40B4-BE49-F238E27FC236}">
                  <a16:creationId xmlns:a16="http://schemas.microsoft.com/office/drawing/2014/main" id="{9814195F-46BF-D9E3-B07C-507B045209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" y="1546"/>
              <a:ext cx="63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Z + 1</a:t>
              </a:r>
            </a:p>
          </p:txBody>
        </p:sp>
        <p:sp>
          <p:nvSpPr>
            <p:cNvPr id="27659" name="Line 11">
              <a:extLst>
                <a:ext uri="{FF2B5EF4-FFF2-40B4-BE49-F238E27FC236}">
                  <a16:creationId xmlns:a16="http://schemas.microsoft.com/office/drawing/2014/main" id="{0C9EBF49-D3C3-2F30-A312-B03EAF982A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0" name="Text Box 12">
              <a:extLst>
                <a:ext uri="{FF2B5EF4-FFF2-40B4-BE49-F238E27FC236}">
                  <a16:creationId xmlns:a16="http://schemas.microsoft.com/office/drawing/2014/main" id="{A437DA66-D6ED-8A3A-681F-F50D5981EA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7662" name="Text Box 14">
              <a:extLst>
                <a:ext uri="{FF2B5EF4-FFF2-40B4-BE49-F238E27FC236}">
                  <a16:creationId xmlns:a16="http://schemas.microsoft.com/office/drawing/2014/main" id="{EF77F306-619D-32ED-D3DE-01E3D2E72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126"/>
              <a:ext cx="37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27663" name="Text Box 15">
              <a:extLst>
                <a:ext uri="{FF2B5EF4-FFF2-40B4-BE49-F238E27FC236}">
                  <a16:creationId xmlns:a16="http://schemas.microsoft.com/office/drawing/2014/main" id="{AB8EB3FE-22FA-9FA4-1B9D-8B408BCEF3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" y="1056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7664" name="Text Box 16">
              <a:extLst>
                <a:ext uri="{FF2B5EF4-FFF2-40B4-BE49-F238E27FC236}">
                  <a16:creationId xmlns:a16="http://schemas.microsoft.com/office/drawing/2014/main" id="{8B3B4CDD-3941-03F0-473E-EA8B7C10A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546"/>
              <a:ext cx="3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27678" name="Text Box 30">
            <a:extLst>
              <a:ext uri="{FF2B5EF4-FFF2-40B4-BE49-F238E27FC236}">
                <a16:creationId xmlns:a16="http://schemas.microsoft.com/office/drawing/2014/main" id="{4119B43E-A3F9-B254-9462-17985AD60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27685" name="Group 37">
            <a:extLst>
              <a:ext uri="{FF2B5EF4-FFF2-40B4-BE49-F238E27FC236}">
                <a16:creationId xmlns:a16="http://schemas.microsoft.com/office/drawing/2014/main" id="{63B41E29-7902-6A50-5AF5-66E0CEEDEE73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03700"/>
            <a:ext cx="6477000" cy="1358900"/>
            <a:chOff x="672" y="2668"/>
            <a:chExt cx="4080" cy="856"/>
          </a:xfrm>
        </p:grpSpPr>
        <p:sp>
          <p:nvSpPr>
            <p:cNvPr id="27666" name="Text Box 18">
              <a:extLst>
                <a:ext uri="{FF2B5EF4-FFF2-40B4-BE49-F238E27FC236}">
                  <a16:creationId xmlns:a16="http://schemas.microsoft.com/office/drawing/2014/main" id="{8995FA3A-0788-458A-BFBD-FA66BBABA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768"/>
              <a:ext cx="62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Po</a:t>
              </a:r>
            </a:p>
          </p:txBody>
        </p:sp>
        <p:sp>
          <p:nvSpPr>
            <p:cNvPr id="27667" name="Text Box 19">
              <a:extLst>
                <a:ext uri="{FF2B5EF4-FFF2-40B4-BE49-F238E27FC236}">
                  <a16:creationId xmlns:a16="http://schemas.microsoft.com/office/drawing/2014/main" id="{99503320-4ACE-3A01-64E3-5AAB628B6D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218</a:t>
              </a:r>
            </a:p>
          </p:txBody>
        </p:sp>
        <p:sp>
          <p:nvSpPr>
            <p:cNvPr id="27668" name="Text Box 20">
              <a:extLst>
                <a:ext uri="{FF2B5EF4-FFF2-40B4-BE49-F238E27FC236}">
                  <a16:creationId xmlns:a16="http://schemas.microsoft.com/office/drawing/2014/main" id="{7997D775-454F-5977-4185-7BC39C03C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84</a:t>
              </a:r>
            </a:p>
          </p:txBody>
        </p:sp>
        <p:sp>
          <p:nvSpPr>
            <p:cNvPr id="27669" name="Text Box 21">
              <a:extLst>
                <a:ext uri="{FF2B5EF4-FFF2-40B4-BE49-F238E27FC236}">
                  <a16:creationId xmlns:a16="http://schemas.microsoft.com/office/drawing/2014/main" id="{05FE6653-D376-EABA-4117-EF599708A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68"/>
              <a:ext cx="67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Rn</a:t>
              </a:r>
            </a:p>
          </p:txBody>
        </p:sp>
        <p:sp>
          <p:nvSpPr>
            <p:cNvPr id="27670" name="Text Box 22">
              <a:extLst>
                <a:ext uri="{FF2B5EF4-FFF2-40B4-BE49-F238E27FC236}">
                  <a16:creationId xmlns:a16="http://schemas.microsoft.com/office/drawing/2014/main" id="{844C3380-C8EE-6739-DCBC-C53F3F4ED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218</a:t>
              </a:r>
            </a:p>
          </p:txBody>
        </p:sp>
        <p:sp>
          <p:nvSpPr>
            <p:cNvPr id="27671" name="Text Box 23">
              <a:extLst>
                <a:ext uri="{FF2B5EF4-FFF2-40B4-BE49-F238E27FC236}">
                  <a16:creationId xmlns:a16="http://schemas.microsoft.com/office/drawing/2014/main" id="{9C2CF9AC-4AD6-A646-79EB-3558E3D952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85</a:t>
              </a:r>
            </a:p>
          </p:txBody>
        </p:sp>
        <p:sp>
          <p:nvSpPr>
            <p:cNvPr id="27672" name="Line 24">
              <a:extLst>
                <a:ext uri="{FF2B5EF4-FFF2-40B4-BE49-F238E27FC236}">
                  <a16:creationId xmlns:a16="http://schemas.microsoft.com/office/drawing/2014/main" id="{8D033E58-AC5E-ECBD-72C4-9BBCE13BA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73" name="Text Box 25">
              <a:extLst>
                <a:ext uri="{FF2B5EF4-FFF2-40B4-BE49-F238E27FC236}">
                  <a16:creationId xmlns:a16="http://schemas.microsoft.com/office/drawing/2014/main" id="{2AC29BB3-CAD9-BC4C-2054-AF44FF50E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7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7681" name="Group 33">
              <a:extLst>
                <a:ext uri="{FF2B5EF4-FFF2-40B4-BE49-F238E27FC236}">
                  <a16:creationId xmlns:a16="http://schemas.microsoft.com/office/drawing/2014/main" id="{36BC97EA-331B-A100-157D-F3EA1F2AC5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5" y="2668"/>
              <a:ext cx="567" cy="836"/>
              <a:chOff x="4176" y="1056"/>
              <a:chExt cx="567" cy="836"/>
            </a:xfrm>
          </p:grpSpPr>
          <p:sp>
            <p:nvSpPr>
              <p:cNvPr id="27682" name="Text Box 34">
                <a:extLst>
                  <a:ext uri="{FF2B5EF4-FFF2-40B4-BE49-F238E27FC236}">
                    <a16:creationId xmlns:a16="http://schemas.microsoft.com/office/drawing/2014/main" id="{C115E40C-5C47-3E01-AC8E-3794E3C72E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1126"/>
                <a:ext cx="37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27683" name="Text Box 35">
                <a:extLst>
                  <a:ext uri="{FF2B5EF4-FFF2-40B4-BE49-F238E27FC236}">
                    <a16:creationId xmlns:a16="http://schemas.microsoft.com/office/drawing/2014/main" id="{90F1CEC9-14CC-10F2-3A41-77FCC28F6A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1056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7684" name="Text Box 36">
                <a:extLst>
                  <a:ext uri="{FF2B5EF4-FFF2-40B4-BE49-F238E27FC236}">
                    <a16:creationId xmlns:a16="http://schemas.microsoft.com/office/drawing/2014/main" id="{5281012D-619D-C61A-F1F7-0FDBCB2869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1546"/>
                <a:ext cx="3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00" name="Group 28">
            <a:extLst>
              <a:ext uri="{FF2B5EF4-FFF2-40B4-BE49-F238E27FC236}">
                <a16:creationId xmlns:a16="http://schemas.microsoft.com/office/drawing/2014/main" id="{B2CF8CC7-2433-45C2-C684-FD1A75BCCEE5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676400"/>
            <a:ext cx="6456363" cy="1327150"/>
            <a:chOff x="676" y="1056"/>
            <a:chExt cx="4067" cy="836"/>
          </a:xfrm>
        </p:grpSpPr>
        <p:sp>
          <p:nvSpPr>
            <p:cNvPr id="28675" name="Text Box 3">
              <a:extLst>
                <a:ext uri="{FF2B5EF4-FFF2-40B4-BE49-F238E27FC236}">
                  <a16:creationId xmlns:a16="http://schemas.microsoft.com/office/drawing/2014/main" id="{15F774DD-5ABC-BC13-9FDA-C31196A4B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36"/>
              <a:ext cx="64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Th</a:t>
              </a:r>
            </a:p>
          </p:txBody>
        </p:sp>
        <p:sp>
          <p:nvSpPr>
            <p:cNvPr id="28676" name="Text Box 4">
              <a:extLst>
                <a:ext uri="{FF2B5EF4-FFF2-40B4-BE49-F238E27FC236}">
                  <a16:creationId xmlns:a16="http://schemas.microsoft.com/office/drawing/2014/main" id="{ECA18A94-B038-8CEE-A089-573311D53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1056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234</a:t>
              </a:r>
            </a:p>
          </p:txBody>
        </p:sp>
        <p:sp>
          <p:nvSpPr>
            <p:cNvPr id="28677" name="Text Box 5">
              <a:extLst>
                <a:ext uri="{FF2B5EF4-FFF2-40B4-BE49-F238E27FC236}">
                  <a16:creationId xmlns:a16="http://schemas.microsoft.com/office/drawing/2014/main" id="{E5BC8FE7-522E-903A-EEDC-F3D830F5E9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546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28678" name="Text Box 6">
              <a:extLst>
                <a:ext uri="{FF2B5EF4-FFF2-40B4-BE49-F238E27FC236}">
                  <a16:creationId xmlns:a16="http://schemas.microsoft.com/office/drawing/2014/main" id="{BA5C9ADF-6A7D-9AC3-DA36-AE0C33628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8679" name="Text Box 7">
              <a:extLst>
                <a:ext uri="{FF2B5EF4-FFF2-40B4-BE49-F238E27FC236}">
                  <a16:creationId xmlns:a16="http://schemas.microsoft.com/office/drawing/2014/main" id="{B8547049-9985-C376-750C-06F269454B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1056"/>
              <a:ext cx="52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  A</a:t>
              </a:r>
            </a:p>
          </p:txBody>
        </p:sp>
        <p:sp>
          <p:nvSpPr>
            <p:cNvPr id="28680" name="Text Box 8">
              <a:extLst>
                <a:ext uri="{FF2B5EF4-FFF2-40B4-BE49-F238E27FC236}">
                  <a16:creationId xmlns:a16="http://schemas.microsoft.com/office/drawing/2014/main" id="{5E9F7A5B-29C8-751C-2244-08DF72227D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9" y="1546"/>
              <a:ext cx="26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8681" name="Line 9">
              <a:extLst>
                <a:ext uri="{FF2B5EF4-FFF2-40B4-BE49-F238E27FC236}">
                  <a16:creationId xmlns:a16="http://schemas.microsoft.com/office/drawing/2014/main" id="{56FC7712-FB46-B27E-6871-2C2DE58F30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82" name="Text Box 10">
              <a:extLst>
                <a:ext uri="{FF2B5EF4-FFF2-40B4-BE49-F238E27FC236}">
                  <a16:creationId xmlns:a16="http://schemas.microsoft.com/office/drawing/2014/main" id="{76EE97FA-F61C-65B2-CC57-EC75500F6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8683" name="Text Box 11">
              <a:extLst>
                <a:ext uri="{FF2B5EF4-FFF2-40B4-BE49-F238E27FC236}">
                  <a16:creationId xmlns:a16="http://schemas.microsoft.com/office/drawing/2014/main" id="{28FC1D27-E8C8-3041-59CB-A46A8665C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126"/>
              <a:ext cx="37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28684" name="Text Box 12">
              <a:extLst>
                <a:ext uri="{FF2B5EF4-FFF2-40B4-BE49-F238E27FC236}">
                  <a16:creationId xmlns:a16="http://schemas.microsoft.com/office/drawing/2014/main" id="{646420BE-F39E-2894-3414-BD1BE86C29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" y="1056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8685" name="Text Box 13">
              <a:extLst>
                <a:ext uri="{FF2B5EF4-FFF2-40B4-BE49-F238E27FC236}">
                  <a16:creationId xmlns:a16="http://schemas.microsoft.com/office/drawing/2014/main" id="{1D8D26FC-35BC-3414-6C85-A1DF0E70D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546"/>
              <a:ext cx="3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28686" name="Text Box 14">
            <a:extLst>
              <a:ext uri="{FF2B5EF4-FFF2-40B4-BE49-F238E27FC236}">
                <a16:creationId xmlns:a16="http://schemas.microsoft.com/office/drawing/2014/main" id="{25615144-9F79-3575-F9C1-90B47A47F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28687" name="Group 15">
            <a:extLst>
              <a:ext uri="{FF2B5EF4-FFF2-40B4-BE49-F238E27FC236}">
                <a16:creationId xmlns:a16="http://schemas.microsoft.com/office/drawing/2014/main" id="{B663B0DF-BC54-05D1-403F-2003411408A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03700"/>
            <a:ext cx="6477000" cy="1358900"/>
            <a:chOff x="672" y="2668"/>
            <a:chExt cx="4080" cy="856"/>
          </a:xfrm>
        </p:grpSpPr>
        <p:sp>
          <p:nvSpPr>
            <p:cNvPr id="28688" name="Text Box 16">
              <a:extLst>
                <a:ext uri="{FF2B5EF4-FFF2-40B4-BE49-F238E27FC236}">
                  <a16:creationId xmlns:a16="http://schemas.microsoft.com/office/drawing/2014/main" id="{59E0A696-3EF6-B297-8022-D26D0E978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768"/>
              <a:ext cx="64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Th</a:t>
              </a:r>
            </a:p>
          </p:txBody>
        </p:sp>
        <p:sp>
          <p:nvSpPr>
            <p:cNvPr id="28689" name="Text Box 17">
              <a:extLst>
                <a:ext uri="{FF2B5EF4-FFF2-40B4-BE49-F238E27FC236}">
                  <a16:creationId xmlns:a16="http://schemas.microsoft.com/office/drawing/2014/main" id="{C515EF4F-CFD6-194F-73DF-2A3E85DB35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234</a:t>
              </a:r>
            </a:p>
          </p:txBody>
        </p:sp>
        <p:sp>
          <p:nvSpPr>
            <p:cNvPr id="28690" name="Text Box 18">
              <a:extLst>
                <a:ext uri="{FF2B5EF4-FFF2-40B4-BE49-F238E27FC236}">
                  <a16:creationId xmlns:a16="http://schemas.microsoft.com/office/drawing/2014/main" id="{E7AC6B28-D42E-5C6D-759E-3FD698EA2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28691" name="Text Box 19">
              <a:extLst>
                <a:ext uri="{FF2B5EF4-FFF2-40B4-BE49-F238E27FC236}">
                  <a16:creationId xmlns:a16="http://schemas.microsoft.com/office/drawing/2014/main" id="{05543097-CEC5-91CE-D9B9-42CCB35D8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68"/>
              <a:ext cx="59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Pa</a:t>
              </a:r>
            </a:p>
          </p:txBody>
        </p:sp>
        <p:sp>
          <p:nvSpPr>
            <p:cNvPr id="28692" name="Text Box 20">
              <a:extLst>
                <a:ext uri="{FF2B5EF4-FFF2-40B4-BE49-F238E27FC236}">
                  <a16:creationId xmlns:a16="http://schemas.microsoft.com/office/drawing/2014/main" id="{85C6F37E-F2FB-9CB0-21DC-C826E4128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234</a:t>
              </a:r>
            </a:p>
          </p:txBody>
        </p:sp>
        <p:sp>
          <p:nvSpPr>
            <p:cNvPr id="28693" name="Text Box 21">
              <a:extLst>
                <a:ext uri="{FF2B5EF4-FFF2-40B4-BE49-F238E27FC236}">
                  <a16:creationId xmlns:a16="http://schemas.microsoft.com/office/drawing/2014/main" id="{5F97CFF0-E16C-1A08-FBF7-624C36C789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91</a:t>
              </a:r>
            </a:p>
          </p:txBody>
        </p:sp>
        <p:sp>
          <p:nvSpPr>
            <p:cNvPr id="28694" name="Line 22">
              <a:extLst>
                <a:ext uri="{FF2B5EF4-FFF2-40B4-BE49-F238E27FC236}">
                  <a16:creationId xmlns:a16="http://schemas.microsoft.com/office/drawing/2014/main" id="{F650AFC2-CA23-8FF1-90A8-8B65B06F36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5" name="Text Box 23">
              <a:extLst>
                <a:ext uri="{FF2B5EF4-FFF2-40B4-BE49-F238E27FC236}">
                  <a16:creationId xmlns:a16="http://schemas.microsoft.com/office/drawing/2014/main" id="{0D14DB3F-D974-39B1-58E8-0AFF7A8A0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7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8696" name="Group 24">
              <a:extLst>
                <a:ext uri="{FF2B5EF4-FFF2-40B4-BE49-F238E27FC236}">
                  <a16:creationId xmlns:a16="http://schemas.microsoft.com/office/drawing/2014/main" id="{188AE3AB-5244-C6C5-FA8B-7D3DC4D794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5" y="2668"/>
              <a:ext cx="567" cy="836"/>
              <a:chOff x="4176" y="1056"/>
              <a:chExt cx="567" cy="836"/>
            </a:xfrm>
          </p:grpSpPr>
          <p:sp>
            <p:nvSpPr>
              <p:cNvPr id="28697" name="Text Box 25">
                <a:extLst>
                  <a:ext uri="{FF2B5EF4-FFF2-40B4-BE49-F238E27FC236}">
                    <a16:creationId xmlns:a16="http://schemas.microsoft.com/office/drawing/2014/main" id="{BD9BC1BC-C4BD-54A3-F2D6-11EF429CBA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1126"/>
                <a:ext cx="37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28698" name="Text Box 26">
                <a:extLst>
                  <a:ext uri="{FF2B5EF4-FFF2-40B4-BE49-F238E27FC236}">
                    <a16:creationId xmlns:a16="http://schemas.microsoft.com/office/drawing/2014/main" id="{2FD7C0D5-A419-EEA2-01FB-6EFDFD6173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1056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8699" name="Text Box 27">
                <a:extLst>
                  <a:ext uri="{FF2B5EF4-FFF2-40B4-BE49-F238E27FC236}">
                    <a16:creationId xmlns:a16="http://schemas.microsoft.com/office/drawing/2014/main" id="{1154990B-4FE1-EEB9-0F73-918465561A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1546"/>
                <a:ext cx="3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>
            <a:extLst>
              <a:ext uri="{FF2B5EF4-FFF2-40B4-BE49-F238E27FC236}">
                <a16:creationId xmlns:a16="http://schemas.microsoft.com/office/drawing/2014/main" id="{9D683135-448D-E5AA-9416-658145E08BB1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676400"/>
            <a:ext cx="6456363" cy="1327150"/>
            <a:chOff x="676" y="1056"/>
            <a:chExt cx="4067" cy="836"/>
          </a:xfrm>
        </p:grpSpPr>
        <p:sp>
          <p:nvSpPr>
            <p:cNvPr id="29699" name="Text Box 3">
              <a:extLst>
                <a:ext uri="{FF2B5EF4-FFF2-40B4-BE49-F238E27FC236}">
                  <a16:creationId xmlns:a16="http://schemas.microsoft.com/office/drawing/2014/main" id="{6EF0067D-AC9E-0ABB-C520-5454AD004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9700" name="Text Box 4">
              <a:extLst>
                <a:ext uri="{FF2B5EF4-FFF2-40B4-BE49-F238E27FC236}">
                  <a16:creationId xmlns:a16="http://schemas.microsoft.com/office/drawing/2014/main" id="{FD27AFAC-FFDC-BE8E-E48E-70C772748C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1056"/>
              <a:ext cx="40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A</a:t>
              </a:r>
            </a:p>
          </p:txBody>
        </p:sp>
        <p:sp>
          <p:nvSpPr>
            <p:cNvPr id="29701" name="Text Box 5">
              <a:extLst>
                <a:ext uri="{FF2B5EF4-FFF2-40B4-BE49-F238E27FC236}">
                  <a16:creationId xmlns:a16="http://schemas.microsoft.com/office/drawing/2014/main" id="{099B7CB1-C93D-3011-047C-BA17247C6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546"/>
              <a:ext cx="32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Z</a:t>
              </a:r>
            </a:p>
          </p:txBody>
        </p:sp>
        <p:sp>
          <p:nvSpPr>
            <p:cNvPr id="29702" name="Text Box 6">
              <a:extLst>
                <a:ext uri="{FF2B5EF4-FFF2-40B4-BE49-F238E27FC236}">
                  <a16:creationId xmlns:a16="http://schemas.microsoft.com/office/drawing/2014/main" id="{91A62BDF-E9C0-BBEE-7CF7-54CE3C4EA4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1136"/>
              <a:ext cx="62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Pb</a:t>
              </a:r>
            </a:p>
          </p:txBody>
        </p:sp>
        <p:sp>
          <p:nvSpPr>
            <p:cNvPr id="29703" name="Text Box 7">
              <a:extLst>
                <a:ext uri="{FF2B5EF4-FFF2-40B4-BE49-F238E27FC236}">
                  <a16:creationId xmlns:a16="http://schemas.microsoft.com/office/drawing/2014/main" id="{B7AA1645-4C8E-C43E-A1F1-49BDA9E81D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1056"/>
              <a:ext cx="5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210</a:t>
              </a:r>
            </a:p>
          </p:txBody>
        </p:sp>
        <p:sp>
          <p:nvSpPr>
            <p:cNvPr id="29704" name="Text Box 8">
              <a:extLst>
                <a:ext uri="{FF2B5EF4-FFF2-40B4-BE49-F238E27FC236}">
                  <a16:creationId xmlns:a16="http://schemas.microsoft.com/office/drawing/2014/main" id="{A3A300C8-8B9C-04FF-6749-DCA85588AF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9" y="1546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82</a:t>
              </a:r>
            </a:p>
          </p:txBody>
        </p:sp>
        <p:sp>
          <p:nvSpPr>
            <p:cNvPr id="29705" name="Line 9">
              <a:extLst>
                <a:ext uri="{FF2B5EF4-FFF2-40B4-BE49-F238E27FC236}">
                  <a16:creationId xmlns:a16="http://schemas.microsoft.com/office/drawing/2014/main" id="{5BA8E7AA-E28F-147D-66F5-B601893BBB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6" name="Text Box 10">
              <a:extLst>
                <a:ext uri="{FF2B5EF4-FFF2-40B4-BE49-F238E27FC236}">
                  <a16:creationId xmlns:a16="http://schemas.microsoft.com/office/drawing/2014/main" id="{3FB564AD-13B2-9012-2086-14C4042C7E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9707" name="Text Box 11">
              <a:extLst>
                <a:ext uri="{FF2B5EF4-FFF2-40B4-BE49-F238E27FC236}">
                  <a16:creationId xmlns:a16="http://schemas.microsoft.com/office/drawing/2014/main" id="{EB74B2E0-24A3-B2E5-A76C-902240AD14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126"/>
              <a:ext cx="37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29708" name="Text Box 12">
              <a:extLst>
                <a:ext uri="{FF2B5EF4-FFF2-40B4-BE49-F238E27FC236}">
                  <a16:creationId xmlns:a16="http://schemas.microsoft.com/office/drawing/2014/main" id="{F6713470-199B-00AB-D0C5-4B764104A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" y="1056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9709" name="Text Box 13">
              <a:extLst>
                <a:ext uri="{FF2B5EF4-FFF2-40B4-BE49-F238E27FC236}">
                  <a16:creationId xmlns:a16="http://schemas.microsoft.com/office/drawing/2014/main" id="{4AF84FE6-0894-2861-F2DC-9AFFC6A03F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546"/>
              <a:ext cx="3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29710" name="Text Box 14">
            <a:extLst>
              <a:ext uri="{FF2B5EF4-FFF2-40B4-BE49-F238E27FC236}">
                <a16:creationId xmlns:a16="http://schemas.microsoft.com/office/drawing/2014/main" id="{5B6D75C6-2C19-0A6B-561A-678402B86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29711" name="Group 15">
            <a:extLst>
              <a:ext uri="{FF2B5EF4-FFF2-40B4-BE49-F238E27FC236}">
                <a16:creationId xmlns:a16="http://schemas.microsoft.com/office/drawing/2014/main" id="{062FDD69-559B-6818-6138-F22E11C6C12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03700"/>
            <a:ext cx="6477000" cy="1358900"/>
            <a:chOff x="672" y="2668"/>
            <a:chExt cx="4080" cy="856"/>
          </a:xfrm>
        </p:grpSpPr>
        <p:sp>
          <p:nvSpPr>
            <p:cNvPr id="29712" name="Text Box 16">
              <a:extLst>
                <a:ext uri="{FF2B5EF4-FFF2-40B4-BE49-F238E27FC236}">
                  <a16:creationId xmlns:a16="http://schemas.microsoft.com/office/drawing/2014/main" id="{EBEEF85B-AF91-C2D1-C6FE-F0C2841AB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768"/>
              <a:ext cx="54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Tl</a:t>
              </a:r>
            </a:p>
          </p:txBody>
        </p:sp>
        <p:sp>
          <p:nvSpPr>
            <p:cNvPr id="29713" name="Text Box 17">
              <a:extLst>
                <a:ext uri="{FF2B5EF4-FFF2-40B4-BE49-F238E27FC236}">
                  <a16:creationId xmlns:a16="http://schemas.microsoft.com/office/drawing/2014/main" id="{BCBE963A-8AC8-EA35-0FB4-69689E6386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210</a:t>
              </a:r>
            </a:p>
          </p:txBody>
        </p:sp>
        <p:sp>
          <p:nvSpPr>
            <p:cNvPr id="29714" name="Text Box 18">
              <a:extLst>
                <a:ext uri="{FF2B5EF4-FFF2-40B4-BE49-F238E27FC236}">
                  <a16:creationId xmlns:a16="http://schemas.microsoft.com/office/drawing/2014/main" id="{80750F05-9F3A-A1E4-4667-EDBF7F4F9B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81</a:t>
              </a:r>
            </a:p>
          </p:txBody>
        </p:sp>
        <p:sp>
          <p:nvSpPr>
            <p:cNvPr id="29715" name="Text Box 19">
              <a:extLst>
                <a:ext uri="{FF2B5EF4-FFF2-40B4-BE49-F238E27FC236}">
                  <a16:creationId xmlns:a16="http://schemas.microsoft.com/office/drawing/2014/main" id="{C855016E-E851-F3BA-88CD-3355C83BB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68"/>
              <a:ext cx="62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Pb</a:t>
              </a:r>
            </a:p>
          </p:txBody>
        </p:sp>
        <p:sp>
          <p:nvSpPr>
            <p:cNvPr id="29716" name="Text Box 20">
              <a:extLst>
                <a:ext uri="{FF2B5EF4-FFF2-40B4-BE49-F238E27FC236}">
                  <a16:creationId xmlns:a16="http://schemas.microsoft.com/office/drawing/2014/main" id="{8AAF037C-F956-CDE3-FC1E-D4A109CC6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210</a:t>
              </a:r>
            </a:p>
          </p:txBody>
        </p:sp>
        <p:sp>
          <p:nvSpPr>
            <p:cNvPr id="29717" name="Text Box 21">
              <a:extLst>
                <a:ext uri="{FF2B5EF4-FFF2-40B4-BE49-F238E27FC236}">
                  <a16:creationId xmlns:a16="http://schemas.microsoft.com/office/drawing/2014/main" id="{AC3F47EE-A9CF-1AAE-2CBC-EB5866539F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82</a:t>
              </a:r>
            </a:p>
          </p:txBody>
        </p:sp>
        <p:sp>
          <p:nvSpPr>
            <p:cNvPr id="29718" name="Line 22">
              <a:extLst>
                <a:ext uri="{FF2B5EF4-FFF2-40B4-BE49-F238E27FC236}">
                  <a16:creationId xmlns:a16="http://schemas.microsoft.com/office/drawing/2014/main" id="{296159C8-71CE-D56A-1DE0-811DD74CE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19" name="Text Box 23">
              <a:extLst>
                <a:ext uri="{FF2B5EF4-FFF2-40B4-BE49-F238E27FC236}">
                  <a16:creationId xmlns:a16="http://schemas.microsoft.com/office/drawing/2014/main" id="{9D91BCB9-901D-B7E1-6109-596358D21B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7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29720" name="Group 24">
              <a:extLst>
                <a:ext uri="{FF2B5EF4-FFF2-40B4-BE49-F238E27FC236}">
                  <a16:creationId xmlns:a16="http://schemas.microsoft.com/office/drawing/2014/main" id="{536C984D-5A87-7F87-64EA-D7D8331E1A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5" y="2668"/>
              <a:ext cx="567" cy="836"/>
              <a:chOff x="4176" y="1056"/>
              <a:chExt cx="567" cy="836"/>
            </a:xfrm>
          </p:grpSpPr>
          <p:sp>
            <p:nvSpPr>
              <p:cNvPr id="29721" name="Text Box 25">
                <a:extLst>
                  <a:ext uri="{FF2B5EF4-FFF2-40B4-BE49-F238E27FC236}">
                    <a16:creationId xmlns:a16="http://schemas.microsoft.com/office/drawing/2014/main" id="{82550394-7C03-AAAA-53EE-D7002104F1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1126"/>
                <a:ext cx="37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29722" name="Text Box 26">
                <a:extLst>
                  <a:ext uri="{FF2B5EF4-FFF2-40B4-BE49-F238E27FC236}">
                    <a16:creationId xmlns:a16="http://schemas.microsoft.com/office/drawing/2014/main" id="{4ED795F1-760E-D71D-822C-E0F5370FB7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1056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9723" name="Text Box 27">
                <a:extLst>
                  <a:ext uri="{FF2B5EF4-FFF2-40B4-BE49-F238E27FC236}">
                    <a16:creationId xmlns:a16="http://schemas.microsoft.com/office/drawing/2014/main" id="{4AFC3477-C4CA-A3D1-B16C-D5FA93B441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1546"/>
                <a:ext cx="3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>
            <a:extLst>
              <a:ext uri="{FF2B5EF4-FFF2-40B4-BE49-F238E27FC236}">
                <a16:creationId xmlns:a16="http://schemas.microsoft.com/office/drawing/2014/main" id="{21BC1670-B97C-BF3E-FFE4-C0562CA3D3AA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676400"/>
            <a:ext cx="6456363" cy="1327150"/>
            <a:chOff x="676" y="1056"/>
            <a:chExt cx="4067" cy="836"/>
          </a:xfrm>
        </p:grpSpPr>
        <p:sp>
          <p:nvSpPr>
            <p:cNvPr id="31747" name="Text Box 3">
              <a:extLst>
                <a:ext uri="{FF2B5EF4-FFF2-40B4-BE49-F238E27FC236}">
                  <a16:creationId xmlns:a16="http://schemas.microsoft.com/office/drawing/2014/main" id="{35D05952-2752-A0C8-009A-AD6463C4E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36"/>
              <a:ext cx="56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Bi</a:t>
              </a:r>
            </a:p>
          </p:txBody>
        </p:sp>
        <p:sp>
          <p:nvSpPr>
            <p:cNvPr id="31748" name="Text Box 4">
              <a:extLst>
                <a:ext uri="{FF2B5EF4-FFF2-40B4-BE49-F238E27FC236}">
                  <a16:creationId xmlns:a16="http://schemas.microsoft.com/office/drawing/2014/main" id="{A06E502A-E9A7-018A-B8C6-F0351EB5B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1056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210</a:t>
              </a:r>
            </a:p>
          </p:txBody>
        </p:sp>
        <p:sp>
          <p:nvSpPr>
            <p:cNvPr id="31749" name="Text Box 5">
              <a:extLst>
                <a:ext uri="{FF2B5EF4-FFF2-40B4-BE49-F238E27FC236}">
                  <a16:creationId xmlns:a16="http://schemas.microsoft.com/office/drawing/2014/main" id="{35A40BA8-9569-0FDC-A962-8B1BA3AB5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546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83</a:t>
              </a:r>
            </a:p>
          </p:txBody>
        </p:sp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9AB7DCDD-166D-D79A-5221-7B1DF3FB0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1751" name="Text Box 7">
              <a:extLst>
                <a:ext uri="{FF2B5EF4-FFF2-40B4-BE49-F238E27FC236}">
                  <a16:creationId xmlns:a16="http://schemas.microsoft.com/office/drawing/2014/main" id="{FE7EC6D2-8B59-A6B6-1968-06CD2FBE0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1056"/>
              <a:ext cx="52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  A</a:t>
              </a:r>
            </a:p>
          </p:txBody>
        </p:sp>
        <p:sp>
          <p:nvSpPr>
            <p:cNvPr id="31752" name="Text Box 8">
              <a:extLst>
                <a:ext uri="{FF2B5EF4-FFF2-40B4-BE49-F238E27FC236}">
                  <a16:creationId xmlns:a16="http://schemas.microsoft.com/office/drawing/2014/main" id="{16A2B87B-4F12-548F-E399-6903DC344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9" y="1546"/>
              <a:ext cx="26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31753" name="Line 9">
              <a:extLst>
                <a:ext uri="{FF2B5EF4-FFF2-40B4-BE49-F238E27FC236}">
                  <a16:creationId xmlns:a16="http://schemas.microsoft.com/office/drawing/2014/main" id="{155A3FF4-A7C7-F169-319D-0868C7B97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4" name="Text Box 10">
              <a:extLst>
                <a:ext uri="{FF2B5EF4-FFF2-40B4-BE49-F238E27FC236}">
                  <a16:creationId xmlns:a16="http://schemas.microsoft.com/office/drawing/2014/main" id="{B1C9A523-D1F1-7522-00BC-F146D843B1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31755" name="Text Box 11">
              <a:extLst>
                <a:ext uri="{FF2B5EF4-FFF2-40B4-BE49-F238E27FC236}">
                  <a16:creationId xmlns:a16="http://schemas.microsoft.com/office/drawing/2014/main" id="{0F72CA7A-2003-7CFC-33A6-8A3174C56A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126"/>
              <a:ext cx="37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31756" name="Text Box 12">
              <a:extLst>
                <a:ext uri="{FF2B5EF4-FFF2-40B4-BE49-F238E27FC236}">
                  <a16:creationId xmlns:a16="http://schemas.microsoft.com/office/drawing/2014/main" id="{F5FE4FFB-FC33-B772-013F-7546E1CE5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" y="1056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1757" name="Text Box 13">
              <a:extLst>
                <a:ext uri="{FF2B5EF4-FFF2-40B4-BE49-F238E27FC236}">
                  <a16:creationId xmlns:a16="http://schemas.microsoft.com/office/drawing/2014/main" id="{FF50ADE4-D9F6-F3FB-C529-D7E39CB76F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546"/>
              <a:ext cx="3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31758" name="Text Box 14">
            <a:extLst>
              <a:ext uri="{FF2B5EF4-FFF2-40B4-BE49-F238E27FC236}">
                <a16:creationId xmlns:a16="http://schemas.microsoft.com/office/drawing/2014/main" id="{FA7BABC0-F4FD-90B9-D090-6E9129E7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31759" name="Group 15">
            <a:extLst>
              <a:ext uri="{FF2B5EF4-FFF2-40B4-BE49-F238E27FC236}">
                <a16:creationId xmlns:a16="http://schemas.microsoft.com/office/drawing/2014/main" id="{BF69C2F1-DBB1-FEC2-B674-3AD95381E94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03700"/>
            <a:ext cx="6477000" cy="1358900"/>
            <a:chOff x="672" y="2668"/>
            <a:chExt cx="4080" cy="856"/>
          </a:xfrm>
        </p:grpSpPr>
        <p:sp>
          <p:nvSpPr>
            <p:cNvPr id="31760" name="Text Box 16">
              <a:extLst>
                <a:ext uri="{FF2B5EF4-FFF2-40B4-BE49-F238E27FC236}">
                  <a16:creationId xmlns:a16="http://schemas.microsoft.com/office/drawing/2014/main" id="{C86A6FF0-9191-05EE-9848-33A7D67B6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768"/>
              <a:ext cx="56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Bi</a:t>
              </a:r>
            </a:p>
          </p:txBody>
        </p:sp>
        <p:sp>
          <p:nvSpPr>
            <p:cNvPr id="31761" name="Text Box 17">
              <a:extLst>
                <a:ext uri="{FF2B5EF4-FFF2-40B4-BE49-F238E27FC236}">
                  <a16:creationId xmlns:a16="http://schemas.microsoft.com/office/drawing/2014/main" id="{62547A74-3C41-9785-A48D-02C67FB91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210</a:t>
              </a:r>
            </a:p>
          </p:txBody>
        </p:sp>
        <p:sp>
          <p:nvSpPr>
            <p:cNvPr id="31762" name="Text Box 18">
              <a:extLst>
                <a:ext uri="{FF2B5EF4-FFF2-40B4-BE49-F238E27FC236}">
                  <a16:creationId xmlns:a16="http://schemas.microsoft.com/office/drawing/2014/main" id="{48276B98-35E8-B3E8-5E51-D3B7087E8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83</a:t>
              </a:r>
            </a:p>
          </p:txBody>
        </p:sp>
        <p:sp>
          <p:nvSpPr>
            <p:cNvPr id="31763" name="Text Box 19">
              <a:extLst>
                <a:ext uri="{FF2B5EF4-FFF2-40B4-BE49-F238E27FC236}">
                  <a16:creationId xmlns:a16="http://schemas.microsoft.com/office/drawing/2014/main" id="{7A6C9059-322C-18D2-2EC9-8AEC0119FC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68"/>
              <a:ext cx="62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Po</a:t>
              </a:r>
            </a:p>
          </p:txBody>
        </p:sp>
        <p:sp>
          <p:nvSpPr>
            <p:cNvPr id="31764" name="Text Box 20">
              <a:extLst>
                <a:ext uri="{FF2B5EF4-FFF2-40B4-BE49-F238E27FC236}">
                  <a16:creationId xmlns:a16="http://schemas.microsoft.com/office/drawing/2014/main" id="{4FA49E79-AAF4-33CB-02F6-8D054B6CBF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210</a:t>
              </a:r>
            </a:p>
          </p:txBody>
        </p:sp>
        <p:sp>
          <p:nvSpPr>
            <p:cNvPr id="31765" name="Text Box 21">
              <a:extLst>
                <a:ext uri="{FF2B5EF4-FFF2-40B4-BE49-F238E27FC236}">
                  <a16:creationId xmlns:a16="http://schemas.microsoft.com/office/drawing/2014/main" id="{0489AB3C-B398-FD48-0D35-2E654A446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84</a:t>
              </a:r>
            </a:p>
          </p:txBody>
        </p:sp>
        <p:sp>
          <p:nvSpPr>
            <p:cNvPr id="31766" name="Line 22">
              <a:extLst>
                <a:ext uri="{FF2B5EF4-FFF2-40B4-BE49-F238E27FC236}">
                  <a16:creationId xmlns:a16="http://schemas.microsoft.com/office/drawing/2014/main" id="{A534CE67-E898-2BD6-B9C0-211FDB536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67" name="Text Box 23">
              <a:extLst>
                <a:ext uri="{FF2B5EF4-FFF2-40B4-BE49-F238E27FC236}">
                  <a16:creationId xmlns:a16="http://schemas.microsoft.com/office/drawing/2014/main" id="{F849AE11-405D-F26E-7802-DD2077C6B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7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31768" name="Group 24">
              <a:extLst>
                <a:ext uri="{FF2B5EF4-FFF2-40B4-BE49-F238E27FC236}">
                  <a16:creationId xmlns:a16="http://schemas.microsoft.com/office/drawing/2014/main" id="{BC0E6F80-4521-8B10-4E4B-27A146BDA5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5" y="2668"/>
              <a:ext cx="567" cy="836"/>
              <a:chOff x="4176" y="1056"/>
              <a:chExt cx="567" cy="836"/>
            </a:xfrm>
          </p:grpSpPr>
          <p:sp>
            <p:nvSpPr>
              <p:cNvPr id="31769" name="Text Box 25">
                <a:extLst>
                  <a:ext uri="{FF2B5EF4-FFF2-40B4-BE49-F238E27FC236}">
                    <a16:creationId xmlns:a16="http://schemas.microsoft.com/office/drawing/2014/main" id="{A9CE9153-885D-D053-27F5-18EB8C0E06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1126"/>
                <a:ext cx="37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31770" name="Text Box 26">
                <a:extLst>
                  <a:ext uri="{FF2B5EF4-FFF2-40B4-BE49-F238E27FC236}">
                    <a16:creationId xmlns:a16="http://schemas.microsoft.com/office/drawing/2014/main" id="{CDC3FB28-E8A9-B091-D263-92FC67F599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1056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1771" name="Text Box 27">
                <a:extLst>
                  <a:ext uri="{FF2B5EF4-FFF2-40B4-BE49-F238E27FC236}">
                    <a16:creationId xmlns:a16="http://schemas.microsoft.com/office/drawing/2014/main" id="{54E877E8-25FC-97B0-1D13-78401BA84C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1546"/>
                <a:ext cx="3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>
            <a:extLst>
              <a:ext uri="{FF2B5EF4-FFF2-40B4-BE49-F238E27FC236}">
                <a16:creationId xmlns:a16="http://schemas.microsoft.com/office/drawing/2014/main" id="{6B6108D0-33C9-35B7-FEBE-34ADA87C375D}"/>
              </a:ext>
            </a:extLst>
          </p:cNvPr>
          <p:cNvGrpSpPr>
            <a:grpSpLocks/>
          </p:cNvGrpSpPr>
          <p:nvPr/>
        </p:nvGrpSpPr>
        <p:grpSpPr bwMode="auto">
          <a:xfrm>
            <a:off x="1073150" y="1676400"/>
            <a:ext cx="6456363" cy="1327150"/>
            <a:chOff x="676" y="1056"/>
            <a:chExt cx="4067" cy="836"/>
          </a:xfrm>
        </p:grpSpPr>
        <p:sp>
          <p:nvSpPr>
            <p:cNvPr id="30723" name="Text Box 3">
              <a:extLst>
                <a:ext uri="{FF2B5EF4-FFF2-40B4-BE49-F238E27FC236}">
                  <a16:creationId xmlns:a16="http://schemas.microsoft.com/office/drawing/2014/main" id="{EDBB4442-88F1-EB51-9595-C4BADF128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36"/>
              <a:ext cx="46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0724" name="Text Box 4">
              <a:extLst>
                <a:ext uri="{FF2B5EF4-FFF2-40B4-BE49-F238E27FC236}">
                  <a16:creationId xmlns:a16="http://schemas.microsoft.com/office/drawing/2014/main" id="{BC3A8280-EEDF-569D-0264-FEAE8BA990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" y="1056"/>
              <a:ext cx="409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A</a:t>
              </a:r>
            </a:p>
          </p:txBody>
        </p:sp>
        <p:sp>
          <p:nvSpPr>
            <p:cNvPr id="30725" name="Text Box 5">
              <a:extLst>
                <a:ext uri="{FF2B5EF4-FFF2-40B4-BE49-F238E27FC236}">
                  <a16:creationId xmlns:a16="http://schemas.microsoft.com/office/drawing/2014/main" id="{977A7529-0DD5-5963-7258-DA0507CE43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546"/>
              <a:ext cx="323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Z</a:t>
              </a:r>
            </a:p>
          </p:txBody>
        </p:sp>
        <p:sp>
          <p:nvSpPr>
            <p:cNvPr id="30726" name="Text Box 6">
              <a:extLst>
                <a:ext uri="{FF2B5EF4-FFF2-40B4-BE49-F238E27FC236}">
                  <a16:creationId xmlns:a16="http://schemas.microsoft.com/office/drawing/2014/main" id="{24BE9F89-2F9F-BA1D-01EB-D94105107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1136"/>
              <a:ext cx="56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Bi</a:t>
              </a:r>
            </a:p>
          </p:txBody>
        </p:sp>
        <p:sp>
          <p:nvSpPr>
            <p:cNvPr id="30727" name="Text Box 7">
              <a:extLst>
                <a:ext uri="{FF2B5EF4-FFF2-40B4-BE49-F238E27FC236}">
                  <a16:creationId xmlns:a16="http://schemas.microsoft.com/office/drawing/2014/main" id="{13E32239-B190-8187-2F3A-F881C59766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" y="1056"/>
              <a:ext cx="5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  214</a:t>
              </a:r>
            </a:p>
          </p:txBody>
        </p:sp>
        <p:sp>
          <p:nvSpPr>
            <p:cNvPr id="30728" name="Text Box 8">
              <a:extLst>
                <a:ext uri="{FF2B5EF4-FFF2-40B4-BE49-F238E27FC236}">
                  <a16:creationId xmlns:a16="http://schemas.microsoft.com/office/drawing/2014/main" id="{7462F739-1085-1F65-E0B7-2C9C05363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9" y="1546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83</a:t>
              </a:r>
            </a:p>
          </p:txBody>
        </p:sp>
        <p:sp>
          <p:nvSpPr>
            <p:cNvPr id="30729" name="Line 9">
              <a:extLst>
                <a:ext uri="{FF2B5EF4-FFF2-40B4-BE49-F238E27FC236}">
                  <a16:creationId xmlns:a16="http://schemas.microsoft.com/office/drawing/2014/main" id="{9E42057A-EE7E-E7CD-62E6-841595DA1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0" name="Text Box 10">
              <a:extLst>
                <a:ext uri="{FF2B5EF4-FFF2-40B4-BE49-F238E27FC236}">
                  <a16:creationId xmlns:a16="http://schemas.microsoft.com/office/drawing/2014/main" id="{33E043FB-71E7-7C13-BB4D-B480C698F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5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30731" name="Text Box 11">
              <a:extLst>
                <a:ext uri="{FF2B5EF4-FFF2-40B4-BE49-F238E27FC236}">
                  <a16:creationId xmlns:a16="http://schemas.microsoft.com/office/drawing/2014/main" id="{CC038DB3-069E-CCD6-2562-B37C9E868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126"/>
              <a:ext cx="37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30732" name="Text Box 12">
              <a:extLst>
                <a:ext uri="{FF2B5EF4-FFF2-40B4-BE49-F238E27FC236}">
                  <a16:creationId xmlns:a16="http://schemas.microsoft.com/office/drawing/2014/main" id="{90F41AEE-738E-10D0-9C08-AA8D9B14F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" y="1056"/>
              <a:ext cx="2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0733" name="Text Box 13">
              <a:extLst>
                <a:ext uri="{FF2B5EF4-FFF2-40B4-BE49-F238E27FC236}">
                  <a16:creationId xmlns:a16="http://schemas.microsoft.com/office/drawing/2014/main" id="{57654827-40F9-7586-BDD3-CB312B823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546"/>
              <a:ext cx="31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30734" name="Text Box 14">
            <a:extLst>
              <a:ext uri="{FF2B5EF4-FFF2-40B4-BE49-F238E27FC236}">
                <a16:creationId xmlns:a16="http://schemas.microsoft.com/office/drawing/2014/main" id="{BDDEB649-7925-9069-1503-D7D6BAEC7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8925"/>
            <a:ext cx="297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Beta Decay</a:t>
            </a:r>
          </a:p>
        </p:txBody>
      </p:sp>
      <p:grpSp>
        <p:nvGrpSpPr>
          <p:cNvPr id="30735" name="Group 15">
            <a:extLst>
              <a:ext uri="{FF2B5EF4-FFF2-40B4-BE49-F238E27FC236}">
                <a16:creationId xmlns:a16="http://schemas.microsoft.com/office/drawing/2014/main" id="{EA772D32-055F-11C3-CD25-1BBD2D240B0C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03700"/>
            <a:ext cx="6477000" cy="1358900"/>
            <a:chOff x="672" y="2668"/>
            <a:chExt cx="4080" cy="856"/>
          </a:xfrm>
        </p:grpSpPr>
        <p:sp>
          <p:nvSpPr>
            <p:cNvPr id="30736" name="Text Box 16">
              <a:extLst>
                <a:ext uri="{FF2B5EF4-FFF2-40B4-BE49-F238E27FC236}">
                  <a16:creationId xmlns:a16="http://schemas.microsoft.com/office/drawing/2014/main" id="{FCCEF34D-8B76-BF96-F380-AADBDFCF1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768"/>
              <a:ext cx="62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Pb</a:t>
              </a:r>
            </a:p>
          </p:txBody>
        </p:sp>
        <p:sp>
          <p:nvSpPr>
            <p:cNvPr id="30737" name="Text Box 17">
              <a:extLst>
                <a:ext uri="{FF2B5EF4-FFF2-40B4-BE49-F238E27FC236}">
                  <a16:creationId xmlns:a16="http://schemas.microsoft.com/office/drawing/2014/main" id="{61AB768A-2CF7-4723-228A-76136E1C0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214</a:t>
              </a:r>
            </a:p>
          </p:txBody>
        </p:sp>
        <p:sp>
          <p:nvSpPr>
            <p:cNvPr id="30738" name="Text Box 18">
              <a:extLst>
                <a:ext uri="{FF2B5EF4-FFF2-40B4-BE49-F238E27FC236}">
                  <a16:creationId xmlns:a16="http://schemas.microsoft.com/office/drawing/2014/main" id="{2DD85C50-1058-D03A-865A-1BAF3EB80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82</a:t>
              </a:r>
            </a:p>
          </p:txBody>
        </p:sp>
        <p:sp>
          <p:nvSpPr>
            <p:cNvPr id="30739" name="Text Box 19">
              <a:extLst>
                <a:ext uri="{FF2B5EF4-FFF2-40B4-BE49-F238E27FC236}">
                  <a16:creationId xmlns:a16="http://schemas.microsoft.com/office/drawing/2014/main" id="{AF03D4DE-8528-95B9-7BEA-07608B3D0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68"/>
              <a:ext cx="56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Bi</a:t>
              </a:r>
            </a:p>
          </p:txBody>
        </p:sp>
        <p:sp>
          <p:nvSpPr>
            <p:cNvPr id="30740" name="Text Box 20">
              <a:extLst>
                <a:ext uri="{FF2B5EF4-FFF2-40B4-BE49-F238E27FC236}">
                  <a16:creationId xmlns:a16="http://schemas.microsoft.com/office/drawing/2014/main" id="{9A5D4B3F-2C4E-8AA1-8E48-6851CFDBC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2" y="2688"/>
              <a:ext cx="47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214</a:t>
              </a:r>
            </a:p>
          </p:txBody>
        </p:sp>
        <p:sp>
          <p:nvSpPr>
            <p:cNvPr id="30741" name="Text Box 21">
              <a:extLst>
                <a:ext uri="{FF2B5EF4-FFF2-40B4-BE49-F238E27FC236}">
                  <a16:creationId xmlns:a16="http://schemas.microsoft.com/office/drawing/2014/main" id="{B0D45267-4E29-4F96-B58D-176949448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3178"/>
              <a:ext cx="35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000">
                  <a:latin typeface="Times New Roman" panose="02020603050405020304" pitchFamily="18" charset="0"/>
                </a:rPr>
                <a:t>83</a:t>
              </a:r>
            </a:p>
          </p:txBody>
        </p:sp>
        <p:sp>
          <p:nvSpPr>
            <p:cNvPr id="30742" name="Line 22">
              <a:extLst>
                <a:ext uri="{FF2B5EF4-FFF2-40B4-BE49-F238E27FC236}">
                  <a16:creationId xmlns:a16="http://schemas.microsoft.com/office/drawing/2014/main" id="{40B21CD3-C7E3-CED5-E12F-5B665D1701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43" name="Text Box 23">
              <a:extLst>
                <a:ext uri="{FF2B5EF4-FFF2-40B4-BE49-F238E27FC236}">
                  <a16:creationId xmlns:a16="http://schemas.microsoft.com/office/drawing/2014/main" id="{C9EA3995-0025-5AAF-4132-F844639C2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78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>
                  <a:latin typeface="Times New Roman" panose="02020603050405020304" pitchFamily="18" charset="0"/>
                </a:rPr>
                <a:t>+</a:t>
              </a:r>
            </a:p>
          </p:txBody>
        </p:sp>
        <p:grpSp>
          <p:nvGrpSpPr>
            <p:cNvPr id="30744" name="Group 24">
              <a:extLst>
                <a:ext uri="{FF2B5EF4-FFF2-40B4-BE49-F238E27FC236}">
                  <a16:creationId xmlns:a16="http://schemas.microsoft.com/office/drawing/2014/main" id="{8480EA4A-923F-B620-A718-33B5EBDABF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5" y="2668"/>
              <a:ext cx="567" cy="836"/>
              <a:chOff x="4176" y="1056"/>
              <a:chExt cx="567" cy="836"/>
            </a:xfrm>
          </p:grpSpPr>
          <p:sp>
            <p:nvSpPr>
              <p:cNvPr id="30745" name="Text Box 25">
                <a:extLst>
                  <a:ext uri="{FF2B5EF4-FFF2-40B4-BE49-F238E27FC236}">
                    <a16:creationId xmlns:a16="http://schemas.microsoft.com/office/drawing/2014/main" id="{976BCDC2-5FF3-E481-6EE3-1A0BC1DDAA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1126"/>
                <a:ext cx="37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>
                    <a:latin typeface="Symbol" panose="05050102010706020507" pitchFamily="18" charset="2"/>
                  </a:rPr>
                  <a:t>b</a:t>
                </a:r>
              </a:p>
            </p:txBody>
          </p:sp>
          <p:sp>
            <p:nvSpPr>
              <p:cNvPr id="30746" name="Text Box 26">
                <a:extLst>
                  <a:ext uri="{FF2B5EF4-FFF2-40B4-BE49-F238E27FC236}">
                    <a16:creationId xmlns:a16="http://schemas.microsoft.com/office/drawing/2014/main" id="{0F8A71AB-F8AD-7853-D883-456B0A06F1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1056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30747" name="Text Box 27">
                <a:extLst>
                  <a:ext uri="{FF2B5EF4-FFF2-40B4-BE49-F238E27FC236}">
                    <a16:creationId xmlns:a16="http://schemas.microsoft.com/office/drawing/2014/main" id="{87E5D6E8-2486-FB26-45B5-68C270952B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1546"/>
                <a:ext cx="3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3000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D71FFE72-556B-7D9D-CCA6-BF7BC0429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381000"/>
            <a:ext cx="3802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Gamma Decay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E391FCC6-DAB5-8349-6357-AA2190432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Gamma rays are not charged particles like </a:t>
            </a:r>
            <a:r>
              <a:rPr lang="en-GB" altLang="en-US" sz="2800">
                <a:latin typeface="Symbol" panose="05050102010706020507" pitchFamily="18" charset="2"/>
              </a:rPr>
              <a:t>a</a:t>
            </a:r>
            <a:r>
              <a:rPr lang="en-GB" altLang="en-US" sz="2800">
                <a:latin typeface="Times New Roman" panose="02020603050405020304" pitchFamily="18" charset="0"/>
              </a:rPr>
              <a:t> and </a:t>
            </a:r>
            <a:r>
              <a:rPr lang="en-GB" altLang="en-US" sz="2800">
                <a:latin typeface="Symbol" panose="05050102010706020507" pitchFamily="18" charset="2"/>
              </a:rPr>
              <a:t>b</a:t>
            </a:r>
            <a:r>
              <a:rPr lang="en-GB" altLang="en-US" sz="2800">
                <a:latin typeface="Times New Roman" panose="02020603050405020304" pitchFamily="18" charset="0"/>
              </a:rPr>
              <a:t> particles.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24E684A8-1527-876B-9656-66DFCE40C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Gamma rays are electromagnetic radiation with high frequency.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DF33EF87-DDCD-0135-74A0-26E077E50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When atoms decay by emitting </a:t>
            </a:r>
            <a:r>
              <a:rPr lang="en-GB" altLang="en-US" sz="2800">
                <a:latin typeface="Symbol" panose="05050102010706020507" pitchFamily="18" charset="2"/>
              </a:rPr>
              <a:t>a</a:t>
            </a:r>
            <a:r>
              <a:rPr lang="en-GB" altLang="en-US" sz="2800">
                <a:latin typeface="Times New Roman" panose="02020603050405020304" pitchFamily="18" charset="0"/>
              </a:rPr>
              <a:t> or </a:t>
            </a:r>
            <a:r>
              <a:rPr lang="en-GB" altLang="en-US" sz="2800">
                <a:latin typeface="Symbol" panose="05050102010706020507" pitchFamily="18" charset="2"/>
              </a:rPr>
              <a:t>b</a:t>
            </a:r>
            <a:r>
              <a:rPr lang="en-GB" altLang="en-US" sz="2800">
                <a:latin typeface="Times New Roman" panose="02020603050405020304" pitchFamily="18" charset="0"/>
              </a:rPr>
              <a:t> particles to form a new atom, the nuclei of the new atom formed may still have too much energy to be completely stable.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3BF7497C-E114-29F9-5D8C-9E87B5728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76875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This excess energy is emitted as gamma rays (gamma ray photons have energies of ~ 1 x 10</a:t>
            </a:r>
            <a:r>
              <a:rPr lang="en-GB" altLang="en-US" sz="2800" baseline="30000">
                <a:latin typeface="Times New Roman" panose="02020603050405020304" pitchFamily="18" charset="0"/>
              </a:rPr>
              <a:t>-12</a:t>
            </a:r>
            <a:r>
              <a:rPr lang="en-GB" altLang="en-US" sz="2800">
                <a:latin typeface="Times New Roman" panose="02020603050405020304" pitchFamily="18" charset="0"/>
              </a:rPr>
              <a:t> J).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3" name="Group 75">
            <a:extLst>
              <a:ext uri="{FF2B5EF4-FFF2-40B4-BE49-F238E27FC236}">
                <a16:creationId xmlns:a16="http://schemas.microsoft.com/office/drawing/2014/main" id="{9DDC1074-CE31-0D0E-D67A-4213C5C2EC3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200400"/>
            <a:ext cx="914400" cy="838200"/>
            <a:chOff x="1248" y="1680"/>
            <a:chExt cx="576" cy="528"/>
          </a:xfrm>
        </p:grpSpPr>
        <p:grpSp>
          <p:nvGrpSpPr>
            <p:cNvPr id="2061" name="Group 13">
              <a:extLst>
                <a:ext uri="{FF2B5EF4-FFF2-40B4-BE49-F238E27FC236}">
                  <a16:creationId xmlns:a16="http://schemas.microsoft.com/office/drawing/2014/main" id="{8B49758E-2F65-96D9-4ACA-74EF28DE37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824"/>
              <a:ext cx="288" cy="288"/>
              <a:chOff x="1824" y="1008"/>
              <a:chExt cx="576" cy="576"/>
            </a:xfrm>
          </p:grpSpPr>
          <p:sp>
            <p:nvSpPr>
              <p:cNvPr id="2062" name="Oval 14">
                <a:extLst>
                  <a:ext uri="{FF2B5EF4-FFF2-40B4-BE49-F238E27FC236}">
                    <a16:creationId xmlns:a16="http://schemas.microsoft.com/office/drawing/2014/main" id="{243D3796-C820-267B-DB3E-9353965ADD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2063" name="Group 15">
                <a:extLst>
                  <a:ext uri="{FF2B5EF4-FFF2-40B4-BE49-F238E27FC236}">
                    <a16:creationId xmlns:a16="http://schemas.microsoft.com/office/drawing/2014/main" id="{1CA1623D-E3DF-6648-4A66-EE9779C7F1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2064" name="Line 16">
                  <a:extLst>
                    <a:ext uri="{FF2B5EF4-FFF2-40B4-BE49-F238E27FC236}">
                      <a16:creationId xmlns:a16="http://schemas.microsoft.com/office/drawing/2014/main" id="{093F96CE-7729-3199-39FF-6D61A99C4B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Line 17">
                  <a:extLst>
                    <a:ext uri="{FF2B5EF4-FFF2-40B4-BE49-F238E27FC236}">
                      <a16:creationId xmlns:a16="http://schemas.microsoft.com/office/drawing/2014/main" id="{44A3C467-8F5F-3CAD-2CB9-7971E25F36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2072" name="Oval 24">
              <a:extLst>
                <a:ext uri="{FF2B5EF4-FFF2-40B4-BE49-F238E27FC236}">
                  <a16:creationId xmlns:a16="http://schemas.microsoft.com/office/drawing/2014/main" id="{8472F0DE-F0C9-C85C-F140-50C352DED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680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87" name="Oval 39">
              <a:extLst>
                <a:ext uri="{FF2B5EF4-FFF2-40B4-BE49-F238E27FC236}">
                  <a16:creationId xmlns:a16="http://schemas.microsoft.com/office/drawing/2014/main" id="{E9598F5C-113D-543C-9CC8-D87EE92C7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089" name="Group 41">
              <a:extLst>
                <a:ext uri="{FF2B5EF4-FFF2-40B4-BE49-F238E27FC236}">
                  <a16:creationId xmlns:a16="http://schemas.microsoft.com/office/drawing/2014/main" id="{11E0E4BF-9548-DEF7-C47C-DF985E3E3C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824"/>
              <a:ext cx="288" cy="288"/>
              <a:chOff x="1824" y="1008"/>
              <a:chExt cx="576" cy="576"/>
            </a:xfrm>
          </p:grpSpPr>
          <p:sp>
            <p:nvSpPr>
              <p:cNvPr id="2090" name="Oval 42">
                <a:extLst>
                  <a:ext uri="{FF2B5EF4-FFF2-40B4-BE49-F238E27FC236}">
                    <a16:creationId xmlns:a16="http://schemas.microsoft.com/office/drawing/2014/main" id="{B2814DA3-25B2-6799-E32C-0C4CBDF82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1008"/>
                <a:ext cx="576" cy="576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shade val="66275"/>
                      <a:invGamma/>
                    </a:srgbClr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2091" name="Group 43">
                <a:extLst>
                  <a:ext uri="{FF2B5EF4-FFF2-40B4-BE49-F238E27FC236}">
                    <a16:creationId xmlns:a16="http://schemas.microsoft.com/office/drawing/2014/main" id="{E09684AD-07A3-C209-5632-BA5ADA2A31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152"/>
                <a:ext cx="288" cy="288"/>
                <a:chOff x="1200" y="2304"/>
                <a:chExt cx="288" cy="288"/>
              </a:xfrm>
            </p:grpSpPr>
            <p:sp>
              <p:nvSpPr>
                <p:cNvPr id="2092" name="Line 44">
                  <a:extLst>
                    <a:ext uri="{FF2B5EF4-FFF2-40B4-BE49-F238E27FC236}">
                      <a16:creationId xmlns:a16="http://schemas.microsoft.com/office/drawing/2014/main" id="{60E8AB07-155F-26EC-DF9E-98C4B9E8BB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44" y="23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Line 45">
                  <a:extLst>
                    <a:ext uri="{FF2B5EF4-FFF2-40B4-BE49-F238E27FC236}">
                      <a16:creationId xmlns:a16="http://schemas.microsoft.com/office/drawing/2014/main" id="{BE0056D6-0B9E-FFAB-C266-BC9F9B8259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0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2124" name="Group 76">
            <a:extLst>
              <a:ext uri="{FF2B5EF4-FFF2-40B4-BE49-F238E27FC236}">
                <a16:creationId xmlns:a16="http://schemas.microsoft.com/office/drawing/2014/main" id="{36F10E55-4C04-4583-A4CC-FB1C54A42F7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209800"/>
            <a:ext cx="2438400" cy="2895600"/>
            <a:chOff x="768" y="1056"/>
            <a:chExt cx="1536" cy="1824"/>
          </a:xfrm>
        </p:grpSpPr>
        <p:sp>
          <p:nvSpPr>
            <p:cNvPr id="2104" name="Oval 56">
              <a:extLst>
                <a:ext uri="{FF2B5EF4-FFF2-40B4-BE49-F238E27FC236}">
                  <a16:creationId xmlns:a16="http://schemas.microsoft.com/office/drawing/2014/main" id="{44DF2E3B-756A-E3D7-1D19-7BB801E36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200"/>
              <a:ext cx="1536" cy="15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105" name="Group 57">
              <a:extLst>
                <a:ext uri="{FF2B5EF4-FFF2-40B4-BE49-F238E27FC236}">
                  <a16:creationId xmlns:a16="http://schemas.microsoft.com/office/drawing/2014/main" id="{D53B2B71-57DD-CE50-B4BE-D1BE565641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056"/>
              <a:ext cx="288" cy="288"/>
              <a:chOff x="960" y="1488"/>
              <a:chExt cx="288" cy="288"/>
            </a:xfrm>
          </p:grpSpPr>
          <p:sp>
            <p:nvSpPr>
              <p:cNvPr id="2106" name="Oval 58">
                <a:extLst>
                  <a:ext uri="{FF2B5EF4-FFF2-40B4-BE49-F238E27FC236}">
                    <a16:creationId xmlns:a16="http://schemas.microsoft.com/office/drawing/2014/main" id="{51B1C8E6-C01C-08BB-ADAE-8CC29B5923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56078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07" name="Line 59">
                <a:extLst>
                  <a:ext uri="{FF2B5EF4-FFF2-40B4-BE49-F238E27FC236}">
                    <a16:creationId xmlns:a16="http://schemas.microsoft.com/office/drawing/2014/main" id="{E1D6FB3E-BDAA-BA2D-549A-A0957A93E6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2" y="163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108" name="Group 60">
              <a:extLst>
                <a:ext uri="{FF2B5EF4-FFF2-40B4-BE49-F238E27FC236}">
                  <a16:creationId xmlns:a16="http://schemas.microsoft.com/office/drawing/2014/main" id="{8ED94995-BFB3-AA1F-3BD0-5F5358540A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2592"/>
              <a:ext cx="288" cy="288"/>
              <a:chOff x="960" y="1488"/>
              <a:chExt cx="288" cy="288"/>
            </a:xfrm>
          </p:grpSpPr>
          <p:sp>
            <p:nvSpPr>
              <p:cNvPr id="2109" name="Oval 61">
                <a:extLst>
                  <a:ext uri="{FF2B5EF4-FFF2-40B4-BE49-F238E27FC236}">
                    <a16:creationId xmlns:a16="http://schemas.microsoft.com/office/drawing/2014/main" id="{5A483BF0-F6DF-BD90-BFB4-11DB367E4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3366FF">
                      <a:gamma/>
                      <a:shade val="66275"/>
                      <a:invGamma/>
                    </a:srgbClr>
                  </a:gs>
                  <a:gs pos="100000">
                    <a:srgbClr val="3366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10" name="Line 62">
                <a:extLst>
                  <a:ext uri="{FF2B5EF4-FFF2-40B4-BE49-F238E27FC236}">
                    <a16:creationId xmlns:a16="http://schemas.microsoft.com/office/drawing/2014/main" id="{D36C5C87-8FAC-4D7B-4950-0849EACA86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2" y="163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113" name="Text Box 65">
            <a:extLst>
              <a:ext uri="{FF2B5EF4-FFF2-40B4-BE49-F238E27FC236}">
                <a16:creationId xmlns:a16="http://schemas.microsoft.com/office/drawing/2014/main" id="{E2745250-4AF2-A28C-5A01-AFD27DD63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8925"/>
            <a:ext cx="2560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The Atom</a:t>
            </a:r>
          </a:p>
        </p:txBody>
      </p:sp>
      <p:sp>
        <p:nvSpPr>
          <p:cNvPr id="2114" name="Text Box 66">
            <a:extLst>
              <a:ext uri="{FF2B5EF4-FFF2-40B4-BE49-F238E27FC236}">
                <a16:creationId xmlns:a16="http://schemas.microsoft.com/office/drawing/2014/main" id="{F660FEE7-309B-18B5-CE48-AF2802164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219200"/>
            <a:ext cx="4633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The atom consists of two parts:</a:t>
            </a:r>
          </a:p>
        </p:txBody>
      </p:sp>
      <p:sp>
        <p:nvSpPr>
          <p:cNvPr id="2115" name="Text Box 67">
            <a:extLst>
              <a:ext uri="{FF2B5EF4-FFF2-40B4-BE49-F238E27FC236}">
                <a16:creationId xmlns:a16="http://schemas.microsoft.com/office/drawing/2014/main" id="{88AADB04-49E5-E1E9-C46C-B7925F700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147888"/>
            <a:ext cx="480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1.  The nucleus which contains:</a:t>
            </a:r>
          </a:p>
        </p:txBody>
      </p:sp>
      <p:sp>
        <p:nvSpPr>
          <p:cNvPr id="2116" name="Text Box 68">
            <a:extLst>
              <a:ext uri="{FF2B5EF4-FFF2-40B4-BE49-F238E27FC236}">
                <a16:creationId xmlns:a16="http://schemas.microsoft.com/office/drawing/2014/main" id="{D6C7DAE1-E179-FD0F-C6B7-9B2493BF7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586288"/>
            <a:ext cx="329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2.  Orbiting electrons.</a:t>
            </a:r>
          </a:p>
        </p:txBody>
      </p:sp>
      <p:sp>
        <p:nvSpPr>
          <p:cNvPr id="2117" name="Line 69">
            <a:extLst>
              <a:ext uri="{FF2B5EF4-FFF2-40B4-BE49-F238E27FC236}">
                <a16:creationId xmlns:a16="http://schemas.microsoft.com/office/drawing/2014/main" id="{F017C158-5B72-FF47-B8B1-ECAA6063FB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529013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8" name="Text Box 70">
            <a:extLst>
              <a:ext uri="{FF2B5EF4-FFF2-40B4-BE49-F238E27FC236}">
                <a16:creationId xmlns:a16="http://schemas.microsoft.com/office/drawing/2014/main" id="{E28AD66C-D973-95BB-8151-D2A126CAD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321468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protons</a:t>
            </a:r>
          </a:p>
        </p:txBody>
      </p:sp>
      <p:sp>
        <p:nvSpPr>
          <p:cNvPr id="2119" name="Text Box 71">
            <a:extLst>
              <a:ext uri="{FF2B5EF4-FFF2-40B4-BE49-F238E27FC236}">
                <a16:creationId xmlns:a16="http://schemas.microsoft.com/office/drawing/2014/main" id="{DF09CB30-079D-FE93-4B4D-78C61E30F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71888"/>
            <a:ext cx="1408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neutrons</a:t>
            </a:r>
          </a:p>
        </p:txBody>
      </p:sp>
      <p:sp>
        <p:nvSpPr>
          <p:cNvPr id="2120" name="Line 72">
            <a:extLst>
              <a:ext uri="{FF2B5EF4-FFF2-40B4-BE49-F238E27FC236}">
                <a16:creationId xmlns:a16="http://schemas.microsoft.com/office/drawing/2014/main" id="{BD5AEA09-8BF2-B404-8921-CC53D7F973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9512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21" name="Line 73">
            <a:extLst>
              <a:ext uri="{FF2B5EF4-FFF2-40B4-BE49-F238E27FC236}">
                <a16:creationId xmlns:a16="http://schemas.microsoft.com/office/drawing/2014/main" id="{C9659A13-3F3C-4F23-5153-44FFC9A26A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86568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B08424CF-77EF-45E0-CB9F-ED878366E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All matter is made up of elements (e.g. carbon, hydrogen, etc.).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28D210E1-60B0-5E0C-2080-B77F0055E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833688"/>
            <a:ext cx="7221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The smallest part of an element is called an atom.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24BD6C2A-1C18-0778-AEB9-8A93AB447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71888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Atom of different elements contain different numbers of protons.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FC42B802-90F0-F5AC-76E7-6B7EB63E6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2125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The mass of an atom is almost entirely due to the number of protons and neutrons.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1B1AE255-9DF5-1D2D-1CD9-958F92230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363" y="365125"/>
            <a:ext cx="2560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The 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51663EA7-A3D9-4EB1-5C84-875F78914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133600"/>
            <a:ext cx="11017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0000">
                <a:latin typeface="Times New Roman" panose="02020603050405020304" pitchFamily="18" charset="0"/>
              </a:rPr>
              <a:t>X</a:t>
            </a:r>
            <a:endParaRPr lang="en-GB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F17D7789-4AD5-A714-AA65-9773E089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05000"/>
            <a:ext cx="6429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5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0CBA370D-ABD1-D945-F16B-8C1FB8E08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3200400"/>
            <a:ext cx="5715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5000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D4C233F9-819A-A037-7C05-DFA0D28AE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313" y="838200"/>
            <a:ext cx="183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Times New Roman" panose="02020603050405020304" pitchFamily="18" charset="0"/>
              </a:rPr>
              <a:t>Mass number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BA8D4F48-9A25-D1D9-C5EB-C965F8B38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2103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Times New Roman" panose="02020603050405020304" pitchFamily="18" charset="0"/>
              </a:rPr>
              <a:t>Atomic number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862077D5-90D8-B272-CC65-5747B765A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7088" y="2667000"/>
            <a:ext cx="217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Times New Roman" panose="02020603050405020304" pitchFamily="18" charset="0"/>
              </a:rPr>
              <a:t>Element symbol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3B2B1D83-5BE1-5FC2-4894-F159C4DC7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263" y="838200"/>
            <a:ext cx="546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Times New Roman" panose="02020603050405020304" pitchFamily="18" charset="0"/>
              </a:rPr>
              <a:t>=  number of protons + number of neutrons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E3182BD9-265E-1F2D-1D45-69670EDC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4724400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Times New Roman" panose="02020603050405020304" pitchFamily="18" charset="0"/>
              </a:rPr>
              <a:t>=  number of protons</a:t>
            </a:r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4543E9D8-0452-21A3-BB7C-5F6711C5CB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2192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4DDA9EB6-2060-8AB8-555D-0B6505CCF5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657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E051AE2C-A5D8-8764-0FBF-41B92C331D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2895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8" name="Group 18">
            <a:extLst>
              <a:ext uri="{FF2B5EF4-FFF2-40B4-BE49-F238E27FC236}">
                <a16:creationId xmlns:a16="http://schemas.microsoft.com/office/drawing/2014/main" id="{2F4BEBAD-424E-263E-9CE9-11DB89464A96}"/>
              </a:ext>
            </a:extLst>
          </p:cNvPr>
          <p:cNvGrpSpPr>
            <a:grpSpLocks/>
          </p:cNvGrpSpPr>
          <p:nvPr/>
        </p:nvGrpSpPr>
        <p:grpSpPr bwMode="auto">
          <a:xfrm>
            <a:off x="3508375" y="762000"/>
            <a:ext cx="1749425" cy="2149475"/>
            <a:chOff x="2210" y="480"/>
            <a:chExt cx="1102" cy="1354"/>
          </a:xfrm>
        </p:grpSpPr>
        <p:sp>
          <p:nvSpPr>
            <p:cNvPr id="5131" name="Text Box 11">
              <a:extLst>
                <a:ext uri="{FF2B5EF4-FFF2-40B4-BE49-F238E27FC236}">
                  <a16:creationId xmlns:a16="http://schemas.microsoft.com/office/drawing/2014/main" id="{FE8A410C-22CF-C6F5-15A9-5233083C4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8" y="624"/>
              <a:ext cx="69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0">
                  <a:latin typeface="Times New Roman" panose="02020603050405020304" pitchFamily="18" charset="0"/>
                </a:rPr>
                <a:t>X</a:t>
              </a: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132" name="Text Box 12">
              <a:extLst>
                <a:ext uri="{FF2B5EF4-FFF2-40B4-BE49-F238E27FC236}">
                  <a16:creationId xmlns:a16="http://schemas.microsoft.com/office/drawing/2014/main" id="{B81B01A1-B417-A909-39FC-1D6D5C59D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3" y="480"/>
              <a:ext cx="405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33" name="Text Box 13">
              <a:extLst>
                <a:ext uri="{FF2B5EF4-FFF2-40B4-BE49-F238E27FC236}">
                  <a16:creationId xmlns:a16="http://schemas.microsoft.com/office/drawing/2014/main" id="{01F3ACCC-E2A5-6033-C5B5-C8A9492A31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0" y="1296"/>
              <a:ext cx="36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Z</a:t>
              </a:r>
            </a:p>
          </p:txBody>
        </p:sp>
      </p:grpSp>
      <p:sp>
        <p:nvSpPr>
          <p:cNvPr id="5134" name="Text Box 14">
            <a:extLst>
              <a:ext uri="{FF2B5EF4-FFF2-40B4-BE49-F238E27FC236}">
                <a16:creationId xmlns:a16="http://schemas.microsoft.com/office/drawing/2014/main" id="{A3D6E009-2910-C321-99FC-16A2D1866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52788"/>
            <a:ext cx="73374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000" b="1">
                <a:latin typeface="Times New Roman" panose="02020603050405020304" pitchFamily="18" charset="0"/>
              </a:rPr>
              <a:t>A</a:t>
            </a:r>
            <a:r>
              <a:rPr lang="en-GB" altLang="en-US" sz="2800">
                <a:latin typeface="Times New Roman" panose="02020603050405020304" pitchFamily="18" charset="0"/>
              </a:rPr>
              <a:t>        =  number of protons + number of neutrons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FCD853E8-0301-1899-14C6-22D99B89D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938588"/>
            <a:ext cx="41544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000" b="1">
                <a:latin typeface="Times New Roman" panose="02020603050405020304" pitchFamily="18" charset="0"/>
              </a:rPr>
              <a:t>Z</a:t>
            </a:r>
            <a:r>
              <a:rPr lang="en-GB" altLang="en-US" sz="2800">
                <a:latin typeface="Times New Roman" panose="02020603050405020304" pitchFamily="18" charset="0"/>
              </a:rPr>
              <a:t>        =  number of protons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FCE5D801-E3ED-719D-1D54-3109EF92D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00588"/>
            <a:ext cx="43449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000" b="1">
                <a:latin typeface="Times New Roman" panose="02020603050405020304" pitchFamily="18" charset="0"/>
              </a:rPr>
              <a:t>A – Z</a:t>
            </a:r>
            <a:r>
              <a:rPr lang="en-GB" altLang="en-US" sz="2800">
                <a:latin typeface="Times New Roman" panose="02020603050405020304" pitchFamily="18" charset="0"/>
              </a:rPr>
              <a:t> =  number of neutrons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C0B58FDC-77BB-08DD-826E-084D2E756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05488"/>
            <a:ext cx="8307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i="1">
                <a:latin typeface="Times New Roman" panose="02020603050405020304" pitchFamily="18" charset="0"/>
              </a:rPr>
              <a:t>Number of neutrons = Mass Number – Atomic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5" name="Group 9">
            <a:extLst>
              <a:ext uri="{FF2B5EF4-FFF2-40B4-BE49-F238E27FC236}">
                <a16:creationId xmlns:a16="http://schemas.microsoft.com/office/drawing/2014/main" id="{61ED03F3-6776-96F2-0C69-1278AF5277DA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990600"/>
            <a:ext cx="2092325" cy="2149475"/>
            <a:chOff x="1872" y="1200"/>
            <a:chExt cx="1318" cy="1354"/>
          </a:xfrm>
        </p:grpSpPr>
        <p:sp>
          <p:nvSpPr>
            <p:cNvPr id="9218" name="Text Box 2">
              <a:extLst>
                <a:ext uri="{FF2B5EF4-FFF2-40B4-BE49-F238E27FC236}">
                  <a16:creationId xmlns:a16="http://schemas.microsoft.com/office/drawing/2014/main" id="{EDB80F2C-3693-B4A5-13D7-757A1A9C8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344"/>
              <a:ext cx="69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0">
                  <a:latin typeface="Times New Roman" panose="02020603050405020304" pitchFamily="18" charset="0"/>
                </a:rPr>
                <a:t>U</a:t>
              </a: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19" name="Text Box 3">
              <a:extLst>
                <a:ext uri="{FF2B5EF4-FFF2-40B4-BE49-F238E27FC236}">
                  <a16:creationId xmlns:a16="http://schemas.microsoft.com/office/drawing/2014/main" id="{144313AE-04A0-BACC-D763-A3E8D62B95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200"/>
              <a:ext cx="7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235</a:t>
              </a:r>
            </a:p>
          </p:txBody>
        </p:sp>
        <p:sp>
          <p:nvSpPr>
            <p:cNvPr id="9220" name="Text Box 4">
              <a:extLst>
                <a:ext uri="{FF2B5EF4-FFF2-40B4-BE49-F238E27FC236}">
                  <a16:creationId xmlns:a16="http://schemas.microsoft.com/office/drawing/2014/main" id="{C9C228DE-9810-75A1-BE54-13D3FE4E4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016"/>
              <a:ext cx="5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92</a:t>
              </a:r>
            </a:p>
          </p:txBody>
        </p:sp>
      </p:grpSp>
      <p:grpSp>
        <p:nvGrpSpPr>
          <p:cNvPr id="9226" name="Group 10">
            <a:extLst>
              <a:ext uri="{FF2B5EF4-FFF2-40B4-BE49-F238E27FC236}">
                <a16:creationId xmlns:a16="http://schemas.microsoft.com/office/drawing/2014/main" id="{8A48BF7D-44E5-08D8-EBF1-25D9CBBAB4D1}"/>
              </a:ext>
            </a:extLst>
          </p:cNvPr>
          <p:cNvGrpSpPr>
            <a:grpSpLocks/>
          </p:cNvGrpSpPr>
          <p:nvPr/>
        </p:nvGrpSpPr>
        <p:grpSpPr bwMode="auto">
          <a:xfrm>
            <a:off x="5984875" y="990600"/>
            <a:ext cx="2092325" cy="2149475"/>
            <a:chOff x="3648" y="1152"/>
            <a:chExt cx="1318" cy="1354"/>
          </a:xfrm>
        </p:grpSpPr>
        <p:sp>
          <p:nvSpPr>
            <p:cNvPr id="9222" name="Text Box 6">
              <a:extLst>
                <a:ext uri="{FF2B5EF4-FFF2-40B4-BE49-F238E27FC236}">
                  <a16:creationId xmlns:a16="http://schemas.microsoft.com/office/drawing/2014/main" id="{EBAEF805-51A5-3338-2E7E-B1F720EF4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296"/>
              <a:ext cx="69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0">
                  <a:latin typeface="Times New Roman" panose="02020603050405020304" pitchFamily="18" charset="0"/>
                </a:rPr>
                <a:t>U</a:t>
              </a: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23" name="Text Box 7">
              <a:extLst>
                <a:ext uri="{FF2B5EF4-FFF2-40B4-BE49-F238E27FC236}">
                  <a16:creationId xmlns:a16="http://schemas.microsoft.com/office/drawing/2014/main" id="{7F872BB5-96C6-6FED-BCB0-321E274465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152"/>
              <a:ext cx="7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238</a:t>
              </a:r>
            </a:p>
          </p:txBody>
        </p:sp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38E43EDB-E8E1-593D-B59A-F07BD1383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968"/>
              <a:ext cx="5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92</a:t>
              </a:r>
            </a:p>
          </p:txBody>
        </p:sp>
      </p:grpSp>
      <p:sp>
        <p:nvSpPr>
          <p:cNvPr id="9227" name="Text Box 11">
            <a:extLst>
              <a:ext uri="{FF2B5EF4-FFF2-40B4-BE49-F238E27FC236}">
                <a16:creationId xmlns:a16="http://schemas.microsoft.com/office/drawing/2014/main" id="{B48EB65B-4B46-5BA6-915F-EAACBFFE1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5008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There are many types of uranium:</a:t>
            </a:r>
          </a:p>
        </p:txBody>
      </p:sp>
      <p:graphicFrame>
        <p:nvGraphicFramePr>
          <p:cNvPr id="9297" name="Group 81">
            <a:extLst>
              <a:ext uri="{FF2B5EF4-FFF2-40B4-BE49-F238E27FC236}">
                <a16:creationId xmlns:a16="http://schemas.microsoft.com/office/drawing/2014/main" id="{E38F09D1-ADAB-3D54-CD5A-C258F7DDAA17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41311009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75254453"/>
                    </a:ext>
                  </a:extLst>
                </a:gridCol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391235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558317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37631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841702"/>
                  </a:ext>
                </a:extLst>
              </a:tr>
            </a:tbl>
          </a:graphicData>
        </a:graphic>
      </p:graphicFrame>
      <p:graphicFrame>
        <p:nvGraphicFramePr>
          <p:cNvPr id="9298" name="Group 82">
            <a:extLst>
              <a:ext uri="{FF2B5EF4-FFF2-40B4-BE49-F238E27FC236}">
                <a16:creationId xmlns:a16="http://schemas.microsoft.com/office/drawing/2014/main" id="{4BE2E22B-E130-D3F6-9D08-4F3185CA39D2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53177419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10365806"/>
                    </a:ext>
                  </a:extLst>
                </a:gridCol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465380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615031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653611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0836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766186E9-700C-A50C-F77D-B89EF0CFECF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990600"/>
            <a:ext cx="2092325" cy="2149475"/>
            <a:chOff x="1872" y="1200"/>
            <a:chExt cx="1318" cy="1354"/>
          </a:xfrm>
        </p:grpSpPr>
        <p:sp>
          <p:nvSpPr>
            <p:cNvPr id="19459" name="Text Box 3">
              <a:extLst>
                <a:ext uri="{FF2B5EF4-FFF2-40B4-BE49-F238E27FC236}">
                  <a16:creationId xmlns:a16="http://schemas.microsoft.com/office/drawing/2014/main" id="{7CE83892-F85E-5E03-02DB-4286D0AA4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344"/>
              <a:ext cx="69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0">
                  <a:latin typeface="Times New Roman" panose="02020603050405020304" pitchFamily="18" charset="0"/>
                </a:rPr>
                <a:t>U</a:t>
              </a: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0" name="Text Box 4">
              <a:extLst>
                <a:ext uri="{FF2B5EF4-FFF2-40B4-BE49-F238E27FC236}">
                  <a16:creationId xmlns:a16="http://schemas.microsoft.com/office/drawing/2014/main" id="{AF74F6E0-2F19-10CC-198E-DD6AA87D65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200"/>
              <a:ext cx="7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235</a:t>
              </a:r>
            </a:p>
          </p:txBody>
        </p:sp>
        <p:sp>
          <p:nvSpPr>
            <p:cNvPr id="19461" name="Text Box 5">
              <a:extLst>
                <a:ext uri="{FF2B5EF4-FFF2-40B4-BE49-F238E27FC236}">
                  <a16:creationId xmlns:a16="http://schemas.microsoft.com/office/drawing/2014/main" id="{11418BFE-1D8F-A918-22D3-C5D807BFB0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016"/>
              <a:ext cx="5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92</a:t>
              </a:r>
            </a:p>
          </p:txBody>
        </p:sp>
      </p:grpSp>
      <p:grpSp>
        <p:nvGrpSpPr>
          <p:cNvPr id="19462" name="Group 6">
            <a:extLst>
              <a:ext uri="{FF2B5EF4-FFF2-40B4-BE49-F238E27FC236}">
                <a16:creationId xmlns:a16="http://schemas.microsoft.com/office/drawing/2014/main" id="{B1000A54-62C2-9E01-753A-9731E86CE7C0}"/>
              </a:ext>
            </a:extLst>
          </p:cNvPr>
          <p:cNvGrpSpPr>
            <a:grpSpLocks/>
          </p:cNvGrpSpPr>
          <p:nvPr/>
        </p:nvGrpSpPr>
        <p:grpSpPr bwMode="auto">
          <a:xfrm>
            <a:off x="5984875" y="990600"/>
            <a:ext cx="2092325" cy="2149475"/>
            <a:chOff x="3648" y="1152"/>
            <a:chExt cx="1318" cy="1354"/>
          </a:xfrm>
        </p:grpSpPr>
        <p:sp>
          <p:nvSpPr>
            <p:cNvPr id="19463" name="Text Box 7">
              <a:extLst>
                <a:ext uri="{FF2B5EF4-FFF2-40B4-BE49-F238E27FC236}">
                  <a16:creationId xmlns:a16="http://schemas.microsoft.com/office/drawing/2014/main" id="{72E593C6-2F01-3B62-4224-196DB76F4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1296"/>
              <a:ext cx="694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0000">
                  <a:latin typeface="Times New Roman" panose="02020603050405020304" pitchFamily="18" charset="0"/>
                </a:rPr>
                <a:t>U</a:t>
              </a: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4" name="Text Box 8">
              <a:extLst>
                <a:ext uri="{FF2B5EF4-FFF2-40B4-BE49-F238E27FC236}">
                  <a16:creationId xmlns:a16="http://schemas.microsoft.com/office/drawing/2014/main" id="{F9E1B08D-59B2-8D5E-49A6-6A2AB6AE9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152"/>
              <a:ext cx="7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238</a:t>
              </a:r>
            </a:p>
          </p:txBody>
        </p:sp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5059A81A-BE1E-4361-12FD-E2C8A0371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968"/>
              <a:ext cx="5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5000">
                  <a:latin typeface="Times New Roman" panose="02020603050405020304" pitchFamily="18" charset="0"/>
                </a:rPr>
                <a:t>92</a:t>
              </a:r>
            </a:p>
          </p:txBody>
        </p:sp>
      </p:grpSp>
      <p:sp>
        <p:nvSpPr>
          <p:cNvPr id="19466" name="Text Box 10">
            <a:extLst>
              <a:ext uri="{FF2B5EF4-FFF2-40B4-BE49-F238E27FC236}">
                <a16:creationId xmlns:a16="http://schemas.microsoft.com/office/drawing/2014/main" id="{1714021D-8834-CBA2-7E17-3644A5312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5008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latin typeface="Times New Roman" panose="02020603050405020304" pitchFamily="18" charset="0"/>
              </a:rPr>
              <a:t>There are many types of uranium: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446A97DA-3FF4-4624-A62D-AC65DEA0A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Isotopes of any particular element contain the same number of protons, but different numbers of neutrons.</a:t>
            </a:r>
          </a:p>
        </p:txBody>
      </p:sp>
      <p:graphicFrame>
        <p:nvGraphicFramePr>
          <p:cNvPr id="19468" name="Group 12">
            <a:extLst>
              <a:ext uri="{FF2B5EF4-FFF2-40B4-BE49-F238E27FC236}">
                <a16:creationId xmlns:a16="http://schemas.microsoft.com/office/drawing/2014/main" id="{80475587-DAB4-CE17-438D-79093EB75405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45360489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362904857"/>
                    </a:ext>
                  </a:extLst>
                </a:gridCol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004128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186663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64695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049537"/>
                  </a:ext>
                </a:extLst>
              </a:tr>
            </a:tbl>
          </a:graphicData>
        </a:graphic>
      </p:graphicFrame>
      <p:graphicFrame>
        <p:nvGraphicFramePr>
          <p:cNvPr id="19485" name="Group 29">
            <a:extLst>
              <a:ext uri="{FF2B5EF4-FFF2-40B4-BE49-F238E27FC236}">
                <a16:creationId xmlns:a16="http://schemas.microsoft.com/office/drawing/2014/main" id="{3CBE1DE8-5967-D21A-F327-899A916D1493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3225800"/>
          <a:ext cx="4114800" cy="23368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170787766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356264875"/>
                    </a:ext>
                  </a:extLst>
                </a:gridCol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77508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237017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protons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34553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neutrons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22049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5A8A372-26FC-6D8A-8E8F-6AFDB37BC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752475"/>
            <a:ext cx="8016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Most of the isotopes which occur naturally are stable.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37CC211-DE28-E144-F32A-2DFBB41B8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873250"/>
            <a:ext cx="8016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A few naturally occurring isotopes and all of the man-made isotopes are unstable.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85524D88-B78D-DAAC-A6A4-ECD9DF1F1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397250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Unstable isotopes can become stable by releasing different types of particles.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C125C106-57EC-B1F3-B35A-1E31D36B0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5213"/>
            <a:ext cx="8001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>
                <a:latin typeface="Times New Roman" panose="02020603050405020304" pitchFamily="18" charset="0"/>
              </a:rPr>
              <a:t>This process is called radioactive decay and the elements which undergo this process are called radioisotopes/radionuclides.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anose="020506040505050202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anose="020506040505050202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840</Words>
  <Application>Microsoft Office PowerPoint</Application>
  <PresentationFormat>On-screen Show (4:3)</PresentationFormat>
  <Paragraphs>350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Times New Roman</vt:lpstr>
      <vt:lpstr>Bookman Old Style</vt:lpstr>
      <vt:lpstr>Symbol</vt:lpstr>
      <vt:lpstr>Default Design</vt:lpstr>
      <vt:lpstr>Nuclear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Mellany33 Conway</dc:creator>
  <cp:lastModifiedBy>Nayan GRIFFITHS</cp:lastModifiedBy>
  <cp:revision>11</cp:revision>
  <dcterms:created xsi:type="dcterms:W3CDTF">2003-03-19T14:12:20Z</dcterms:created>
  <dcterms:modified xsi:type="dcterms:W3CDTF">2023-03-13T11:09:48Z</dcterms:modified>
</cp:coreProperties>
</file>