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434" autoAdjust="0"/>
  </p:normalViewPr>
  <p:slideViewPr>
    <p:cSldViewPr snapToGrid="0" showGuides="1">
      <p:cViewPr varScale="1">
        <p:scale>
          <a:sx n="74" d="100"/>
          <a:sy n="74" d="100"/>
        </p:scale>
        <p:origin x="1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7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9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3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3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9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41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9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41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82875" algn="l" defTabSz="914377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47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41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35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24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983" y="3730279"/>
            <a:ext cx="9313572" cy="1859152"/>
          </a:xfrm>
        </p:spPr>
        <p:txBody>
          <a:bodyPr>
            <a:normAutofit/>
          </a:bodyPr>
          <a:lstStyle/>
          <a:p>
            <a:r>
              <a:rPr lang="en-US" sz="6000" dirty="0"/>
              <a:t>REPRODUCTION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1">
        <p15:prstTrans prst="drape"/>
      </p:transition>
    </mc:Choice>
    <mc:Fallback xmlns="">
      <p:transition spd="slow" advTm="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0/06/Barbula_spadicea_(Sporenkapseln)_IMG_0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45" y="819062"/>
            <a:ext cx="3371851" cy="2692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 descr="http://4.bp.blogspot.com/-6Xdz2K4gSx8/TvxYP4e-cYI/AAAAAAAAAFg/UXJQbtlJHyE/s1600/Brown+Fig+806+common+moss+-+Catharinea+undul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94" y="838716"/>
            <a:ext cx="3067319" cy="2781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102" name="Picture 6" descr="http://upload.wikimedia.org/wikipedia/commons/thumb/e/ee/Sa-fern.jpg/800px-Sa-fe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25" y="4389467"/>
            <a:ext cx="5670551" cy="2306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998433" y="-120501"/>
            <a:ext cx="338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abriola" panose="04040605051002020D02" pitchFamily="82" charset="0"/>
              </a:rPr>
              <a:t>Mosses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3070" y="3620026"/>
            <a:ext cx="4765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abriola" panose="04040605051002020D02" pitchFamily="82" charset="0"/>
              </a:rPr>
              <a:t>Ferns</a:t>
            </a:r>
          </a:p>
        </p:txBody>
      </p: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740" y="632171"/>
            <a:ext cx="10058400" cy="118872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Gabriola" panose="04040605051002020D02" pitchFamily="82" charset="0"/>
              </a:rPr>
              <a:t>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740" y="2590800"/>
            <a:ext cx="10058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chemeClr val="tx2"/>
                </a:solidFill>
                <a:latin typeface="Gabriola" panose="04040605051002020D02" pitchFamily="82" charset="0"/>
              </a:rPr>
              <a:t>The process of producing young ones from their parents is called reproduction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">
        <p15:prstTrans prst="fallOver"/>
      </p:transition>
    </mc:Choice>
    <mc:Fallback xmlns="">
      <p:transition spd="slow" advTm="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9110" y="1275009"/>
            <a:ext cx="5808372" cy="8628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abriola" panose="04040605051002020D02" pitchFamily="82" charset="0"/>
              </a:rPr>
              <a:t>REPRODUCTION  IN  PLANTS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5766527" y="2137892"/>
            <a:ext cx="3" cy="1906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601537" y="2137892"/>
            <a:ext cx="3100599" cy="176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27691" y="2137892"/>
            <a:ext cx="3438656" cy="1906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631064" y="3902301"/>
            <a:ext cx="3116688" cy="1455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abriola" panose="04040605051002020D02" pitchFamily="82" charset="0"/>
              </a:rPr>
              <a:t>SEXUAL REPRODUCTION</a:t>
            </a:r>
          </a:p>
        </p:txBody>
      </p:sp>
      <p:sp>
        <p:nvSpPr>
          <p:cNvPr id="57" name="Oval 56"/>
          <p:cNvSpPr/>
          <p:nvPr/>
        </p:nvSpPr>
        <p:spPr>
          <a:xfrm>
            <a:off x="4198513" y="3928060"/>
            <a:ext cx="3250303" cy="1571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abriola" panose="04040605051002020D02" pitchFamily="82" charset="0"/>
              </a:rPr>
              <a:t>ASEXUAL REPRODUCTION</a:t>
            </a:r>
          </a:p>
        </p:txBody>
      </p:sp>
      <p:sp>
        <p:nvSpPr>
          <p:cNvPr id="58" name="Oval 57"/>
          <p:cNvSpPr/>
          <p:nvPr/>
        </p:nvSpPr>
        <p:spPr>
          <a:xfrm>
            <a:off x="7758711" y="4043969"/>
            <a:ext cx="3136816" cy="1584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abriola" panose="04040605051002020D02" pitchFamily="82" charset="0"/>
              </a:rPr>
              <a:t>VEGETATIVE</a:t>
            </a:r>
          </a:p>
          <a:p>
            <a:pPr algn="ctr"/>
            <a:r>
              <a:rPr lang="en-US" sz="2800" dirty="0">
                <a:latin typeface="Gabriola" panose="04040605051002020D02" pitchFamily="82" charset="0"/>
              </a:rPr>
              <a:t>PROPOGATION</a:t>
            </a:r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41">
        <p14:prism/>
      </p:transition>
    </mc:Choice>
    <mc:Fallback xmlns="">
      <p:transition spd="slow" advTm="26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Gabriola" panose="04040605051002020D02" pitchFamily="82" charset="0"/>
              </a:rPr>
              <a:t>Asexual reproduction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2497540"/>
            <a:ext cx="9360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tx2"/>
                </a:solidFill>
                <a:latin typeface="Gabriola" panose="04040605051002020D02" pitchFamily="82" charset="0"/>
              </a:rPr>
              <a:t>The formation of new plants from the cells of a single parent is called asexual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1851" y="628653"/>
            <a:ext cx="5334000" cy="666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Gabriola" panose="04040605051002020D02" pitchFamily="82" charset="0"/>
              </a:rPr>
              <a:t>ASEXUAL REPRODUCTION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181349" y="1581151"/>
            <a:ext cx="2533651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5005" y="1600203"/>
            <a:ext cx="28575" cy="2876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43575" y="1600203"/>
            <a:ext cx="2533651" cy="2876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21497" y="4176714"/>
            <a:ext cx="3529015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Gabriola" panose="04040605051002020D02" pitchFamily="82" charset="0"/>
              </a:rPr>
              <a:t>BUDDING</a:t>
            </a:r>
          </a:p>
        </p:txBody>
      </p:sp>
      <p:sp>
        <p:nvSpPr>
          <p:cNvPr id="21" name="Oval 20"/>
          <p:cNvSpPr/>
          <p:nvPr/>
        </p:nvSpPr>
        <p:spPr>
          <a:xfrm>
            <a:off x="4168380" y="4305303"/>
            <a:ext cx="3348037" cy="1490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Gabriola" panose="04040605051002020D02" pitchFamily="82" charset="0"/>
              </a:rPr>
              <a:t>FRAGMENTAT-ION</a:t>
            </a:r>
          </a:p>
        </p:txBody>
      </p:sp>
      <p:sp>
        <p:nvSpPr>
          <p:cNvPr id="22" name="Oval 21"/>
          <p:cNvSpPr/>
          <p:nvPr/>
        </p:nvSpPr>
        <p:spPr>
          <a:xfrm>
            <a:off x="7634293" y="4176712"/>
            <a:ext cx="3414711" cy="1490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Gabriola" panose="04040605051002020D02" pitchFamily="82" charset="0"/>
              </a:rPr>
              <a:t>SPORE FORMATION</a:t>
            </a: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9549"/>
            <a:ext cx="10058400" cy="118872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Gabriola" panose="04040605051002020D02" pitchFamily="82" charset="0"/>
              </a:rPr>
              <a:t>Budding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1252580"/>
            <a:ext cx="10943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tx2"/>
              </a:solidFill>
              <a:latin typeface="Gabriola" panose="04040605051002020D02" pitchFamily="82" charset="0"/>
            </a:endParaRPr>
          </a:p>
          <a:p>
            <a:r>
              <a:rPr lang="en-US" sz="4400" b="1" dirty="0">
                <a:solidFill>
                  <a:schemeClr val="tx2"/>
                </a:solidFill>
                <a:latin typeface="Gabriola" panose="04040605051002020D02" pitchFamily="82" charset="0"/>
              </a:rPr>
              <a:t>In this process ,a small bulb-like outgrowth called bud is formed formed from the cell.This bud keeps on increasing in size and forms an independent organism which separates from the parent</a:t>
            </a:r>
            <a:r>
              <a:rPr lang="en-US" sz="4400" dirty="0">
                <a:latin typeface="Gabriola" panose="04040605051002020D02" pitchFamily="82" charset="0"/>
              </a:rPr>
              <a:t>. </a:t>
            </a:r>
          </a:p>
          <a:p>
            <a:endParaRPr lang="en-US" sz="4400" dirty="0"/>
          </a:p>
          <a:p>
            <a:r>
              <a:rPr lang="en-US" sz="4400" b="1" dirty="0">
                <a:solidFill>
                  <a:schemeClr val="tx2"/>
                </a:solidFill>
                <a:latin typeface="Gabriola" panose="04040605051002020D02" pitchFamily="82" charset="0"/>
              </a:rPr>
              <a:t>Eg: yeast</a:t>
            </a:r>
          </a:p>
          <a:p>
            <a:endParaRPr lang="en-US" dirty="0"/>
          </a:p>
          <a:p>
            <a:r>
              <a:rPr lang="en-US" dirty="0"/>
              <a:t>                                     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50" y="4494959"/>
            <a:ext cx="6581103" cy="13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36" y="0"/>
            <a:ext cx="10058400" cy="118872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Gabriola" panose="04040605051002020D02" pitchFamily="82" charset="0"/>
              </a:rPr>
              <a:t>Fragmentation</a:t>
            </a:r>
          </a:p>
        </p:txBody>
      </p:sp>
      <p:pic>
        <p:nvPicPr>
          <p:cNvPr id="2050" name="Picture 2" descr="http://upload.wikimedia.org/wikipedia/commons/0/03/3x2_millimeters_of_Spirogy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4" y="4282035"/>
            <a:ext cx="3437541" cy="2123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solpugid.com/cabiota/F-gardneris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678" y="4212365"/>
            <a:ext cx="3020036" cy="2262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24836" y="1323895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Gabriola" panose="04040605051002020D02" pitchFamily="82" charset="0"/>
              </a:rPr>
              <a:t>In this process, the adult organism just breaks up into two or more pieces called fragments. Each of these fragments grows up to become a new plant .It is common in spirogyra &amp; fucus.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835" y="3557037"/>
            <a:ext cx="373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briola" panose="04040605051002020D02" pitchFamily="82" charset="0"/>
              </a:rPr>
              <a:t>SPIROGYRA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8680" y="3579304"/>
            <a:ext cx="270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briola" panose="04040605051002020D02" pitchFamily="82" charset="0"/>
              </a:rPr>
              <a:t>FUCUS</a:t>
            </a:r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utorvista.com/content/reproduction/spirogyra-fragment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13" y="1805969"/>
            <a:ext cx="6310003" cy="4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6716" y="128789"/>
            <a:ext cx="8488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Fragmentation in spirogyra</a:t>
            </a:r>
          </a:p>
        </p:txBody>
      </p: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190" y="380079"/>
            <a:ext cx="7633420" cy="18288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Gabriola" panose="04040605051002020D02" pitchFamily="82" charset="0"/>
              </a:rPr>
              <a:t>Spore  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188" y="2822905"/>
            <a:ext cx="10194067" cy="118872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Some plants like ferns and mosses multiply asexually through spores . Spores are microscopic single celled or several celled reproductive bodies that are protected by a thick wall . During favourable conditions these spores burst out of the thick wall, start multiplying, and grow into new plants. </a:t>
            </a:r>
          </a:p>
        </p:txBody>
      </p:sp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0</TotalTime>
  <Words>184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Gabriola</vt:lpstr>
      <vt:lpstr>Cherry Blossom 16x9</vt:lpstr>
      <vt:lpstr>REPRODUCTION</vt:lpstr>
      <vt:lpstr>Reproduction</vt:lpstr>
      <vt:lpstr>PowerPoint Presentation</vt:lpstr>
      <vt:lpstr>Asexual reproduction</vt:lpstr>
      <vt:lpstr>PowerPoint Presentation</vt:lpstr>
      <vt:lpstr>Budding</vt:lpstr>
      <vt:lpstr>Fragmentation</vt:lpstr>
      <vt:lpstr>PowerPoint Presentation</vt:lpstr>
      <vt:lpstr>Spore  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2014-02-20T17:43:34Z</dcterms:created>
  <dcterms:modified xsi:type="dcterms:W3CDTF">2014-02-24T21:55:48Z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