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0"/>
  </p:notesMasterIdLst>
  <p:sldIdLst>
    <p:sldId id="256" r:id="rId2"/>
    <p:sldId id="257" r:id="rId3"/>
    <p:sldId id="258" r:id="rId4"/>
    <p:sldId id="260" r:id="rId5"/>
    <p:sldId id="261" r:id="rId6"/>
    <p:sldId id="259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9142" autoAdjust="0"/>
    <p:restoredTop sz="90929"/>
  </p:normalViewPr>
  <p:slideViewPr>
    <p:cSldViewPr>
      <p:cViewPr varScale="1">
        <p:scale>
          <a:sx n="90" d="100"/>
          <a:sy n="90" d="100"/>
        </p:scale>
        <p:origin x="72" y="3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9D3C0D20-484E-937A-3294-6F74E4B1721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234709A1-2C89-9626-DD9A-9B60C71039F0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34820" name="Rectangle 4">
            <a:extLst>
              <a:ext uri="{FF2B5EF4-FFF2-40B4-BE49-F238E27FC236}">
                <a16:creationId xmlns:a16="http://schemas.microsoft.com/office/drawing/2014/main" id="{22E0D671-872A-8170-79A1-6E99F50EB7C6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4821" name="Rectangle 5">
            <a:extLst>
              <a:ext uri="{FF2B5EF4-FFF2-40B4-BE49-F238E27FC236}">
                <a16:creationId xmlns:a16="http://schemas.microsoft.com/office/drawing/2014/main" id="{AC4ABF54-00A3-A3AE-F6AD-B79B07ABCF0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34822" name="Rectangle 6">
            <a:extLst>
              <a:ext uri="{FF2B5EF4-FFF2-40B4-BE49-F238E27FC236}">
                <a16:creationId xmlns:a16="http://schemas.microsoft.com/office/drawing/2014/main" id="{BFC5A3C8-8AD2-8265-42CC-59DF23C6F32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34823" name="Rectangle 7">
            <a:extLst>
              <a:ext uri="{FF2B5EF4-FFF2-40B4-BE49-F238E27FC236}">
                <a16:creationId xmlns:a16="http://schemas.microsoft.com/office/drawing/2014/main" id="{3F0DDA8C-4B15-B424-3E81-D81CD16613E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84DE548-53D2-4BC4-948E-C2E23A507F7B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72464E9C-5E8B-2CEF-B187-E917CB90F2C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ED2A50-34D9-407B-967E-4BD68A086BBA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35842" name="Rectangle 2">
            <a:extLst>
              <a:ext uri="{FF2B5EF4-FFF2-40B4-BE49-F238E27FC236}">
                <a16:creationId xmlns:a16="http://schemas.microsoft.com/office/drawing/2014/main" id="{AC4C2862-8A24-C8E1-8E49-3AAEBE60622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344FE9BE-C9F9-0F8B-2714-25E389E6A4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973D68C0-95B0-6285-D253-1E5C6201F17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954166-C584-47F5-BC3F-2991D3C58A05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36866" name="Rectangle 2">
            <a:extLst>
              <a:ext uri="{FF2B5EF4-FFF2-40B4-BE49-F238E27FC236}">
                <a16:creationId xmlns:a16="http://schemas.microsoft.com/office/drawing/2014/main" id="{5D17F25F-DCAF-FFB5-6E31-4C9D6E9220E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279F7757-ADF0-B7F0-077D-E8BAC06903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AF2BFC6-CB0B-2BB8-D6CF-503D806B892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0C5D23-1688-4608-840D-834BA9AE56AF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37890" name="Rectangle 2">
            <a:extLst>
              <a:ext uri="{FF2B5EF4-FFF2-40B4-BE49-F238E27FC236}">
                <a16:creationId xmlns:a16="http://schemas.microsoft.com/office/drawing/2014/main" id="{800B0681-D0D5-BDB8-EC2A-B1B79B19870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87C91921-71BA-DFDF-EB5A-5CE37B6322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CAD68DC0-2657-A797-E2EC-755B01B236C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11B96A0-78EB-45C6-B35A-6BE4B0B42065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38914" name="Rectangle 2">
            <a:extLst>
              <a:ext uri="{FF2B5EF4-FFF2-40B4-BE49-F238E27FC236}">
                <a16:creationId xmlns:a16="http://schemas.microsoft.com/office/drawing/2014/main" id="{D70A17F4-30AA-618A-418B-060751A4EBA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379EC1A7-64AE-8269-5040-29752A4451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DB67E91F-879B-D0DE-F5E1-B835D55047D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B10F90-F680-43AE-8E27-B11F9AE54D6D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39938" name="Rectangle 2">
            <a:extLst>
              <a:ext uri="{FF2B5EF4-FFF2-40B4-BE49-F238E27FC236}">
                <a16:creationId xmlns:a16="http://schemas.microsoft.com/office/drawing/2014/main" id="{E416DBD1-9712-37EC-7C8B-733232DAEB0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B31EBD6E-96BD-ADAA-CC7A-F63F5276DF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DC246849-4020-EEAF-ABB1-807EDCBF5D8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C5CDC1-1F5E-4954-B789-861225DC7C77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40962" name="Rectangle 2">
            <a:extLst>
              <a:ext uri="{FF2B5EF4-FFF2-40B4-BE49-F238E27FC236}">
                <a16:creationId xmlns:a16="http://schemas.microsoft.com/office/drawing/2014/main" id="{80B8FC07-BD19-4E04-8EA1-63B61C90524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D432571E-0EFB-90AA-458F-B1A5F628D7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6C2A6C9E-DDCA-BE43-4D8E-CE940A77FAD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FA3E1B-005E-4C81-9175-0A729D1B9C2B}" type="slidenum">
              <a:rPr lang="en-GB" altLang="en-US"/>
              <a:pPr/>
              <a:t>7</a:t>
            </a:fld>
            <a:endParaRPr lang="en-GB" altLang="en-US"/>
          </a:p>
        </p:txBody>
      </p:sp>
      <p:sp>
        <p:nvSpPr>
          <p:cNvPr id="41986" name="Rectangle 2">
            <a:extLst>
              <a:ext uri="{FF2B5EF4-FFF2-40B4-BE49-F238E27FC236}">
                <a16:creationId xmlns:a16="http://schemas.microsoft.com/office/drawing/2014/main" id="{DC75A117-4EAA-F336-C4E6-063FC7B0DE9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B00DC773-881E-B7D8-B4C9-6E75CA8A54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30F50510-BBAB-95FB-06F1-F096347DBE4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7CA881-FD80-43F3-9BCA-DF118711E0A3}" type="slidenum">
              <a:rPr lang="en-GB" altLang="en-US"/>
              <a:pPr/>
              <a:t>8</a:t>
            </a:fld>
            <a:endParaRPr lang="en-GB" altLang="en-US"/>
          </a:p>
        </p:txBody>
      </p:sp>
      <p:sp>
        <p:nvSpPr>
          <p:cNvPr id="44034" name="Rectangle 2">
            <a:extLst>
              <a:ext uri="{FF2B5EF4-FFF2-40B4-BE49-F238E27FC236}">
                <a16:creationId xmlns:a16="http://schemas.microsoft.com/office/drawing/2014/main" id="{566E5828-B753-363A-A6D1-8B7C628C481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D71FC26E-0B7E-2E13-9749-2E584F7F571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26" name="Group 30">
            <a:extLst>
              <a:ext uri="{FF2B5EF4-FFF2-40B4-BE49-F238E27FC236}">
                <a16:creationId xmlns:a16="http://schemas.microsoft.com/office/drawing/2014/main" id="{AC6A4446-9C7A-9D63-3A24-7AAB9F63D803}"/>
              </a:ext>
            </a:extLst>
          </p:cNvPr>
          <p:cNvGrpSpPr>
            <a:grpSpLocks/>
          </p:cNvGrpSpPr>
          <p:nvPr/>
        </p:nvGrpSpPr>
        <p:grpSpPr bwMode="auto">
          <a:xfrm>
            <a:off x="-3175" y="2438400"/>
            <a:ext cx="9147175" cy="1063625"/>
            <a:chOff x="-2" y="1536"/>
            <a:chExt cx="5762" cy="670"/>
          </a:xfrm>
        </p:grpSpPr>
        <p:grpSp>
          <p:nvGrpSpPr>
            <p:cNvPr id="4099" name="Group 3">
              <a:extLst>
                <a:ext uri="{FF2B5EF4-FFF2-40B4-BE49-F238E27FC236}">
                  <a16:creationId xmlns:a16="http://schemas.microsoft.com/office/drawing/2014/main" id="{3987E1B1-A415-21AF-6626-0B22DEB4B11C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 flipH="1">
              <a:off x="-2" y="1562"/>
              <a:ext cx="5762" cy="638"/>
              <a:chOff x="-2" y="1562"/>
              <a:chExt cx="5762" cy="638"/>
            </a:xfrm>
          </p:grpSpPr>
          <p:sp>
            <p:nvSpPr>
              <p:cNvPr id="4100" name="Freeform 4">
                <a:extLst>
                  <a:ext uri="{FF2B5EF4-FFF2-40B4-BE49-F238E27FC236}">
                    <a16:creationId xmlns:a16="http://schemas.microsoft.com/office/drawing/2014/main" id="{AF4A7614-6789-81FB-A022-F3E64957F99C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2559" y="-993"/>
                <a:ext cx="624" cy="5745"/>
              </a:xfrm>
              <a:custGeom>
                <a:avLst/>
                <a:gdLst>
                  <a:gd name="T0" fmla="*/ 0 w 1000"/>
                  <a:gd name="T1" fmla="*/ 0 h 720"/>
                  <a:gd name="T2" fmla="*/ 0 w 1000"/>
                  <a:gd name="T3" fmla="*/ 720 h 720"/>
                  <a:gd name="T4" fmla="*/ 1000 w 1000"/>
                  <a:gd name="T5" fmla="*/ 720 h 720"/>
                  <a:gd name="T6" fmla="*/ 1000 w 1000"/>
                  <a:gd name="T7" fmla="*/ 0 h 720"/>
                  <a:gd name="T8" fmla="*/ 0 w 1000"/>
                  <a:gd name="T9" fmla="*/ 0 h 7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101" name="Freeform 5">
                <a:extLst>
                  <a:ext uri="{FF2B5EF4-FFF2-40B4-BE49-F238E27FC236}">
                    <a16:creationId xmlns:a16="http://schemas.microsoft.com/office/drawing/2014/main" id="{2E2CFEBA-3528-063C-8CB3-8E21E5C3FC4E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1323" y="1669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102" name="Freeform 6">
                <a:extLst>
                  <a:ext uri="{FF2B5EF4-FFF2-40B4-BE49-F238E27FC236}">
                    <a16:creationId xmlns:a16="http://schemas.microsoft.com/office/drawing/2014/main" id="{876C02C1-6525-D90D-E197-FFFD08F78B85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982" y="1669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103" name="Freeform 7">
                <a:extLst>
                  <a:ext uri="{FF2B5EF4-FFF2-40B4-BE49-F238E27FC236}">
                    <a16:creationId xmlns:a16="http://schemas.microsoft.com/office/drawing/2014/main" id="{5F3765E4-D8A6-BE51-464F-53F193D414BF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-57" y="1752"/>
                <a:ext cx="624" cy="255"/>
              </a:xfrm>
              <a:custGeom>
                <a:avLst/>
                <a:gdLst>
                  <a:gd name="T0" fmla="*/ 0 w 624"/>
                  <a:gd name="T1" fmla="*/ 53 h 370"/>
                  <a:gd name="T2" fmla="*/ 0 w 624"/>
                  <a:gd name="T3" fmla="*/ 325 h 370"/>
                  <a:gd name="T4" fmla="*/ 624 w 624"/>
                  <a:gd name="T5" fmla="*/ 325 h 370"/>
                  <a:gd name="T6" fmla="*/ 624 w 624"/>
                  <a:gd name="T7" fmla="*/ 53 h 370"/>
                  <a:gd name="T8" fmla="*/ 384 w 624"/>
                  <a:gd name="T9" fmla="*/ 8 h 370"/>
                  <a:gd name="T10" fmla="*/ 0 w 624"/>
                  <a:gd name="T11" fmla="*/ 53 h 3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104" name="Freeform 8">
                <a:extLst>
                  <a:ext uri="{FF2B5EF4-FFF2-40B4-BE49-F238E27FC236}">
                    <a16:creationId xmlns:a16="http://schemas.microsoft.com/office/drawing/2014/main" id="{8579AA19-8C7F-BED8-73A7-7FA2D464F49A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664" y="1733"/>
                <a:ext cx="624" cy="294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105" name="Freeform 9">
                <a:extLst>
                  <a:ext uri="{FF2B5EF4-FFF2-40B4-BE49-F238E27FC236}">
                    <a16:creationId xmlns:a16="http://schemas.microsoft.com/office/drawing/2014/main" id="{8E173C03-34CD-B0A2-7DB5-C22D20EA95F6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442" y="1699"/>
                <a:ext cx="624" cy="362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272 h 272"/>
                  <a:gd name="T4" fmla="*/ 240 w 624"/>
                  <a:gd name="T5" fmla="*/ 240 h 272"/>
                  <a:gd name="T6" fmla="*/ 624 w 624"/>
                  <a:gd name="T7" fmla="*/ 272 h 272"/>
                  <a:gd name="T8" fmla="*/ 624 w 624"/>
                  <a:gd name="T9" fmla="*/ 0 h 272"/>
                  <a:gd name="T10" fmla="*/ 0 w 624"/>
                  <a:gd name="T11" fmla="*/ 0 h 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106" name="Freeform 10">
                <a:extLst>
                  <a:ext uri="{FF2B5EF4-FFF2-40B4-BE49-F238E27FC236}">
                    <a16:creationId xmlns:a16="http://schemas.microsoft.com/office/drawing/2014/main" id="{29F3D81D-8941-A9E5-FE66-E900B2C96451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156" y="1726"/>
                <a:ext cx="632" cy="315"/>
              </a:xfrm>
              <a:custGeom>
                <a:avLst/>
                <a:gdLst>
                  <a:gd name="T0" fmla="*/ 8 w 632"/>
                  <a:gd name="T1" fmla="*/ 45 h 362"/>
                  <a:gd name="T2" fmla="*/ 8 w 632"/>
                  <a:gd name="T3" fmla="*/ 317 h 362"/>
                  <a:gd name="T4" fmla="*/ 248 w 632"/>
                  <a:gd name="T5" fmla="*/ 317 h 362"/>
                  <a:gd name="T6" fmla="*/ 632 w 632"/>
                  <a:gd name="T7" fmla="*/ 317 h 362"/>
                  <a:gd name="T8" fmla="*/ 632 w 632"/>
                  <a:gd name="T9" fmla="*/ 45 h 362"/>
                  <a:gd name="T10" fmla="*/ 104 w 632"/>
                  <a:gd name="T11" fmla="*/ 45 h 362"/>
                  <a:gd name="T12" fmla="*/ 8 w 632"/>
                  <a:gd name="T13" fmla="*/ 45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107" name="Freeform 11">
                <a:extLst>
                  <a:ext uri="{FF2B5EF4-FFF2-40B4-BE49-F238E27FC236}">
                    <a16:creationId xmlns:a16="http://schemas.microsoft.com/office/drawing/2014/main" id="{7B26D5FF-1113-6578-6981-CE2272466078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3211" y="1664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108" name="Freeform 12">
                <a:extLst>
                  <a:ext uri="{FF2B5EF4-FFF2-40B4-BE49-F238E27FC236}">
                    <a16:creationId xmlns:a16="http://schemas.microsoft.com/office/drawing/2014/main" id="{6AFA91CC-5677-8732-8F7E-61E40F446B64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2870" y="1664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109" name="Freeform 13">
                <a:extLst>
                  <a:ext uri="{FF2B5EF4-FFF2-40B4-BE49-F238E27FC236}">
                    <a16:creationId xmlns:a16="http://schemas.microsoft.com/office/drawing/2014/main" id="{32DA6915-8B9A-7ABC-413E-DBC469BCD061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1830" y="1747"/>
                <a:ext cx="624" cy="255"/>
              </a:xfrm>
              <a:custGeom>
                <a:avLst/>
                <a:gdLst>
                  <a:gd name="T0" fmla="*/ 0 w 624"/>
                  <a:gd name="T1" fmla="*/ 53 h 370"/>
                  <a:gd name="T2" fmla="*/ 0 w 624"/>
                  <a:gd name="T3" fmla="*/ 325 h 370"/>
                  <a:gd name="T4" fmla="*/ 624 w 624"/>
                  <a:gd name="T5" fmla="*/ 325 h 370"/>
                  <a:gd name="T6" fmla="*/ 624 w 624"/>
                  <a:gd name="T7" fmla="*/ 53 h 370"/>
                  <a:gd name="T8" fmla="*/ 384 w 624"/>
                  <a:gd name="T9" fmla="*/ 8 h 370"/>
                  <a:gd name="T10" fmla="*/ 0 w 624"/>
                  <a:gd name="T11" fmla="*/ 53 h 3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110" name="Freeform 14">
                <a:extLst>
                  <a:ext uri="{FF2B5EF4-FFF2-40B4-BE49-F238E27FC236}">
                    <a16:creationId xmlns:a16="http://schemas.microsoft.com/office/drawing/2014/main" id="{D99819D9-4340-C404-30AA-C50DF51E04F9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2551" y="1728"/>
                <a:ext cx="624" cy="294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111" name="Freeform 15">
                <a:extLst>
                  <a:ext uri="{FF2B5EF4-FFF2-40B4-BE49-F238E27FC236}">
                    <a16:creationId xmlns:a16="http://schemas.microsoft.com/office/drawing/2014/main" id="{F390ACA1-1924-FF63-55CC-8EBE053731A8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2330" y="1694"/>
                <a:ext cx="624" cy="361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272 h 272"/>
                  <a:gd name="T4" fmla="*/ 240 w 624"/>
                  <a:gd name="T5" fmla="*/ 240 h 272"/>
                  <a:gd name="T6" fmla="*/ 624 w 624"/>
                  <a:gd name="T7" fmla="*/ 272 h 272"/>
                  <a:gd name="T8" fmla="*/ 624 w 624"/>
                  <a:gd name="T9" fmla="*/ 0 h 272"/>
                  <a:gd name="T10" fmla="*/ 0 w 624"/>
                  <a:gd name="T11" fmla="*/ 0 h 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112" name="Freeform 16">
                <a:extLst>
                  <a:ext uri="{FF2B5EF4-FFF2-40B4-BE49-F238E27FC236}">
                    <a16:creationId xmlns:a16="http://schemas.microsoft.com/office/drawing/2014/main" id="{41B1668E-BF09-1112-71C3-C1CEE791FEC9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2043" y="1721"/>
                <a:ext cx="632" cy="316"/>
              </a:xfrm>
              <a:custGeom>
                <a:avLst/>
                <a:gdLst>
                  <a:gd name="T0" fmla="*/ 8 w 632"/>
                  <a:gd name="T1" fmla="*/ 45 h 362"/>
                  <a:gd name="T2" fmla="*/ 8 w 632"/>
                  <a:gd name="T3" fmla="*/ 317 h 362"/>
                  <a:gd name="T4" fmla="*/ 248 w 632"/>
                  <a:gd name="T5" fmla="*/ 317 h 362"/>
                  <a:gd name="T6" fmla="*/ 632 w 632"/>
                  <a:gd name="T7" fmla="*/ 317 h 362"/>
                  <a:gd name="T8" fmla="*/ 632 w 632"/>
                  <a:gd name="T9" fmla="*/ 45 h 362"/>
                  <a:gd name="T10" fmla="*/ 104 w 632"/>
                  <a:gd name="T11" fmla="*/ 45 h 362"/>
                  <a:gd name="T12" fmla="*/ 8 w 632"/>
                  <a:gd name="T13" fmla="*/ 45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113" name="Freeform 17">
                <a:extLst>
                  <a:ext uri="{FF2B5EF4-FFF2-40B4-BE49-F238E27FC236}">
                    <a16:creationId xmlns:a16="http://schemas.microsoft.com/office/drawing/2014/main" id="{E3AECC0C-2794-C0A7-B3A4-DB3F2C784DE1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4077" y="1669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114" name="Freeform 18">
                <a:extLst>
                  <a:ext uri="{FF2B5EF4-FFF2-40B4-BE49-F238E27FC236}">
                    <a16:creationId xmlns:a16="http://schemas.microsoft.com/office/drawing/2014/main" id="{F38B145C-D4E2-D7CB-2A1A-C7E9CB45FE58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3736" y="1669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115" name="Freeform 19">
                <a:extLst>
                  <a:ext uri="{FF2B5EF4-FFF2-40B4-BE49-F238E27FC236}">
                    <a16:creationId xmlns:a16="http://schemas.microsoft.com/office/drawing/2014/main" id="{3BE46F17-ACF1-FBB9-06EA-7FE7173CE5F8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4584" y="1747"/>
                <a:ext cx="624" cy="255"/>
              </a:xfrm>
              <a:custGeom>
                <a:avLst/>
                <a:gdLst>
                  <a:gd name="T0" fmla="*/ 0 w 624"/>
                  <a:gd name="T1" fmla="*/ 53 h 370"/>
                  <a:gd name="T2" fmla="*/ 0 w 624"/>
                  <a:gd name="T3" fmla="*/ 325 h 370"/>
                  <a:gd name="T4" fmla="*/ 624 w 624"/>
                  <a:gd name="T5" fmla="*/ 325 h 370"/>
                  <a:gd name="T6" fmla="*/ 624 w 624"/>
                  <a:gd name="T7" fmla="*/ 53 h 370"/>
                  <a:gd name="T8" fmla="*/ 384 w 624"/>
                  <a:gd name="T9" fmla="*/ 8 h 370"/>
                  <a:gd name="T10" fmla="*/ 0 w 624"/>
                  <a:gd name="T11" fmla="*/ 53 h 3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116" name="Freeform 20">
                <a:extLst>
                  <a:ext uri="{FF2B5EF4-FFF2-40B4-BE49-F238E27FC236}">
                    <a16:creationId xmlns:a16="http://schemas.microsoft.com/office/drawing/2014/main" id="{D62504B5-D9C9-7BC3-1414-936174E956B0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469" y="1562"/>
                <a:ext cx="291" cy="625"/>
              </a:xfrm>
              <a:custGeom>
                <a:avLst/>
                <a:gdLst>
                  <a:gd name="T0" fmla="*/ 0 w 291"/>
                  <a:gd name="T1" fmla="*/ 624 h 625"/>
                  <a:gd name="T2" fmla="*/ 291 w 291"/>
                  <a:gd name="T3" fmla="*/ 625 h 625"/>
                  <a:gd name="T4" fmla="*/ 291 w 291"/>
                  <a:gd name="T5" fmla="*/ 6 h 625"/>
                  <a:gd name="T6" fmla="*/ 0 w 291"/>
                  <a:gd name="T7" fmla="*/ 0 h 625"/>
                  <a:gd name="T8" fmla="*/ 0 w 291"/>
                  <a:gd name="T9" fmla="*/ 624 h 6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117" name="Freeform 21">
                <a:extLst>
                  <a:ext uri="{FF2B5EF4-FFF2-40B4-BE49-F238E27FC236}">
                    <a16:creationId xmlns:a16="http://schemas.microsoft.com/office/drawing/2014/main" id="{696F6F39-62EA-50D9-9909-BA3DCC0A14D1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5084" y="1694"/>
                <a:ext cx="624" cy="361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272 h 272"/>
                  <a:gd name="T4" fmla="*/ 240 w 624"/>
                  <a:gd name="T5" fmla="*/ 240 h 272"/>
                  <a:gd name="T6" fmla="*/ 624 w 624"/>
                  <a:gd name="T7" fmla="*/ 272 h 272"/>
                  <a:gd name="T8" fmla="*/ 624 w 624"/>
                  <a:gd name="T9" fmla="*/ 0 h 272"/>
                  <a:gd name="T10" fmla="*/ 0 w 624"/>
                  <a:gd name="T11" fmla="*/ 0 h 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118" name="Freeform 22">
                <a:extLst>
                  <a:ext uri="{FF2B5EF4-FFF2-40B4-BE49-F238E27FC236}">
                    <a16:creationId xmlns:a16="http://schemas.microsoft.com/office/drawing/2014/main" id="{BD5D8A98-45F1-2048-83D4-0FB3D3735F70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4797" y="1721"/>
                <a:ext cx="632" cy="316"/>
              </a:xfrm>
              <a:custGeom>
                <a:avLst/>
                <a:gdLst>
                  <a:gd name="T0" fmla="*/ 8 w 632"/>
                  <a:gd name="T1" fmla="*/ 45 h 362"/>
                  <a:gd name="T2" fmla="*/ 8 w 632"/>
                  <a:gd name="T3" fmla="*/ 317 h 362"/>
                  <a:gd name="T4" fmla="*/ 248 w 632"/>
                  <a:gd name="T5" fmla="*/ 317 h 362"/>
                  <a:gd name="T6" fmla="*/ 632 w 632"/>
                  <a:gd name="T7" fmla="*/ 317 h 362"/>
                  <a:gd name="T8" fmla="*/ 632 w 632"/>
                  <a:gd name="T9" fmla="*/ 45 h 362"/>
                  <a:gd name="T10" fmla="*/ 104 w 632"/>
                  <a:gd name="T11" fmla="*/ 45 h 362"/>
                  <a:gd name="T12" fmla="*/ 8 w 632"/>
                  <a:gd name="T13" fmla="*/ 45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4119" name="Freeform 23">
              <a:extLst>
                <a:ext uri="{FF2B5EF4-FFF2-40B4-BE49-F238E27FC236}">
                  <a16:creationId xmlns:a16="http://schemas.microsoft.com/office/drawing/2014/main" id="{3BA0442A-A366-64E7-6047-3A2DC64825D3}"/>
                </a:ext>
              </a:extLst>
            </p:cNvPr>
            <p:cNvSpPr>
              <a:spLocks/>
            </p:cNvSpPr>
            <p:nvPr/>
          </p:nvSpPr>
          <p:spPr bwMode="ltGray">
            <a:xfrm flipH="1">
              <a:off x="-2" y="1536"/>
              <a:ext cx="5762" cy="412"/>
            </a:xfrm>
            <a:custGeom>
              <a:avLst/>
              <a:gdLst>
                <a:gd name="T0" fmla="*/ 0 w 5762"/>
                <a:gd name="T1" fmla="*/ 196 h 385"/>
                <a:gd name="T2" fmla="*/ 5762 w 5762"/>
                <a:gd name="T3" fmla="*/ 188 h 385"/>
                <a:gd name="T4" fmla="*/ 5762 w 5762"/>
                <a:gd name="T5" fmla="*/ 4 h 385"/>
                <a:gd name="T6" fmla="*/ 0 w 5762"/>
                <a:gd name="T7" fmla="*/ 0 h 385"/>
                <a:gd name="T8" fmla="*/ 0 w 5762"/>
                <a:gd name="T9" fmla="*/ 196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20" name="Freeform 24">
              <a:extLst>
                <a:ext uri="{FF2B5EF4-FFF2-40B4-BE49-F238E27FC236}">
                  <a16:creationId xmlns:a16="http://schemas.microsoft.com/office/drawing/2014/main" id="{C28B0474-0670-7385-F874-11B776415E3A}"/>
                </a:ext>
              </a:extLst>
            </p:cNvPr>
            <p:cNvSpPr>
              <a:spLocks/>
            </p:cNvSpPr>
            <p:nvPr/>
          </p:nvSpPr>
          <p:spPr bwMode="ltGray">
            <a:xfrm flipH="1">
              <a:off x="-2" y="2017"/>
              <a:ext cx="5761" cy="189"/>
            </a:xfrm>
            <a:custGeom>
              <a:avLst/>
              <a:gdLst>
                <a:gd name="T0" fmla="*/ 0 w 5761"/>
                <a:gd name="T1" fmla="*/ 28 h 189"/>
                <a:gd name="T2" fmla="*/ 5761 w 5761"/>
                <a:gd name="T3" fmla="*/ 0 h 189"/>
                <a:gd name="T4" fmla="*/ 5761 w 5761"/>
                <a:gd name="T5" fmla="*/ 189 h 189"/>
                <a:gd name="T6" fmla="*/ 1 w 5761"/>
                <a:gd name="T7" fmla="*/ 189 h 189"/>
                <a:gd name="T8" fmla="*/ 0 w 5761"/>
                <a:gd name="T9" fmla="*/ 28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prstDash val="solid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4121" name="Rectangle 25">
            <a:extLst>
              <a:ext uri="{FF2B5EF4-FFF2-40B4-BE49-F238E27FC236}">
                <a16:creationId xmlns:a16="http://schemas.microsoft.com/office/drawing/2014/main" id="{A21FA7F6-8A9B-5B23-2440-D6CBDC0BD52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173163" y="1371600"/>
            <a:ext cx="7772400" cy="111283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4122" name="Rectangle 26">
            <a:extLst>
              <a:ext uri="{FF2B5EF4-FFF2-40B4-BE49-F238E27FC236}">
                <a16:creationId xmlns:a16="http://schemas.microsoft.com/office/drawing/2014/main" id="{43A641DD-DDF8-FA9C-4E56-3270D7DD106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166813" y="3886200"/>
            <a:ext cx="6400800" cy="17526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4123" name="Rectangle 27">
            <a:extLst>
              <a:ext uri="{FF2B5EF4-FFF2-40B4-BE49-F238E27FC236}">
                <a16:creationId xmlns:a16="http://schemas.microsoft.com/office/drawing/2014/main" id="{BFD9F764-7336-AB90-534E-487B3923268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6813" y="6248400"/>
            <a:ext cx="19050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4124" name="Rectangle 28">
            <a:extLst>
              <a:ext uri="{FF2B5EF4-FFF2-40B4-BE49-F238E27FC236}">
                <a16:creationId xmlns:a16="http://schemas.microsoft.com/office/drawing/2014/main" id="{AFE244E9-CEE3-91A1-7B59-170DB766130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4125" name="Rectangle 29">
            <a:extLst>
              <a:ext uri="{FF2B5EF4-FFF2-40B4-BE49-F238E27FC236}">
                <a16:creationId xmlns:a16="http://schemas.microsoft.com/office/drawing/2014/main" id="{29D228E2-3FDD-5753-CF10-7CFF0200523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fld id="{47E876D6-0F5E-4E66-A308-1B0E3E617DA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C4BA26-B55B-7358-51A1-8FED516513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1DC8FDE-A8A2-A35C-7BE4-4D9A2798A0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534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A341BF2-B51A-403F-1563-1592A444492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002463" y="152400"/>
            <a:ext cx="1943100" cy="6400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71BB2D-B796-4850-D0B5-BB4D103ECD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173163" y="152400"/>
            <a:ext cx="5676900" cy="6400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3380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F6A590-0682-115E-F068-F5AEB8341D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433FC6-F16F-07AF-67B2-7D38A6E695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1387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001973-3B1E-442D-1C16-FF3BB9CE9A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F055FF-8868-4FDE-BA5D-657DB22994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69104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7B1B7A-0052-78E7-905F-84E10A95EB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084781-00B0-A705-0D10-12A911D163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73163" y="1447800"/>
            <a:ext cx="3810000" cy="5105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07193A-C505-6101-98E6-8B793A779E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35563" y="1447800"/>
            <a:ext cx="3810000" cy="5105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2329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05F040-0D3D-95DF-764B-3C4219528B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4CAFD4-A4B7-FAD0-1F83-80218FD6E8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2DBD5B-CB2D-8A4B-41C5-78CA334FB8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B70E551-F529-453F-CCA4-5F19BA1579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54044E2-30EC-636D-85F0-00679AD012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180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749F7D-E9A9-EFD5-60B3-9257F5B066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8243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26150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402D5B-F740-4E42-F557-DA49ADA12E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AA422A-D59C-7450-204A-208A7803F3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F40F44-D366-0404-B148-08E6BE6228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12101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FA032E-A52A-3169-EA85-2914B31B34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A72289E-AE59-606C-6885-52E6659FBC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CEEC255-4A75-7F8C-90BA-856EC33414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46567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02" name="Group 30">
            <a:extLst>
              <a:ext uri="{FF2B5EF4-FFF2-40B4-BE49-F238E27FC236}">
                <a16:creationId xmlns:a16="http://schemas.microsoft.com/office/drawing/2014/main" id="{7741EC45-53F4-3085-FB69-52AF22E3E206}"/>
              </a:ext>
            </a:extLst>
          </p:cNvPr>
          <p:cNvGrpSpPr>
            <a:grpSpLocks/>
          </p:cNvGrpSpPr>
          <p:nvPr/>
        </p:nvGrpSpPr>
        <p:grpSpPr bwMode="auto">
          <a:xfrm>
            <a:off x="0" y="-4763"/>
            <a:ext cx="1066800" cy="6858001"/>
            <a:chOff x="0" y="-3"/>
            <a:chExt cx="672" cy="4320"/>
          </a:xfrm>
        </p:grpSpPr>
        <p:grpSp>
          <p:nvGrpSpPr>
            <p:cNvPr id="3075" name="Group 3">
              <a:extLst>
                <a:ext uri="{FF2B5EF4-FFF2-40B4-BE49-F238E27FC236}">
                  <a16:creationId xmlns:a16="http://schemas.microsoft.com/office/drawing/2014/main" id="{45E5686D-94E3-3F3D-1121-F50FDE666D37}"/>
                </a:ext>
              </a:extLst>
            </p:cNvPr>
            <p:cNvGrpSpPr>
              <a:grpSpLocks/>
            </p:cNvGrpSpPr>
            <p:nvPr/>
          </p:nvGrpSpPr>
          <p:grpSpPr bwMode="auto">
            <a:xfrm rot="16200000" flipH="1">
              <a:off x="-1815" y="1838"/>
              <a:ext cx="4320" cy="638"/>
              <a:chOff x="-2" y="1562"/>
              <a:chExt cx="5762" cy="638"/>
            </a:xfrm>
          </p:grpSpPr>
          <p:sp>
            <p:nvSpPr>
              <p:cNvPr id="3076" name="Freeform 4">
                <a:extLst>
                  <a:ext uri="{FF2B5EF4-FFF2-40B4-BE49-F238E27FC236}">
                    <a16:creationId xmlns:a16="http://schemas.microsoft.com/office/drawing/2014/main" id="{0E69865C-A872-C994-FA21-C6B05E56C868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2559" y="-993"/>
                <a:ext cx="624" cy="5745"/>
              </a:xfrm>
              <a:custGeom>
                <a:avLst/>
                <a:gdLst>
                  <a:gd name="T0" fmla="*/ 0 w 1000"/>
                  <a:gd name="T1" fmla="*/ 0 h 720"/>
                  <a:gd name="T2" fmla="*/ 0 w 1000"/>
                  <a:gd name="T3" fmla="*/ 720 h 720"/>
                  <a:gd name="T4" fmla="*/ 1000 w 1000"/>
                  <a:gd name="T5" fmla="*/ 720 h 720"/>
                  <a:gd name="T6" fmla="*/ 1000 w 1000"/>
                  <a:gd name="T7" fmla="*/ 0 h 720"/>
                  <a:gd name="T8" fmla="*/ 0 w 1000"/>
                  <a:gd name="T9" fmla="*/ 0 h 7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77" name="Freeform 5">
                <a:extLst>
                  <a:ext uri="{FF2B5EF4-FFF2-40B4-BE49-F238E27FC236}">
                    <a16:creationId xmlns:a16="http://schemas.microsoft.com/office/drawing/2014/main" id="{6D134420-53A1-7770-9193-311A8C440AD0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1323" y="1669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78" name="Freeform 6">
                <a:extLst>
                  <a:ext uri="{FF2B5EF4-FFF2-40B4-BE49-F238E27FC236}">
                    <a16:creationId xmlns:a16="http://schemas.microsoft.com/office/drawing/2014/main" id="{4453775B-CDED-232A-8178-6762D4FACFE8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982" y="1669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79" name="Freeform 7">
                <a:extLst>
                  <a:ext uri="{FF2B5EF4-FFF2-40B4-BE49-F238E27FC236}">
                    <a16:creationId xmlns:a16="http://schemas.microsoft.com/office/drawing/2014/main" id="{B7A10765-C9A0-3013-48B3-38CB7D7220AD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-57" y="1752"/>
                <a:ext cx="624" cy="255"/>
              </a:xfrm>
              <a:custGeom>
                <a:avLst/>
                <a:gdLst>
                  <a:gd name="T0" fmla="*/ 0 w 624"/>
                  <a:gd name="T1" fmla="*/ 53 h 370"/>
                  <a:gd name="T2" fmla="*/ 0 w 624"/>
                  <a:gd name="T3" fmla="*/ 325 h 370"/>
                  <a:gd name="T4" fmla="*/ 624 w 624"/>
                  <a:gd name="T5" fmla="*/ 325 h 370"/>
                  <a:gd name="T6" fmla="*/ 624 w 624"/>
                  <a:gd name="T7" fmla="*/ 53 h 370"/>
                  <a:gd name="T8" fmla="*/ 384 w 624"/>
                  <a:gd name="T9" fmla="*/ 8 h 370"/>
                  <a:gd name="T10" fmla="*/ 0 w 624"/>
                  <a:gd name="T11" fmla="*/ 53 h 3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80" name="Freeform 8">
                <a:extLst>
                  <a:ext uri="{FF2B5EF4-FFF2-40B4-BE49-F238E27FC236}">
                    <a16:creationId xmlns:a16="http://schemas.microsoft.com/office/drawing/2014/main" id="{CCAAA582-02A1-95E0-9882-842FAAC0D9BE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664" y="1733"/>
                <a:ext cx="624" cy="294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81" name="Freeform 9">
                <a:extLst>
                  <a:ext uri="{FF2B5EF4-FFF2-40B4-BE49-F238E27FC236}">
                    <a16:creationId xmlns:a16="http://schemas.microsoft.com/office/drawing/2014/main" id="{46469DEE-E9E8-F3A2-589B-3D4660E45845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442" y="1699"/>
                <a:ext cx="624" cy="362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272 h 272"/>
                  <a:gd name="T4" fmla="*/ 240 w 624"/>
                  <a:gd name="T5" fmla="*/ 240 h 272"/>
                  <a:gd name="T6" fmla="*/ 624 w 624"/>
                  <a:gd name="T7" fmla="*/ 272 h 272"/>
                  <a:gd name="T8" fmla="*/ 624 w 624"/>
                  <a:gd name="T9" fmla="*/ 0 h 272"/>
                  <a:gd name="T10" fmla="*/ 0 w 624"/>
                  <a:gd name="T11" fmla="*/ 0 h 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82" name="Freeform 10">
                <a:extLst>
                  <a:ext uri="{FF2B5EF4-FFF2-40B4-BE49-F238E27FC236}">
                    <a16:creationId xmlns:a16="http://schemas.microsoft.com/office/drawing/2014/main" id="{C58D6047-307E-74D9-B6F8-8CC7676A1B94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156" y="1726"/>
                <a:ext cx="632" cy="315"/>
              </a:xfrm>
              <a:custGeom>
                <a:avLst/>
                <a:gdLst>
                  <a:gd name="T0" fmla="*/ 8 w 632"/>
                  <a:gd name="T1" fmla="*/ 45 h 362"/>
                  <a:gd name="T2" fmla="*/ 8 w 632"/>
                  <a:gd name="T3" fmla="*/ 317 h 362"/>
                  <a:gd name="T4" fmla="*/ 248 w 632"/>
                  <a:gd name="T5" fmla="*/ 317 h 362"/>
                  <a:gd name="T6" fmla="*/ 632 w 632"/>
                  <a:gd name="T7" fmla="*/ 317 h 362"/>
                  <a:gd name="T8" fmla="*/ 632 w 632"/>
                  <a:gd name="T9" fmla="*/ 45 h 362"/>
                  <a:gd name="T10" fmla="*/ 104 w 632"/>
                  <a:gd name="T11" fmla="*/ 45 h 362"/>
                  <a:gd name="T12" fmla="*/ 8 w 632"/>
                  <a:gd name="T13" fmla="*/ 45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83" name="Freeform 11">
                <a:extLst>
                  <a:ext uri="{FF2B5EF4-FFF2-40B4-BE49-F238E27FC236}">
                    <a16:creationId xmlns:a16="http://schemas.microsoft.com/office/drawing/2014/main" id="{14A040A5-AD11-8DD0-FD80-689C40BF5684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3211" y="1664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84" name="Freeform 12">
                <a:extLst>
                  <a:ext uri="{FF2B5EF4-FFF2-40B4-BE49-F238E27FC236}">
                    <a16:creationId xmlns:a16="http://schemas.microsoft.com/office/drawing/2014/main" id="{3BEF291E-31CE-AE6E-4343-FEFCF30DD883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2870" y="1664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85" name="Freeform 13">
                <a:extLst>
                  <a:ext uri="{FF2B5EF4-FFF2-40B4-BE49-F238E27FC236}">
                    <a16:creationId xmlns:a16="http://schemas.microsoft.com/office/drawing/2014/main" id="{15D25A16-FC6D-1223-6F2D-FBDD8E5E6D20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1830" y="1747"/>
                <a:ext cx="624" cy="255"/>
              </a:xfrm>
              <a:custGeom>
                <a:avLst/>
                <a:gdLst>
                  <a:gd name="T0" fmla="*/ 0 w 624"/>
                  <a:gd name="T1" fmla="*/ 53 h 370"/>
                  <a:gd name="T2" fmla="*/ 0 w 624"/>
                  <a:gd name="T3" fmla="*/ 325 h 370"/>
                  <a:gd name="T4" fmla="*/ 624 w 624"/>
                  <a:gd name="T5" fmla="*/ 325 h 370"/>
                  <a:gd name="T6" fmla="*/ 624 w 624"/>
                  <a:gd name="T7" fmla="*/ 53 h 370"/>
                  <a:gd name="T8" fmla="*/ 384 w 624"/>
                  <a:gd name="T9" fmla="*/ 8 h 370"/>
                  <a:gd name="T10" fmla="*/ 0 w 624"/>
                  <a:gd name="T11" fmla="*/ 53 h 3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86" name="Freeform 14">
                <a:extLst>
                  <a:ext uri="{FF2B5EF4-FFF2-40B4-BE49-F238E27FC236}">
                    <a16:creationId xmlns:a16="http://schemas.microsoft.com/office/drawing/2014/main" id="{4177920F-1FE8-AD5D-E0F1-C76ED7A96AB8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2551" y="1728"/>
                <a:ext cx="624" cy="294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87" name="Freeform 15">
                <a:extLst>
                  <a:ext uri="{FF2B5EF4-FFF2-40B4-BE49-F238E27FC236}">
                    <a16:creationId xmlns:a16="http://schemas.microsoft.com/office/drawing/2014/main" id="{CF0120CF-27BA-FBDA-BD43-02337534F452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2330" y="1694"/>
                <a:ext cx="624" cy="361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272 h 272"/>
                  <a:gd name="T4" fmla="*/ 240 w 624"/>
                  <a:gd name="T5" fmla="*/ 240 h 272"/>
                  <a:gd name="T6" fmla="*/ 624 w 624"/>
                  <a:gd name="T7" fmla="*/ 272 h 272"/>
                  <a:gd name="T8" fmla="*/ 624 w 624"/>
                  <a:gd name="T9" fmla="*/ 0 h 272"/>
                  <a:gd name="T10" fmla="*/ 0 w 624"/>
                  <a:gd name="T11" fmla="*/ 0 h 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88" name="Freeform 16">
                <a:extLst>
                  <a:ext uri="{FF2B5EF4-FFF2-40B4-BE49-F238E27FC236}">
                    <a16:creationId xmlns:a16="http://schemas.microsoft.com/office/drawing/2014/main" id="{53366B46-FAA9-4385-F856-FE25B5789041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2043" y="1721"/>
                <a:ext cx="632" cy="316"/>
              </a:xfrm>
              <a:custGeom>
                <a:avLst/>
                <a:gdLst>
                  <a:gd name="T0" fmla="*/ 8 w 632"/>
                  <a:gd name="T1" fmla="*/ 45 h 362"/>
                  <a:gd name="T2" fmla="*/ 8 w 632"/>
                  <a:gd name="T3" fmla="*/ 317 h 362"/>
                  <a:gd name="T4" fmla="*/ 248 w 632"/>
                  <a:gd name="T5" fmla="*/ 317 h 362"/>
                  <a:gd name="T6" fmla="*/ 632 w 632"/>
                  <a:gd name="T7" fmla="*/ 317 h 362"/>
                  <a:gd name="T8" fmla="*/ 632 w 632"/>
                  <a:gd name="T9" fmla="*/ 45 h 362"/>
                  <a:gd name="T10" fmla="*/ 104 w 632"/>
                  <a:gd name="T11" fmla="*/ 45 h 362"/>
                  <a:gd name="T12" fmla="*/ 8 w 632"/>
                  <a:gd name="T13" fmla="*/ 45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89" name="Freeform 17">
                <a:extLst>
                  <a:ext uri="{FF2B5EF4-FFF2-40B4-BE49-F238E27FC236}">
                    <a16:creationId xmlns:a16="http://schemas.microsoft.com/office/drawing/2014/main" id="{057618B6-8CA5-7446-43CB-004128A273F3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4077" y="1669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90" name="Freeform 18">
                <a:extLst>
                  <a:ext uri="{FF2B5EF4-FFF2-40B4-BE49-F238E27FC236}">
                    <a16:creationId xmlns:a16="http://schemas.microsoft.com/office/drawing/2014/main" id="{C71936BB-8455-0503-5EA4-42EE5AC778A1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3736" y="1669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91" name="Freeform 19">
                <a:extLst>
                  <a:ext uri="{FF2B5EF4-FFF2-40B4-BE49-F238E27FC236}">
                    <a16:creationId xmlns:a16="http://schemas.microsoft.com/office/drawing/2014/main" id="{2E8C8F9E-2D56-7B40-DC42-7F558C150A05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4584" y="1747"/>
                <a:ext cx="624" cy="255"/>
              </a:xfrm>
              <a:custGeom>
                <a:avLst/>
                <a:gdLst>
                  <a:gd name="T0" fmla="*/ 0 w 624"/>
                  <a:gd name="T1" fmla="*/ 53 h 370"/>
                  <a:gd name="T2" fmla="*/ 0 w 624"/>
                  <a:gd name="T3" fmla="*/ 325 h 370"/>
                  <a:gd name="T4" fmla="*/ 624 w 624"/>
                  <a:gd name="T5" fmla="*/ 325 h 370"/>
                  <a:gd name="T6" fmla="*/ 624 w 624"/>
                  <a:gd name="T7" fmla="*/ 53 h 370"/>
                  <a:gd name="T8" fmla="*/ 384 w 624"/>
                  <a:gd name="T9" fmla="*/ 8 h 370"/>
                  <a:gd name="T10" fmla="*/ 0 w 624"/>
                  <a:gd name="T11" fmla="*/ 53 h 3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92" name="Freeform 20">
                <a:extLst>
                  <a:ext uri="{FF2B5EF4-FFF2-40B4-BE49-F238E27FC236}">
                    <a16:creationId xmlns:a16="http://schemas.microsoft.com/office/drawing/2014/main" id="{1D040EBB-A441-2B99-B6EF-41C04F1ECD99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469" y="1562"/>
                <a:ext cx="291" cy="625"/>
              </a:xfrm>
              <a:custGeom>
                <a:avLst/>
                <a:gdLst>
                  <a:gd name="T0" fmla="*/ 0 w 291"/>
                  <a:gd name="T1" fmla="*/ 624 h 625"/>
                  <a:gd name="T2" fmla="*/ 291 w 291"/>
                  <a:gd name="T3" fmla="*/ 625 h 625"/>
                  <a:gd name="T4" fmla="*/ 291 w 291"/>
                  <a:gd name="T5" fmla="*/ 6 h 625"/>
                  <a:gd name="T6" fmla="*/ 0 w 291"/>
                  <a:gd name="T7" fmla="*/ 0 h 625"/>
                  <a:gd name="T8" fmla="*/ 0 w 291"/>
                  <a:gd name="T9" fmla="*/ 624 h 6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93" name="Freeform 21">
                <a:extLst>
                  <a:ext uri="{FF2B5EF4-FFF2-40B4-BE49-F238E27FC236}">
                    <a16:creationId xmlns:a16="http://schemas.microsoft.com/office/drawing/2014/main" id="{DFDB3A84-7E7D-B0F0-280F-4CBD8FC8653A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5084" y="1694"/>
                <a:ext cx="624" cy="361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272 h 272"/>
                  <a:gd name="T4" fmla="*/ 240 w 624"/>
                  <a:gd name="T5" fmla="*/ 240 h 272"/>
                  <a:gd name="T6" fmla="*/ 624 w 624"/>
                  <a:gd name="T7" fmla="*/ 272 h 272"/>
                  <a:gd name="T8" fmla="*/ 624 w 624"/>
                  <a:gd name="T9" fmla="*/ 0 h 272"/>
                  <a:gd name="T10" fmla="*/ 0 w 624"/>
                  <a:gd name="T11" fmla="*/ 0 h 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94" name="Freeform 22">
                <a:extLst>
                  <a:ext uri="{FF2B5EF4-FFF2-40B4-BE49-F238E27FC236}">
                    <a16:creationId xmlns:a16="http://schemas.microsoft.com/office/drawing/2014/main" id="{3F6F4DDC-36F8-55DC-0B07-46F75CC7D32E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4797" y="1721"/>
                <a:ext cx="632" cy="316"/>
              </a:xfrm>
              <a:custGeom>
                <a:avLst/>
                <a:gdLst>
                  <a:gd name="T0" fmla="*/ 8 w 632"/>
                  <a:gd name="T1" fmla="*/ 45 h 362"/>
                  <a:gd name="T2" fmla="*/ 8 w 632"/>
                  <a:gd name="T3" fmla="*/ 317 h 362"/>
                  <a:gd name="T4" fmla="*/ 248 w 632"/>
                  <a:gd name="T5" fmla="*/ 317 h 362"/>
                  <a:gd name="T6" fmla="*/ 632 w 632"/>
                  <a:gd name="T7" fmla="*/ 317 h 362"/>
                  <a:gd name="T8" fmla="*/ 632 w 632"/>
                  <a:gd name="T9" fmla="*/ 45 h 362"/>
                  <a:gd name="T10" fmla="*/ 104 w 632"/>
                  <a:gd name="T11" fmla="*/ 45 h 362"/>
                  <a:gd name="T12" fmla="*/ 8 w 632"/>
                  <a:gd name="T13" fmla="*/ 45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3095" name="Freeform 23">
              <a:extLst>
                <a:ext uri="{FF2B5EF4-FFF2-40B4-BE49-F238E27FC236}">
                  <a16:creationId xmlns:a16="http://schemas.microsoft.com/office/drawing/2014/main" id="{AA8B773D-E2CF-A2CE-2886-0B67CBD9EA31}"/>
                </a:ext>
              </a:extLst>
            </p:cNvPr>
            <p:cNvSpPr>
              <a:spLocks/>
            </p:cNvSpPr>
            <p:nvPr/>
          </p:nvSpPr>
          <p:spPr bwMode="ltGray">
            <a:xfrm rot="16200000" flipH="1">
              <a:off x="-1954" y="1951"/>
              <a:ext cx="4320" cy="412"/>
            </a:xfrm>
            <a:custGeom>
              <a:avLst/>
              <a:gdLst>
                <a:gd name="T0" fmla="*/ 0 w 5762"/>
                <a:gd name="T1" fmla="*/ 196 h 385"/>
                <a:gd name="T2" fmla="*/ 5762 w 5762"/>
                <a:gd name="T3" fmla="*/ 188 h 385"/>
                <a:gd name="T4" fmla="*/ 5762 w 5762"/>
                <a:gd name="T5" fmla="*/ 4 h 385"/>
                <a:gd name="T6" fmla="*/ 0 w 5762"/>
                <a:gd name="T7" fmla="*/ 0 h 385"/>
                <a:gd name="T8" fmla="*/ 0 w 5762"/>
                <a:gd name="T9" fmla="*/ 196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6" name="Freeform 24">
              <a:extLst>
                <a:ext uri="{FF2B5EF4-FFF2-40B4-BE49-F238E27FC236}">
                  <a16:creationId xmlns:a16="http://schemas.microsoft.com/office/drawing/2014/main" id="{3B3FA9D5-37CB-66D4-A15D-703A38275DFE}"/>
                </a:ext>
              </a:extLst>
            </p:cNvPr>
            <p:cNvSpPr>
              <a:spLocks/>
            </p:cNvSpPr>
            <p:nvPr/>
          </p:nvSpPr>
          <p:spPr bwMode="ltGray">
            <a:xfrm rot="16200000" flipH="1">
              <a:off x="-1582" y="2062"/>
              <a:ext cx="4319" cy="189"/>
            </a:xfrm>
            <a:custGeom>
              <a:avLst/>
              <a:gdLst>
                <a:gd name="T0" fmla="*/ 0 w 5761"/>
                <a:gd name="T1" fmla="*/ 28 h 189"/>
                <a:gd name="T2" fmla="*/ 5761 w 5761"/>
                <a:gd name="T3" fmla="*/ 0 h 189"/>
                <a:gd name="T4" fmla="*/ 5761 w 5761"/>
                <a:gd name="T5" fmla="*/ 189 h 189"/>
                <a:gd name="T6" fmla="*/ 1 w 5761"/>
                <a:gd name="T7" fmla="*/ 189 h 189"/>
                <a:gd name="T8" fmla="*/ 0 w 5761"/>
                <a:gd name="T9" fmla="*/ 28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3097" name="Rectangle 25">
            <a:extLst>
              <a:ext uri="{FF2B5EF4-FFF2-40B4-BE49-F238E27FC236}">
                <a16:creationId xmlns:a16="http://schemas.microsoft.com/office/drawing/2014/main" id="{9BFA7182-489B-B37D-C354-438CD86202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173163" y="1524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098" name="Rectangle 26">
            <a:extLst>
              <a:ext uri="{FF2B5EF4-FFF2-40B4-BE49-F238E27FC236}">
                <a16:creationId xmlns:a16="http://schemas.microsoft.com/office/drawing/2014/main" id="{4E09ADB2-0052-5DB5-41E4-0A09B2A807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173163" y="1447800"/>
            <a:ext cx="777240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98" grpId="0" build="p" bldLvl="2" autoUpdateAnimBg="0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309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309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309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309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309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" panose="05000000000000000000" pitchFamily="2" charset="2"/>
        <a:buChar char="n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ofteaching.com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D2ABA00D-ACE5-6381-1CC8-0826A48F446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sz="5400"/>
              <a:t>Inheritance</a:t>
            </a:r>
            <a:endParaRPr lang="en-US" altLang="en-US"/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355C5BC1-6724-8C8B-0F97-C125DC23C33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sz="4400"/>
              <a:t>Sex Linkage</a:t>
            </a:r>
            <a:endParaRPr lang="en-US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A138B46C-3E3F-1C89-FB7E-FBB859DC14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What is Sex Linkage?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CFC509D1-BE85-29D8-CE7A-9BFDC45804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/>
              <a:t>In addition to their role in determining sex, the sex chromosomes have genes for many characters.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Genes located on a sex chromosome are called sex linked genes.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In humans the term usually refers to X-linked characters: genes located only on X chromosomes.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Fathers can pass X-linked alleles to their daughters, but not sons.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Mothers can pass sex-linked alleles to both sons and daughters.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026">
            <a:extLst>
              <a:ext uri="{FF2B5EF4-FFF2-40B4-BE49-F238E27FC236}">
                <a16:creationId xmlns:a16="http://schemas.microsoft.com/office/drawing/2014/main" id="{79863B60-8447-F193-EA11-55D0DB6F53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Recessive alleles</a:t>
            </a:r>
          </a:p>
        </p:txBody>
      </p:sp>
      <p:sp>
        <p:nvSpPr>
          <p:cNvPr id="29699" name="Rectangle 1027">
            <a:extLst>
              <a:ext uri="{FF2B5EF4-FFF2-40B4-BE49-F238E27FC236}">
                <a16:creationId xmlns:a16="http://schemas.microsoft.com/office/drawing/2014/main" id="{7104ACC8-9E5D-D97B-2F7B-F266A31C3C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/>
              <a:t>If a sex linked trait is due to a recessive allele:</a:t>
            </a:r>
          </a:p>
          <a:p>
            <a:pPr lvl="1"/>
            <a:r>
              <a:rPr lang="en-US" altLang="en-US" sz="2400"/>
              <a:t>A female will express the phenotype only if she is homozygous recessive.</a:t>
            </a:r>
          </a:p>
          <a:p>
            <a:pPr lvl="1"/>
            <a:r>
              <a:rPr lang="en-US" altLang="en-US" sz="2400"/>
              <a:t>If a male receives the recessive allele from his mother he will express the phenotype.</a:t>
            </a:r>
          </a:p>
          <a:p>
            <a:r>
              <a:rPr lang="en-US" altLang="en-US" sz="2800"/>
              <a:t>Far more males have disorders that are inherited as sex linked recessives than females.</a:t>
            </a:r>
          </a:p>
          <a:p>
            <a:r>
              <a:rPr lang="en-US" altLang="en-US" sz="2800"/>
              <a:t>Examples: 	Colour blindness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800"/>
              <a:t>				Haemophilia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A64ADDDD-EF7E-3091-7B06-CC8D7E2DDF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Red-green colour blindness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565189DC-09DF-8938-13B8-65ACE75491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X chromosome has a locus for colour vision with two alleles:</a:t>
            </a:r>
          </a:p>
          <a:p>
            <a:pPr lvl="1"/>
            <a:r>
              <a:rPr lang="en-US" altLang="en-US"/>
              <a:t>X</a:t>
            </a:r>
            <a:r>
              <a:rPr lang="en-US" altLang="en-US" baseline="30000"/>
              <a:t>N</a:t>
            </a:r>
            <a:r>
              <a:rPr lang="en-US" altLang="en-US"/>
              <a:t> = Normal colour vision</a:t>
            </a:r>
          </a:p>
          <a:p>
            <a:pPr lvl="1"/>
            <a:r>
              <a:rPr lang="en-US" altLang="en-US"/>
              <a:t>X</a:t>
            </a:r>
            <a:r>
              <a:rPr lang="en-US" altLang="en-US" baseline="30000"/>
              <a:t>n</a:t>
            </a:r>
            <a:r>
              <a:rPr lang="en-US" altLang="en-US"/>
              <a:t> = Red-green colour blindness</a:t>
            </a:r>
          </a:p>
          <a:p>
            <a:r>
              <a:rPr lang="en-US" altLang="en-US"/>
              <a:t>Y chromosome does not have a colour vision locus. </a:t>
            </a:r>
          </a:p>
          <a:p>
            <a:r>
              <a:rPr lang="en-US" altLang="en-US"/>
              <a:t>If a male receives the X</a:t>
            </a:r>
            <a:r>
              <a:rPr lang="en-US" altLang="en-US" baseline="30000"/>
              <a:t>n</a:t>
            </a:r>
            <a:r>
              <a:rPr lang="en-US" altLang="en-US"/>
              <a:t> allele he will have impaired colour vision, whereas a female with X</a:t>
            </a:r>
            <a:r>
              <a:rPr lang="en-US" altLang="en-US" baseline="30000"/>
              <a:t>N</a:t>
            </a:r>
            <a:r>
              <a:rPr lang="en-US" altLang="en-US"/>
              <a:t>X</a:t>
            </a:r>
            <a:r>
              <a:rPr lang="en-US" altLang="en-US" baseline="30000"/>
              <a:t>n</a:t>
            </a:r>
            <a:r>
              <a:rPr lang="en-US" altLang="en-US"/>
              <a:t> will not.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9EDD6BF6-BD8D-A07C-4043-10DC3CD74B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Red-green colour blindness</a:t>
            </a: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79863F7D-9E18-3897-1C5C-CF10442ABC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73163" y="1447800"/>
            <a:ext cx="7772400" cy="29718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/>
              <a:t>Parental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/>
              <a:t>	Phenotypes	  Carrier Female x Normal Male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/>
              <a:t>	Genotypes                     X</a:t>
            </a:r>
            <a:r>
              <a:rPr lang="en-US" altLang="en-US" sz="2400" baseline="30000"/>
              <a:t>N</a:t>
            </a:r>
            <a:r>
              <a:rPr lang="en-US" altLang="en-US" sz="2400"/>
              <a:t>X</a:t>
            </a:r>
            <a:r>
              <a:rPr lang="en-US" altLang="en-US" sz="2400" baseline="30000"/>
              <a:t>n</a:t>
            </a:r>
            <a:r>
              <a:rPr lang="en-US" altLang="en-US" sz="2400"/>
              <a:t>                   X</a:t>
            </a:r>
            <a:r>
              <a:rPr lang="en-US" altLang="en-US" sz="2400" baseline="30000"/>
              <a:t>N</a:t>
            </a:r>
            <a:r>
              <a:rPr lang="en-US" altLang="en-US" sz="2400"/>
              <a:t>Y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/>
              <a:t>	Gametes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400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/>
              <a:t>Offspring 1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/>
              <a:t>	Genotypes	</a:t>
            </a:r>
            <a:endParaRPr lang="en-US" altLang="en-US" sz="1800"/>
          </a:p>
        </p:txBody>
      </p:sp>
      <p:sp>
        <p:nvSpPr>
          <p:cNvPr id="32772" name="Text Box 4">
            <a:extLst>
              <a:ext uri="{FF2B5EF4-FFF2-40B4-BE49-F238E27FC236}">
                <a16:creationId xmlns:a16="http://schemas.microsoft.com/office/drawing/2014/main" id="{6CE79421-D17D-6510-8701-4D258D5047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5486400"/>
            <a:ext cx="7661275" cy="1090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None/>
            </a:pPr>
            <a:r>
              <a:rPr lang="en-US" altLang="en-US">
                <a:latin typeface="Arial" panose="020B0604020202020204" pitchFamily="34" charset="0"/>
              </a:rPr>
              <a:t>Phenotypes</a:t>
            </a:r>
            <a:r>
              <a:rPr lang="en-US" altLang="en-US" sz="2000">
                <a:latin typeface="Arial" panose="020B0604020202020204" pitchFamily="34" charset="0"/>
              </a:rPr>
              <a:t>  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None/>
            </a:pPr>
            <a:r>
              <a:rPr lang="en-US" altLang="en-US" sz="2000">
                <a:latin typeface="Arial" panose="020B0604020202020204" pitchFamily="34" charset="0"/>
              </a:rPr>
              <a:t>Normal Female : Carrier Female : Normal Male : Colour blind Male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None/>
            </a:pPr>
            <a:r>
              <a:rPr lang="en-US" altLang="en-US" sz="2000">
                <a:latin typeface="Arial" panose="020B0604020202020204" pitchFamily="34" charset="0"/>
              </a:rPr>
              <a:t>            1           :            1             :           1         :               1</a:t>
            </a:r>
            <a:endParaRPr lang="en-US" altLang="en-US" sz="2000"/>
          </a:p>
        </p:txBody>
      </p:sp>
      <p:sp>
        <p:nvSpPr>
          <p:cNvPr id="32775" name="Oval 7">
            <a:extLst>
              <a:ext uri="{FF2B5EF4-FFF2-40B4-BE49-F238E27FC236}">
                <a16:creationId xmlns:a16="http://schemas.microsoft.com/office/drawing/2014/main" id="{5663CC9A-ACD1-4106-BC8F-34CD126100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26670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GB" altLang="en-US" sz="1800">
                <a:latin typeface="Verdana" panose="020B0604030504040204" pitchFamily="34" charset="0"/>
              </a:rPr>
              <a:t>X</a:t>
            </a:r>
            <a:r>
              <a:rPr lang="en-GB" altLang="en-US" sz="1800" baseline="30000">
                <a:latin typeface="Verdana" panose="020B0604030504040204" pitchFamily="34" charset="0"/>
              </a:rPr>
              <a:t>N</a:t>
            </a:r>
            <a:endParaRPr lang="en-GB" altLang="en-US"/>
          </a:p>
        </p:txBody>
      </p:sp>
      <p:sp>
        <p:nvSpPr>
          <p:cNvPr id="32776" name="Oval 8">
            <a:extLst>
              <a:ext uri="{FF2B5EF4-FFF2-40B4-BE49-F238E27FC236}">
                <a16:creationId xmlns:a16="http://schemas.microsoft.com/office/drawing/2014/main" id="{A5F1A483-103A-A25C-D290-2461B496D7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26670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GB" altLang="en-US" sz="1800">
                <a:latin typeface="Verdana" panose="020B0604030504040204" pitchFamily="34" charset="0"/>
              </a:rPr>
              <a:t>X</a:t>
            </a:r>
            <a:r>
              <a:rPr lang="en-GB" altLang="en-US" sz="1800" baseline="30000">
                <a:latin typeface="Verdana" panose="020B0604030504040204" pitchFamily="34" charset="0"/>
              </a:rPr>
              <a:t>n</a:t>
            </a:r>
            <a:endParaRPr lang="en-GB" altLang="en-US"/>
          </a:p>
        </p:txBody>
      </p:sp>
      <p:sp>
        <p:nvSpPr>
          <p:cNvPr id="32777" name="Oval 9">
            <a:extLst>
              <a:ext uri="{FF2B5EF4-FFF2-40B4-BE49-F238E27FC236}">
                <a16:creationId xmlns:a16="http://schemas.microsoft.com/office/drawing/2014/main" id="{D92917C4-9346-0EEF-A363-B3954B022D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0" y="26670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GB" altLang="en-US" sz="1800">
                <a:latin typeface="Verdana" panose="020B0604030504040204" pitchFamily="34" charset="0"/>
              </a:rPr>
              <a:t>X</a:t>
            </a:r>
            <a:r>
              <a:rPr lang="en-GB" altLang="en-US" sz="1800" baseline="30000">
                <a:latin typeface="Verdana" panose="020B0604030504040204" pitchFamily="34" charset="0"/>
              </a:rPr>
              <a:t>N</a:t>
            </a:r>
            <a:endParaRPr lang="en-GB" altLang="en-US"/>
          </a:p>
        </p:txBody>
      </p:sp>
      <p:sp>
        <p:nvSpPr>
          <p:cNvPr id="32778" name="Oval 10">
            <a:extLst>
              <a:ext uri="{FF2B5EF4-FFF2-40B4-BE49-F238E27FC236}">
                <a16:creationId xmlns:a16="http://schemas.microsoft.com/office/drawing/2014/main" id="{C2480379-7F82-15B0-D5A5-F1352C8A42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26670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GB" altLang="en-US" sz="1800">
                <a:latin typeface="Verdana" panose="020B0604030504040204" pitchFamily="34" charset="0"/>
              </a:rPr>
              <a:t>Y</a:t>
            </a:r>
            <a:endParaRPr lang="en-GB" altLang="en-US"/>
          </a:p>
        </p:txBody>
      </p:sp>
      <p:graphicFrame>
        <p:nvGraphicFramePr>
          <p:cNvPr id="32855" name="Group 87">
            <a:extLst>
              <a:ext uri="{FF2B5EF4-FFF2-40B4-BE49-F238E27FC236}">
                <a16:creationId xmlns:a16="http://schemas.microsoft.com/office/drawing/2014/main" id="{A0CE0C83-394F-F0C3-B29F-147283737CAC}"/>
              </a:ext>
            </a:extLst>
          </p:cNvPr>
          <p:cNvGraphicFramePr>
            <a:graphicFrameLocks noGrp="1"/>
          </p:cNvGraphicFramePr>
          <p:nvPr/>
        </p:nvGraphicFramePr>
        <p:xfrm>
          <a:off x="3276600" y="3352800"/>
          <a:ext cx="5181600" cy="2108200"/>
        </p:xfrm>
        <a:graphic>
          <a:graphicData uri="http://schemas.openxmlformats.org/drawingml/2006/table">
            <a:tbl>
              <a:tblPr/>
              <a:tblGrid>
                <a:gridCol w="1295400">
                  <a:extLst>
                    <a:ext uri="{9D8B030D-6E8A-4147-A177-3AD203B41FA5}">
                      <a16:colId xmlns:a16="http://schemas.microsoft.com/office/drawing/2014/main" val="2451615347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78473027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1159836518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1081642933"/>
                    </a:ext>
                  </a:extLst>
                </a:gridCol>
              </a:tblGrid>
              <a:tr h="5270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Female Gametes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8327476"/>
                  </a:ext>
                </a:extLst>
              </a:tr>
              <a:tr h="5270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  <a:r>
                        <a:rPr kumimoji="0" lang="en-US" altLang="en-US" sz="2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  <a:r>
                        <a:rPr kumimoji="0" lang="en-US" altLang="en-US" sz="2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58486303"/>
                  </a:ext>
                </a:extLst>
              </a:tr>
              <a:tr h="527050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Male Gametes</a:t>
                      </a: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  <a:r>
                        <a:rPr kumimoji="0" lang="en-US" altLang="en-US" sz="2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  <a:r>
                        <a:rPr kumimoji="0" lang="en-US" altLang="en-US" sz="2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N </a:t>
                      </a: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  <a:r>
                        <a:rPr kumimoji="0" lang="en-US" altLang="en-US" sz="2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  <a:r>
                        <a:rPr kumimoji="0" lang="en-US" altLang="en-US" sz="2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N </a:t>
                      </a: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  <a:r>
                        <a:rPr kumimoji="0" lang="en-US" altLang="en-US" sz="2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91437518"/>
                  </a:ext>
                </a:extLst>
              </a:tr>
              <a:tr h="52705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  <a:r>
                        <a:rPr kumimoji="0" lang="en-US" altLang="en-US" sz="2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N </a:t>
                      </a: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  <a:r>
                        <a:rPr kumimoji="0" lang="en-US" altLang="en-US" sz="2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n </a:t>
                      </a: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894446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27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27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27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27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27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27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27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2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 bldLvl="2" autoUpdateAnimBg="0"/>
      <p:bldP spid="32772" grpId="0" autoUpdateAnimBg="0"/>
      <p:bldP spid="32775" grpId="0" animBg="1" autoUpdateAnimBg="0"/>
      <p:bldP spid="32776" grpId="0" animBg="1" autoUpdateAnimBg="0"/>
      <p:bldP spid="32777" grpId="0" animBg="1" autoUpdateAnimBg="0"/>
      <p:bldP spid="32778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64DC04CA-7D47-359A-64A8-E8FC7D6394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Showing genetic pedigree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C589AF52-C789-3020-6158-CF556FDDEA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73163" y="1447800"/>
            <a:ext cx="4008437" cy="533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Unaffected female:</a:t>
            </a:r>
          </a:p>
        </p:txBody>
      </p:sp>
      <p:sp>
        <p:nvSpPr>
          <p:cNvPr id="30724" name="Rectangle 4">
            <a:extLst>
              <a:ext uri="{FF2B5EF4-FFF2-40B4-BE49-F238E27FC236}">
                <a16:creationId xmlns:a16="http://schemas.microsoft.com/office/drawing/2014/main" id="{C7F89A42-0FD1-C9C8-3A4C-9AC137AC8D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3163" y="1981200"/>
            <a:ext cx="4008437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/>
              <a:t>Affected female:</a:t>
            </a:r>
          </a:p>
        </p:txBody>
      </p:sp>
      <p:sp>
        <p:nvSpPr>
          <p:cNvPr id="30725" name="Rectangle 5">
            <a:extLst>
              <a:ext uri="{FF2B5EF4-FFF2-40B4-BE49-F238E27FC236}">
                <a16:creationId xmlns:a16="http://schemas.microsoft.com/office/drawing/2014/main" id="{9A60E674-FF79-A41E-B10B-C8976A65FE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3163" y="2514600"/>
            <a:ext cx="4008437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/>
              <a:t>Unaffected male:</a:t>
            </a:r>
          </a:p>
        </p:txBody>
      </p:sp>
      <p:sp>
        <p:nvSpPr>
          <p:cNvPr id="30726" name="Rectangle 6">
            <a:extLst>
              <a:ext uri="{FF2B5EF4-FFF2-40B4-BE49-F238E27FC236}">
                <a16:creationId xmlns:a16="http://schemas.microsoft.com/office/drawing/2014/main" id="{BFF4BDD5-7CA4-53A6-7E94-8BF22BF455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3163" y="3048000"/>
            <a:ext cx="4008437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/>
              <a:t>Affected male:</a:t>
            </a:r>
          </a:p>
        </p:txBody>
      </p:sp>
      <p:sp>
        <p:nvSpPr>
          <p:cNvPr id="30727" name="Oval 7">
            <a:extLst>
              <a:ext uri="{FF2B5EF4-FFF2-40B4-BE49-F238E27FC236}">
                <a16:creationId xmlns:a16="http://schemas.microsoft.com/office/drawing/2014/main" id="{8A77FC69-D981-C407-30E3-FB92E06847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1524000"/>
            <a:ext cx="381000" cy="3810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729" name="Oval 9">
            <a:extLst>
              <a:ext uri="{FF2B5EF4-FFF2-40B4-BE49-F238E27FC236}">
                <a16:creationId xmlns:a16="http://schemas.microsoft.com/office/drawing/2014/main" id="{F9D306FA-BBAB-E985-337D-5E12087FC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2057400"/>
            <a:ext cx="381000" cy="3810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730" name="Rectangle 10">
            <a:extLst>
              <a:ext uri="{FF2B5EF4-FFF2-40B4-BE49-F238E27FC236}">
                <a16:creationId xmlns:a16="http://schemas.microsoft.com/office/drawing/2014/main" id="{1D1845E1-332C-0DBE-7EBE-8E86A5C358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25908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731" name="Rectangle 11">
            <a:extLst>
              <a:ext uri="{FF2B5EF4-FFF2-40B4-BE49-F238E27FC236}">
                <a16:creationId xmlns:a16="http://schemas.microsoft.com/office/drawing/2014/main" id="{9741D420-2A96-0B8A-921F-226055C9CD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3048000"/>
            <a:ext cx="381000" cy="381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732" name="Rectangle 12">
            <a:extLst>
              <a:ext uri="{FF2B5EF4-FFF2-40B4-BE49-F238E27FC236}">
                <a16:creationId xmlns:a16="http://schemas.microsoft.com/office/drawing/2014/main" id="{D25C2B27-4D71-935F-FD1F-2844D15097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38862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733" name="Oval 13">
            <a:extLst>
              <a:ext uri="{FF2B5EF4-FFF2-40B4-BE49-F238E27FC236}">
                <a16:creationId xmlns:a16="http://schemas.microsoft.com/office/drawing/2014/main" id="{FA3D8CDB-13A4-EBD5-C6C6-2CF299BB1D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3886200"/>
            <a:ext cx="381000" cy="3810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734" name="Rectangle 14">
            <a:extLst>
              <a:ext uri="{FF2B5EF4-FFF2-40B4-BE49-F238E27FC236}">
                <a16:creationId xmlns:a16="http://schemas.microsoft.com/office/drawing/2014/main" id="{FC4D7335-2BE9-DB21-2A3C-95FCEC9294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4800600"/>
            <a:ext cx="381000" cy="381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735" name="Rectangle 15">
            <a:extLst>
              <a:ext uri="{FF2B5EF4-FFF2-40B4-BE49-F238E27FC236}">
                <a16:creationId xmlns:a16="http://schemas.microsoft.com/office/drawing/2014/main" id="{26B0BF6A-D6D7-FC66-D0A4-760CC69826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48006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736" name="Oval 16">
            <a:extLst>
              <a:ext uri="{FF2B5EF4-FFF2-40B4-BE49-F238E27FC236}">
                <a16:creationId xmlns:a16="http://schemas.microsoft.com/office/drawing/2014/main" id="{EF84A983-85EF-C171-FBCF-6B7841030A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4800600"/>
            <a:ext cx="381000" cy="3810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737" name="Rectangle 17">
            <a:extLst>
              <a:ext uri="{FF2B5EF4-FFF2-40B4-BE49-F238E27FC236}">
                <a16:creationId xmlns:a16="http://schemas.microsoft.com/office/drawing/2014/main" id="{F1E84376-18F5-AC17-DF6C-5129CA13B4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4800600"/>
            <a:ext cx="381000" cy="381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738" name="Oval 18">
            <a:extLst>
              <a:ext uri="{FF2B5EF4-FFF2-40B4-BE49-F238E27FC236}">
                <a16:creationId xmlns:a16="http://schemas.microsoft.com/office/drawing/2014/main" id="{6A252E4D-B9B3-5660-F806-5DC5E14AEE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4800600"/>
            <a:ext cx="381000" cy="3810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739" name="Rectangle 19">
            <a:extLst>
              <a:ext uri="{FF2B5EF4-FFF2-40B4-BE49-F238E27FC236}">
                <a16:creationId xmlns:a16="http://schemas.microsoft.com/office/drawing/2014/main" id="{0EA5D32B-5B79-2CA6-DD9D-48388233F4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56388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740" name="Oval 20">
            <a:extLst>
              <a:ext uri="{FF2B5EF4-FFF2-40B4-BE49-F238E27FC236}">
                <a16:creationId xmlns:a16="http://schemas.microsoft.com/office/drawing/2014/main" id="{F0C44A39-CC69-6F6B-F337-7E9F612A4F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5638800"/>
            <a:ext cx="381000" cy="3810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GB" altLang="en-US"/>
          </a:p>
        </p:txBody>
      </p:sp>
      <p:sp>
        <p:nvSpPr>
          <p:cNvPr id="30741" name="Oval 21">
            <a:extLst>
              <a:ext uri="{FF2B5EF4-FFF2-40B4-BE49-F238E27FC236}">
                <a16:creationId xmlns:a16="http://schemas.microsoft.com/office/drawing/2014/main" id="{522470F2-8878-7E98-6A65-9087218356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5638800"/>
            <a:ext cx="381000" cy="3810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GB" altLang="en-US"/>
          </a:p>
        </p:txBody>
      </p:sp>
      <p:sp>
        <p:nvSpPr>
          <p:cNvPr id="30742" name="Oval 22">
            <a:extLst>
              <a:ext uri="{FF2B5EF4-FFF2-40B4-BE49-F238E27FC236}">
                <a16:creationId xmlns:a16="http://schemas.microsoft.com/office/drawing/2014/main" id="{30A56C1B-3A0E-CABF-86C5-0B86DFBFE8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5638800"/>
            <a:ext cx="381000" cy="3810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GB" altLang="en-US"/>
          </a:p>
        </p:txBody>
      </p:sp>
      <p:sp>
        <p:nvSpPr>
          <p:cNvPr id="30743" name="Rectangle 23">
            <a:extLst>
              <a:ext uri="{FF2B5EF4-FFF2-40B4-BE49-F238E27FC236}">
                <a16:creationId xmlns:a16="http://schemas.microsoft.com/office/drawing/2014/main" id="{F79AB88E-6997-05E9-7F82-E02B5BA72D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56388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744" name="Line 24">
            <a:extLst>
              <a:ext uri="{FF2B5EF4-FFF2-40B4-BE49-F238E27FC236}">
                <a16:creationId xmlns:a16="http://schemas.microsoft.com/office/drawing/2014/main" id="{0A4D3D47-558F-4B2F-BA35-525F309B766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6200" y="41148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745" name="Line 25">
            <a:extLst>
              <a:ext uri="{FF2B5EF4-FFF2-40B4-BE49-F238E27FC236}">
                <a16:creationId xmlns:a16="http://schemas.microsoft.com/office/drawing/2014/main" id="{F99C3B41-D030-8B19-AEF7-8D7A10BC5AD4}"/>
              </a:ext>
            </a:extLst>
          </p:cNvPr>
          <p:cNvSpPr>
            <a:spLocks noChangeShapeType="1"/>
          </p:cNvSpPr>
          <p:nvPr/>
        </p:nvSpPr>
        <p:spPr bwMode="auto">
          <a:xfrm>
            <a:off x="3429000" y="50292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746" name="Line 26">
            <a:extLst>
              <a:ext uri="{FF2B5EF4-FFF2-40B4-BE49-F238E27FC236}">
                <a16:creationId xmlns:a16="http://schemas.microsoft.com/office/drawing/2014/main" id="{6F6DD816-C9AB-B311-432C-9C28F48BEB3A}"/>
              </a:ext>
            </a:extLst>
          </p:cNvPr>
          <p:cNvSpPr>
            <a:spLocks noChangeShapeType="1"/>
          </p:cNvSpPr>
          <p:nvPr/>
        </p:nvSpPr>
        <p:spPr bwMode="auto">
          <a:xfrm>
            <a:off x="5181600" y="50292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747" name="Line 27">
            <a:extLst>
              <a:ext uri="{FF2B5EF4-FFF2-40B4-BE49-F238E27FC236}">
                <a16:creationId xmlns:a16="http://schemas.microsoft.com/office/drawing/2014/main" id="{6727205B-F08D-9ECA-8768-AEF7B743455B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4495800"/>
            <a:ext cx="2590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748" name="Line 28">
            <a:extLst>
              <a:ext uri="{FF2B5EF4-FFF2-40B4-BE49-F238E27FC236}">
                <a16:creationId xmlns:a16="http://schemas.microsoft.com/office/drawing/2014/main" id="{EEF34896-0DA2-CD99-D976-B3D0C7EA754A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4495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749" name="Line 29">
            <a:extLst>
              <a:ext uri="{FF2B5EF4-FFF2-40B4-BE49-F238E27FC236}">
                <a16:creationId xmlns:a16="http://schemas.microsoft.com/office/drawing/2014/main" id="{A523F5B6-0EFA-1BC6-6B8E-E5BF3B451DBB}"/>
              </a:ext>
            </a:extLst>
          </p:cNvPr>
          <p:cNvSpPr>
            <a:spLocks noChangeShapeType="1"/>
          </p:cNvSpPr>
          <p:nvPr/>
        </p:nvSpPr>
        <p:spPr bwMode="auto">
          <a:xfrm>
            <a:off x="3962400" y="4495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750" name="Line 30">
            <a:extLst>
              <a:ext uri="{FF2B5EF4-FFF2-40B4-BE49-F238E27FC236}">
                <a16:creationId xmlns:a16="http://schemas.microsoft.com/office/drawing/2014/main" id="{68F16FF6-E319-CFC3-92F4-90D00F7B1E47}"/>
              </a:ext>
            </a:extLst>
          </p:cNvPr>
          <p:cNvSpPr>
            <a:spLocks noChangeShapeType="1"/>
          </p:cNvSpPr>
          <p:nvPr/>
        </p:nvSpPr>
        <p:spPr bwMode="auto">
          <a:xfrm>
            <a:off x="4191000" y="4114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751" name="Line 31">
            <a:extLst>
              <a:ext uri="{FF2B5EF4-FFF2-40B4-BE49-F238E27FC236}">
                <a16:creationId xmlns:a16="http://schemas.microsoft.com/office/drawing/2014/main" id="{E8363CC6-6203-2405-7320-C672F8D5936B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4495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752" name="Line 32">
            <a:extLst>
              <a:ext uri="{FF2B5EF4-FFF2-40B4-BE49-F238E27FC236}">
                <a16:creationId xmlns:a16="http://schemas.microsoft.com/office/drawing/2014/main" id="{CF91E90D-284F-0232-0823-D0F6807B3853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0400" y="54864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753" name="Line 33">
            <a:extLst>
              <a:ext uri="{FF2B5EF4-FFF2-40B4-BE49-F238E27FC236}">
                <a16:creationId xmlns:a16="http://schemas.microsoft.com/office/drawing/2014/main" id="{F326CF79-1A40-E00F-B4F7-9B89021D73C0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5029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754" name="Line 34">
            <a:extLst>
              <a:ext uri="{FF2B5EF4-FFF2-40B4-BE49-F238E27FC236}">
                <a16:creationId xmlns:a16="http://schemas.microsoft.com/office/drawing/2014/main" id="{181F9482-F97C-3317-AB29-A5DC769D43D7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0400" y="5486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756" name="Line 36">
            <a:extLst>
              <a:ext uri="{FF2B5EF4-FFF2-40B4-BE49-F238E27FC236}">
                <a16:creationId xmlns:a16="http://schemas.microsoft.com/office/drawing/2014/main" id="{03182FB0-DF59-52D7-7A75-8670B343ADA9}"/>
              </a:ext>
            </a:extLst>
          </p:cNvPr>
          <p:cNvSpPr>
            <a:spLocks noChangeShapeType="1"/>
          </p:cNvSpPr>
          <p:nvPr/>
        </p:nvSpPr>
        <p:spPr bwMode="auto">
          <a:xfrm>
            <a:off x="3962400" y="5486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757" name="Line 37">
            <a:extLst>
              <a:ext uri="{FF2B5EF4-FFF2-40B4-BE49-F238E27FC236}">
                <a16:creationId xmlns:a16="http://schemas.microsoft.com/office/drawing/2014/main" id="{849A39C3-0E3F-A7E4-7AED-0C65EADE64E7}"/>
              </a:ext>
            </a:extLst>
          </p:cNvPr>
          <p:cNvSpPr>
            <a:spLocks noChangeShapeType="1"/>
          </p:cNvSpPr>
          <p:nvPr/>
        </p:nvSpPr>
        <p:spPr bwMode="auto">
          <a:xfrm>
            <a:off x="4800600" y="54864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758" name="Line 38">
            <a:extLst>
              <a:ext uri="{FF2B5EF4-FFF2-40B4-BE49-F238E27FC236}">
                <a16:creationId xmlns:a16="http://schemas.microsoft.com/office/drawing/2014/main" id="{BF19AE17-2E8C-6BCA-9CE4-BD31F745D340}"/>
              </a:ext>
            </a:extLst>
          </p:cNvPr>
          <p:cNvSpPr>
            <a:spLocks noChangeShapeType="1"/>
          </p:cNvSpPr>
          <p:nvPr/>
        </p:nvSpPr>
        <p:spPr bwMode="auto">
          <a:xfrm>
            <a:off x="5486400" y="5029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760" name="Line 40">
            <a:extLst>
              <a:ext uri="{FF2B5EF4-FFF2-40B4-BE49-F238E27FC236}">
                <a16:creationId xmlns:a16="http://schemas.microsoft.com/office/drawing/2014/main" id="{BB5C6E0F-9385-6418-6CE0-6A8B658346FA}"/>
              </a:ext>
            </a:extLst>
          </p:cNvPr>
          <p:cNvSpPr>
            <a:spLocks noChangeShapeType="1"/>
          </p:cNvSpPr>
          <p:nvPr/>
        </p:nvSpPr>
        <p:spPr bwMode="auto">
          <a:xfrm>
            <a:off x="4800600" y="5486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761" name="Line 41">
            <a:extLst>
              <a:ext uri="{FF2B5EF4-FFF2-40B4-BE49-F238E27FC236}">
                <a16:creationId xmlns:a16="http://schemas.microsoft.com/office/drawing/2014/main" id="{07540B72-2163-E5F3-0181-A7497A362411}"/>
              </a:ext>
            </a:extLst>
          </p:cNvPr>
          <p:cNvSpPr>
            <a:spLocks noChangeShapeType="1"/>
          </p:cNvSpPr>
          <p:nvPr/>
        </p:nvSpPr>
        <p:spPr bwMode="auto">
          <a:xfrm>
            <a:off x="5486400" y="5410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762" name="Line 42">
            <a:extLst>
              <a:ext uri="{FF2B5EF4-FFF2-40B4-BE49-F238E27FC236}">
                <a16:creationId xmlns:a16="http://schemas.microsoft.com/office/drawing/2014/main" id="{28C9DFCB-AA02-164A-1C88-D80E4AD05428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0" y="5486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763" name="Text Box 43">
            <a:extLst>
              <a:ext uri="{FF2B5EF4-FFF2-40B4-BE49-F238E27FC236}">
                <a16:creationId xmlns:a16="http://schemas.microsoft.com/office/drawing/2014/main" id="{318CC329-8AB8-CA20-1B61-FF1A9C25B5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9338" y="4262438"/>
            <a:ext cx="296862" cy="309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400">
                <a:latin typeface="Verdana" panose="020B0604030504040204" pitchFamily="34" charset="0"/>
              </a:rPr>
              <a:t>1</a:t>
            </a:r>
            <a:endParaRPr lang="en-US" altLang="en-US"/>
          </a:p>
        </p:txBody>
      </p:sp>
      <p:sp>
        <p:nvSpPr>
          <p:cNvPr id="30764" name="Text Box 44">
            <a:extLst>
              <a:ext uri="{FF2B5EF4-FFF2-40B4-BE49-F238E27FC236}">
                <a16:creationId xmlns:a16="http://schemas.microsoft.com/office/drawing/2014/main" id="{CAF73CFD-A76D-3801-55E1-61EDF590DA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03738" y="4262438"/>
            <a:ext cx="296862" cy="309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400">
                <a:latin typeface="Verdana" panose="020B0604030504040204" pitchFamily="34" charset="0"/>
              </a:rPr>
              <a:t>2</a:t>
            </a:r>
            <a:endParaRPr lang="en-US" altLang="en-US"/>
          </a:p>
        </p:txBody>
      </p:sp>
      <p:sp>
        <p:nvSpPr>
          <p:cNvPr id="30765" name="Text Box 45">
            <a:extLst>
              <a:ext uri="{FF2B5EF4-FFF2-40B4-BE49-F238E27FC236}">
                <a16:creationId xmlns:a16="http://schemas.microsoft.com/office/drawing/2014/main" id="{39B5FE87-F274-7BFB-9CF9-BC31700AC6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17738" y="5181600"/>
            <a:ext cx="296862" cy="309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400">
                <a:latin typeface="Verdana" panose="020B0604030504040204" pitchFamily="34" charset="0"/>
              </a:rPr>
              <a:t>1</a:t>
            </a:r>
            <a:endParaRPr lang="en-US" altLang="en-US"/>
          </a:p>
        </p:txBody>
      </p:sp>
      <p:sp>
        <p:nvSpPr>
          <p:cNvPr id="30766" name="Text Box 46">
            <a:extLst>
              <a:ext uri="{FF2B5EF4-FFF2-40B4-BE49-F238E27FC236}">
                <a16:creationId xmlns:a16="http://schemas.microsoft.com/office/drawing/2014/main" id="{382EF371-96CA-539F-7D0C-AD4428E530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5176838"/>
            <a:ext cx="296863" cy="309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400">
                <a:latin typeface="Verdana" panose="020B0604030504040204" pitchFamily="34" charset="0"/>
              </a:rPr>
              <a:t>2</a:t>
            </a:r>
            <a:endParaRPr lang="en-US" altLang="en-US"/>
          </a:p>
        </p:txBody>
      </p:sp>
      <p:sp>
        <p:nvSpPr>
          <p:cNvPr id="30767" name="Text Box 47">
            <a:extLst>
              <a:ext uri="{FF2B5EF4-FFF2-40B4-BE49-F238E27FC236}">
                <a16:creationId xmlns:a16="http://schemas.microsoft.com/office/drawing/2014/main" id="{9F63ADEB-7F55-7148-850F-4B0AB70CB7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5181600"/>
            <a:ext cx="296863" cy="309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400">
                <a:latin typeface="Verdana" panose="020B0604030504040204" pitchFamily="34" charset="0"/>
              </a:rPr>
              <a:t>3</a:t>
            </a:r>
            <a:endParaRPr lang="en-US" altLang="en-US"/>
          </a:p>
        </p:txBody>
      </p:sp>
      <p:sp>
        <p:nvSpPr>
          <p:cNvPr id="30768" name="Text Box 48">
            <a:extLst>
              <a:ext uri="{FF2B5EF4-FFF2-40B4-BE49-F238E27FC236}">
                <a16:creationId xmlns:a16="http://schemas.microsoft.com/office/drawing/2014/main" id="{EFBD405B-404C-AB6B-0303-E8603E2E66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5176838"/>
            <a:ext cx="296863" cy="309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400">
                <a:latin typeface="Verdana" panose="020B0604030504040204" pitchFamily="34" charset="0"/>
              </a:rPr>
              <a:t>4</a:t>
            </a:r>
            <a:endParaRPr lang="en-US" altLang="en-US"/>
          </a:p>
        </p:txBody>
      </p:sp>
      <p:sp>
        <p:nvSpPr>
          <p:cNvPr id="30769" name="Text Box 49">
            <a:extLst>
              <a:ext uri="{FF2B5EF4-FFF2-40B4-BE49-F238E27FC236}">
                <a16:creationId xmlns:a16="http://schemas.microsoft.com/office/drawing/2014/main" id="{95E17C9F-F59A-DF76-960C-A2BAA881CE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9138" y="5181600"/>
            <a:ext cx="296862" cy="309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400">
                <a:latin typeface="Verdana" panose="020B0604030504040204" pitchFamily="34" charset="0"/>
              </a:rPr>
              <a:t>5</a:t>
            </a:r>
            <a:endParaRPr lang="en-US" altLang="en-US"/>
          </a:p>
        </p:txBody>
      </p:sp>
      <p:sp>
        <p:nvSpPr>
          <p:cNvPr id="30770" name="Text Box 50">
            <a:extLst>
              <a:ext uri="{FF2B5EF4-FFF2-40B4-BE49-F238E27FC236}">
                <a16:creationId xmlns:a16="http://schemas.microsoft.com/office/drawing/2014/main" id="{9C0194E8-3604-B898-9980-D1B3AC6463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55938" y="6015038"/>
            <a:ext cx="296862" cy="309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400">
                <a:latin typeface="Verdana" panose="020B0604030504040204" pitchFamily="34" charset="0"/>
              </a:rPr>
              <a:t>1</a:t>
            </a:r>
            <a:endParaRPr lang="en-US" altLang="en-US"/>
          </a:p>
        </p:txBody>
      </p:sp>
      <p:sp>
        <p:nvSpPr>
          <p:cNvPr id="30771" name="Text Box 51">
            <a:extLst>
              <a:ext uri="{FF2B5EF4-FFF2-40B4-BE49-F238E27FC236}">
                <a16:creationId xmlns:a16="http://schemas.microsoft.com/office/drawing/2014/main" id="{50D929B0-69F5-6E87-5486-E4B785BC5C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94138" y="6010275"/>
            <a:ext cx="296862" cy="309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400">
                <a:latin typeface="Verdana" panose="020B0604030504040204" pitchFamily="34" charset="0"/>
              </a:rPr>
              <a:t>2</a:t>
            </a:r>
            <a:endParaRPr lang="en-US" altLang="en-US"/>
          </a:p>
        </p:txBody>
      </p:sp>
      <p:sp>
        <p:nvSpPr>
          <p:cNvPr id="30772" name="Text Box 52">
            <a:extLst>
              <a:ext uri="{FF2B5EF4-FFF2-40B4-BE49-F238E27FC236}">
                <a16:creationId xmlns:a16="http://schemas.microsoft.com/office/drawing/2014/main" id="{601B60E1-5BE1-7348-B1B4-37C0E86F23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6015038"/>
            <a:ext cx="296863" cy="309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400">
                <a:latin typeface="Verdana" panose="020B0604030504040204" pitchFamily="34" charset="0"/>
              </a:rPr>
              <a:t>3</a:t>
            </a:r>
            <a:endParaRPr lang="en-US" altLang="en-US"/>
          </a:p>
        </p:txBody>
      </p:sp>
      <p:sp>
        <p:nvSpPr>
          <p:cNvPr id="30773" name="Text Box 53">
            <a:extLst>
              <a:ext uri="{FF2B5EF4-FFF2-40B4-BE49-F238E27FC236}">
                <a16:creationId xmlns:a16="http://schemas.microsoft.com/office/drawing/2014/main" id="{5036B551-2DCC-F7F1-5B99-E86C95B9F6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1938" y="6010275"/>
            <a:ext cx="296862" cy="309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400">
                <a:latin typeface="Verdana" panose="020B0604030504040204" pitchFamily="34" charset="0"/>
              </a:rPr>
              <a:t>4</a:t>
            </a:r>
            <a:endParaRPr lang="en-US" altLang="en-US"/>
          </a:p>
        </p:txBody>
      </p:sp>
      <p:sp>
        <p:nvSpPr>
          <p:cNvPr id="30774" name="Text Box 54">
            <a:extLst>
              <a:ext uri="{FF2B5EF4-FFF2-40B4-BE49-F238E27FC236}">
                <a16:creationId xmlns:a16="http://schemas.microsoft.com/office/drawing/2014/main" id="{DBE99AD9-EA88-1D79-BAE8-5B0B297431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27738" y="6015038"/>
            <a:ext cx="296862" cy="309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400">
                <a:latin typeface="Verdana" panose="020B0604030504040204" pitchFamily="34" charset="0"/>
              </a:rPr>
              <a:t>5</a:t>
            </a:r>
            <a:endParaRPr lang="en-US" altLang="en-US"/>
          </a:p>
        </p:txBody>
      </p:sp>
      <p:sp>
        <p:nvSpPr>
          <p:cNvPr id="30775" name="Text Box 55">
            <a:extLst>
              <a:ext uri="{FF2B5EF4-FFF2-40B4-BE49-F238E27FC236}">
                <a16:creationId xmlns:a16="http://schemas.microsoft.com/office/drawing/2014/main" id="{CB69EAE9-8F60-90A9-A129-FC349D11C9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3886200"/>
            <a:ext cx="285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I</a:t>
            </a:r>
          </a:p>
        </p:txBody>
      </p:sp>
      <p:sp>
        <p:nvSpPr>
          <p:cNvPr id="30776" name="Text Box 56">
            <a:extLst>
              <a:ext uri="{FF2B5EF4-FFF2-40B4-BE49-F238E27FC236}">
                <a16:creationId xmlns:a16="http://schemas.microsoft.com/office/drawing/2014/main" id="{70176AF2-197F-E731-2BC3-E9E81901B5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47244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II</a:t>
            </a:r>
          </a:p>
        </p:txBody>
      </p:sp>
      <p:sp>
        <p:nvSpPr>
          <p:cNvPr id="30777" name="Text Box 57">
            <a:extLst>
              <a:ext uri="{FF2B5EF4-FFF2-40B4-BE49-F238E27FC236}">
                <a16:creationId xmlns:a16="http://schemas.microsoft.com/office/drawing/2014/main" id="{F5942F23-6021-4D46-511B-9AEFC4E361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556260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III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7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7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07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07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07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07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07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07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07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07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07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07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07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07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307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307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307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307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 nodeType="clickPar">
                      <p:stCondLst>
                        <p:cond delay="indefinite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 nodeType="clickPar">
                      <p:stCondLst>
                        <p:cond delay="indefinite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 nodeType="clickPar">
                      <p:stCondLst>
                        <p:cond delay="indefinite"/>
                      </p:stCondLst>
                      <p:childTnLst>
                        <p:par>
                          <p:cTn id="1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 nodeType="clickPar">
                      <p:stCondLst>
                        <p:cond delay="indefinite"/>
                      </p:stCondLst>
                      <p:childTnLst>
                        <p:par>
                          <p:cTn id="1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 nodeType="clickPar">
                      <p:stCondLst>
                        <p:cond delay="indefinite"/>
                      </p:stCondLst>
                      <p:childTnLst>
                        <p:par>
                          <p:cTn id="1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 nodeType="clickPar">
                      <p:stCondLst>
                        <p:cond delay="indefinite"/>
                      </p:stCondLst>
                      <p:childTnLst>
                        <p:par>
                          <p:cTn id="1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 nodeType="clickPar">
                      <p:stCondLst>
                        <p:cond delay="indefinite"/>
                      </p:stCondLst>
                      <p:childTnLst>
                        <p:par>
                          <p:cTn id="1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 nodeType="clickPar">
                      <p:stCondLst>
                        <p:cond delay="indefinite"/>
                      </p:stCondLst>
                      <p:childTnLst>
                        <p:par>
                          <p:cTn id="1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 nodeType="clickPar">
                      <p:stCondLst>
                        <p:cond delay="indefinite"/>
                      </p:stCondLst>
                      <p:childTnLst>
                        <p:par>
                          <p:cTn id="1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 nodeType="clickPar">
                      <p:stCondLst>
                        <p:cond delay="indefinite"/>
                      </p:stCondLst>
                      <p:childTnLst>
                        <p:par>
                          <p:cTn id="1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 nodeType="clickPar">
                      <p:stCondLst>
                        <p:cond delay="indefinite"/>
                      </p:stCondLst>
                      <p:childTnLst>
                        <p:par>
                          <p:cTn id="1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 nodeType="clickPar">
                      <p:stCondLst>
                        <p:cond delay="indefinite"/>
                      </p:stCondLst>
                      <p:childTnLst>
                        <p:par>
                          <p:cTn id="1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 nodeType="clickPar">
                      <p:stCondLst>
                        <p:cond delay="indefinite"/>
                      </p:stCondLst>
                      <p:childTnLst>
                        <p:par>
                          <p:cTn id="1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 nodeType="clickPar">
                      <p:stCondLst>
                        <p:cond delay="indefinite"/>
                      </p:stCondLst>
                      <p:childTnLst>
                        <p:par>
                          <p:cTn id="1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 nodeType="clickPar">
                      <p:stCondLst>
                        <p:cond delay="indefinite"/>
                      </p:stCondLst>
                      <p:childTnLst>
                        <p:par>
                          <p:cTn id="2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 nodeType="clickPar">
                      <p:stCondLst>
                        <p:cond delay="indefinite"/>
                      </p:stCondLst>
                      <p:childTnLst>
                        <p:par>
                          <p:cTn id="2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 nodeType="clickPar">
                      <p:stCondLst>
                        <p:cond delay="indefinite"/>
                      </p:stCondLst>
                      <p:childTnLst>
                        <p:par>
                          <p:cTn id="2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 nodeType="clickPar">
                      <p:stCondLst>
                        <p:cond delay="indefinite"/>
                      </p:stCondLst>
                      <p:childTnLst>
                        <p:par>
                          <p:cTn id="2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 nodeType="clickPar">
                      <p:stCondLst>
                        <p:cond delay="indefinite"/>
                      </p:stCondLst>
                      <p:childTnLst>
                        <p:par>
                          <p:cTn id="2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 nodeType="clickPar">
                      <p:stCondLst>
                        <p:cond delay="indefinite"/>
                      </p:stCondLst>
                      <p:childTnLst>
                        <p:par>
                          <p:cTn id="2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 nodeType="clickPar">
                      <p:stCondLst>
                        <p:cond delay="indefinite"/>
                      </p:stCondLst>
                      <p:childTnLst>
                        <p:par>
                          <p:cTn id="2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 nodeType="clickPar">
                      <p:stCondLst>
                        <p:cond delay="indefinite"/>
                      </p:stCondLst>
                      <p:childTnLst>
                        <p:par>
                          <p:cTn id="2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 nodeType="clickPar">
                      <p:stCondLst>
                        <p:cond delay="indefinite"/>
                      </p:stCondLst>
                      <p:childTnLst>
                        <p:par>
                          <p:cTn id="2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 nodeType="clickPar">
                      <p:stCondLst>
                        <p:cond delay="indefinite"/>
                      </p:stCondLst>
                      <p:childTnLst>
                        <p:par>
                          <p:cTn id="2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 nodeType="clickPar">
                      <p:stCondLst>
                        <p:cond delay="indefinite"/>
                      </p:stCondLst>
                      <p:childTnLst>
                        <p:par>
                          <p:cTn id="2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 nodeType="clickPar">
                      <p:stCondLst>
                        <p:cond delay="indefinite"/>
                      </p:stCondLst>
                      <p:childTnLst>
                        <p:par>
                          <p:cTn id="2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 nodeType="clickPar">
                      <p:stCondLst>
                        <p:cond delay="indefinite"/>
                      </p:stCondLst>
                      <p:childTnLst>
                        <p:par>
                          <p:cTn id="2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 autoUpdateAnimBg="0"/>
      <p:bldP spid="30724" grpId="0" autoUpdateAnimBg="0"/>
      <p:bldP spid="30725" grpId="0" autoUpdateAnimBg="0"/>
      <p:bldP spid="30726" grpId="0" autoUpdateAnimBg="0"/>
      <p:bldP spid="30740" grpId="0" animBg="1" autoUpdateAnimBg="0"/>
      <p:bldP spid="30741" grpId="0" animBg="1" autoUpdateAnimBg="0"/>
      <p:bldP spid="30742" grpId="0" animBg="1" autoUpdateAnimBg="0"/>
      <p:bldP spid="30763" grpId="0" autoUpdateAnimBg="0"/>
      <p:bldP spid="30764" grpId="0" autoUpdateAnimBg="0"/>
      <p:bldP spid="30765" grpId="0" autoUpdateAnimBg="0"/>
      <p:bldP spid="30766" grpId="0" autoUpdateAnimBg="0"/>
      <p:bldP spid="30767" grpId="0" autoUpdateAnimBg="0"/>
      <p:bldP spid="30768" grpId="0" autoUpdateAnimBg="0"/>
      <p:bldP spid="30769" grpId="0" autoUpdateAnimBg="0"/>
      <p:bldP spid="30770" grpId="0" autoUpdateAnimBg="0"/>
      <p:bldP spid="30771" grpId="0" autoUpdateAnimBg="0"/>
      <p:bldP spid="30772" grpId="0" autoUpdateAnimBg="0"/>
      <p:bldP spid="30773" grpId="0" autoUpdateAnimBg="0"/>
      <p:bldP spid="30774" grpId="0" autoUpdateAnimBg="0"/>
      <p:bldP spid="30775" grpId="0" autoUpdateAnimBg="0"/>
      <p:bldP spid="30776" grpId="0" autoUpdateAnimBg="0"/>
      <p:bldP spid="30777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10C48AFB-4C7F-5969-D575-489DE1CD17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What now?</a:t>
            </a: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C1E9FBD3-F975-26AB-7EE9-DA52221FF8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Complete WS5: Sex-Linked Genes</a:t>
            </a:r>
          </a:p>
          <a:p>
            <a:r>
              <a:rPr lang="en-US" altLang="en-US"/>
              <a:t>Complete WS6: Extension questions</a:t>
            </a:r>
          </a:p>
        </p:txBody>
      </p:sp>
      <p:pic>
        <p:nvPicPr>
          <p:cNvPr id="33796" name="Picture 4">
            <a:extLst>
              <a:ext uri="{FF2B5EF4-FFF2-40B4-BE49-F238E27FC236}">
                <a16:creationId xmlns:a16="http://schemas.microsoft.com/office/drawing/2014/main" id="{6B9CF944-BF24-82BC-DE5D-548DBA6512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5763" y="3074988"/>
            <a:ext cx="4389437" cy="3097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2">
            <a:extLst>
              <a:ext uri="{FF2B5EF4-FFF2-40B4-BE49-F238E27FC236}">
                <a16:creationId xmlns:a16="http://schemas.microsoft.com/office/drawing/2014/main" id="{53F790C9-FD9A-305B-578A-1373E244C3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052513"/>
            <a:ext cx="7920037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</a:rPr>
              <a:t>This powerpoint was kindly donated to </a:t>
            </a:r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www.worldofteaching.com</a:t>
            </a:r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http://www.worldofteaching.com</a:t>
            </a:r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</a:rPr>
              <a:t> is home to over a thousand powerpoints submitted by teachers. This is a completely free site and requires no registration. Please visit and I hope it will help in your teaching.</a:t>
            </a:r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ad's Tie">
  <a:themeElements>
    <a:clrScheme name="Dad's Tie 2">
      <a:dk1>
        <a:srgbClr val="000000"/>
      </a:dk1>
      <a:lt1>
        <a:srgbClr val="FFFFFF"/>
      </a:lt1>
      <a:dk2>
        <a:srgbClr val="003366"/>
      </a:dk2>
      <a:lt2>
        <a:srgbClr val="5490A8"/>
      </a:lt2>
      <a:accent1>
        <a:srgbClr val="0099CC"/>
      </a:accent1>
      <a:accent2>
        <a:srgbClr val="3366CC"/>
      </a:accent2>
      <a:accent3>
        <a:srgbClr val="FFFFFF"/>
      </a:accent3>
      <a:accent4>
        <a:srgbClr val="000000"/>
      </a:accent4>
      <a:accent5>
        <a:srgbClr val="AACAE2"/>
      </a:accent5>
      <a:accent6>
        <a:srgbClr val="2D5CB9"/>
      </a:accent6>
      <a:hlink>
        <a:srgbClr val="99CCFF"/>
      </a:hlink>
      <a:folHlink>
        <a:srgbClr val="E1E1B7"/>
      </a:folHlink>
    </a:clrScheme>
    <a:fontScheme name="Dad's Tie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ad's Tie 1">
        <a:dk1>
          <a:srgbClr val="5490A8"/>
        </a:dk1>
        <a:lt1>
          <a:srgbClr val="DDDDDD"/>
        </a:lt1>
        <a:dk2>
          <a:srgbClr val="00172E"/>
        </a:dk2>
        <a:lt2>
          <a:srgbClr val="CCECFF"/>
        </a:lt2>
        <a:accent1>
          <a:srgbClr val="0099CC"/>
        </a:accent1>
        <a:accent2>
          <a:srgbClr val="3366CC"/>
        </a:accent2>
        <a:accent3>
          <a:srgbClr val="AAABAD"/>
        </a:accent3>
        <a:accent4>
          <a:srgbClr val="BDBDBD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d's Tie 2">
        <a:dk1>
          <a:srgbClr val="000000"/>
        </a:dk1>
        <a:lt1>
          <a:srgbClr val="FFFFFF"/>
        </a:lt1>
        <a:dk2>
          <a:srgbClr val="003366"/>
        </a:dk2>
        <a:lt2>
          <a:srgbClr val="5490A8"/>
        </a:lt2>
        <a:accent1>
          <a:srgbClr val="0099CC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's Tie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's Tie 4">
        <a:dk1>
          <a:srgbClr val="000000"/>
        </a:dk1>
        <a:lt1>
          <a:srgbClr val="FFFFFF"/>
        </a:lt1>
        <a:dk2>
          <a:srgbClr val="666633"/>
        </a:dk2>
        <a:lt2>
          <a:srgbClr val="908A6C"/>
        </a:lt2>
        <a:accent1>
          <a:srgbClr val="808000"/>
        </a:accent1>
        <a:accent2>
          <a:srgbClr val="996633"/>
        </a:accent2>
        <a:accent3>
          <a:srgbClr val="FFFFFF"/>
        </a:accent3>
        <a:accent4>
          <a:srgbClr val="000000"/>
        </a:accent4>
        <a:accent5>
          <a:srgbClr val="C0C0AA"/>
        </a:accent5>
        <a:accent6>
          <a:srgbClr val="8A5C2D"/>
        </a:accent6>
        <a:hlink>
          <a:srgbClr val="CCCC00"/>
        </a:hlink>
        <a:folHlink>
          <a:srgbClr val="D6DE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's Tie 5">
        <a:dk1>
          <a:srgbClr val="000000"/>
        </a:dk1>
        <a:lt1>
          <a:srgbClr val="FFFFFF"/>
        </a:lt1>
        <a:dk2>
          <a:srgbClr val="181848"/>
        </a:dk2>
        <a:lt2>
          <a:srgbClr val="656F97"/>
        </a:lt2>
        <a:accent1>
          <a:srgbClr val="6666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B8B8FF"/>
        </a:accent5>
        <a:accent6>
          <a:srgbClr val="2D2D8A"/>
        </a:accent6>
        <a:hlink>
          <a:srgbClr val="9A9ABC"/>
        </a:hlink>
        <a:folHlink>
          <a:srgbClr val="D2B6C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's Tie 6">
        <a:dk1>
          <a:srgbClr val="CC0066"/>
        </a:dk1>
        <a:lt1>
          <a:srgbClr val="FFFFFF"/>
        </a:lt1>
        <a:dk2>
          <a:srgbClr val="000000"/>
        </a:dk2>
        <a:lt2>
          <a:srgbClr val="CC0099"/>
        </a:lt2>
        <a:accent1>
          <a:srgbClr val="FF9900"/>
        </a:accent1>
        <a:accent2>
          <a:srgbClr val="CC66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B95C00"/>
        </a:accent6>
        <a:hlink>
          <a:srgbClr val="0099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X:Templates:Presentations:Designs:Dad's Tie</Template>
  <TotalTime>82</TotalTime>
  <Words>372</Words>
  <Application>Microsoft Office PowerPoint</Application>
  <PresentationFormat>On-screen Show (4:3)</PresentationFormat>
  <Paragraphs>83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Times New Roman</vt:lpstr>
      <vt:lpstr>Arial</vt:lpstr>
      <vt:lpstr>Wingdings</vt:lpstr>
      <vt:lpstr>Verdana</vt:lpstr>
      <vt:lpstr>Dad's Tie</vt:lpstr>
      <vt:lpstr>Inheritance</vt:lpstr>
      <vt:lpstr>What is Sex Linkage?</vt:lpstr>
      <vt:lpstr>Recessive alleles</vt:lpstr>
      <vt:lpstr>Red-green colour blindness</vt:lpstr>
      <vt:lpstr>Red-green colour blindness</vt:lpstr>
      <vt:lpstr>Showing genetic pedigree</vt:lpstr>
      <vt:lpstr>What now?</vt:lpstr>
      <vt:lpstr>PowerPoint Presentation</vt:lpstr>
    </vt:vector>
  </TitlesOfParts>
  <Company>Ȉɖ⣄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Inheritance</dc:title>
  <dc:creator>Fearghal Kelly</dc:creator>
  <cp:lastModifiedBy>Nayan GRIFFITHS</cp:lastModifiedBy>
  <cp:revision>36</cp:revision>
  <cp:lastPrinted>1904-01-01T00:00:00Z</cp:lastPrinted>
  <dcterms:created xsi:type="dcterms:W3CDTF">2003-11-13T19:42:59Z</dcterms:created>
  <dcterms:modified xsi:type="dcterms:W3CDTF">2023-03-14T10:27:41Z</dcterms:modified>
</cp:coreProperties>
</file>