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104" d="100"/>
          <a:sy n="104" d="100"/>
        </p:scale>
        <p:origin x="3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EDD4117-233C-2CF3-576C-EBE7F1A8953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8675" name="Rectangle 3">
            <a:extLst>
              <a:ext uri="{FF2B5EF4-FFF2-40B4-BE49-F238E27FC236}">
                <a16:creationId xmlns:a16="http://schemas.microsoft.com/office/drawing/2014/main" id="{6440BAE4-DBE1-0B17-5432-DCEF9572E14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8676" name="Rectangle 4">
            <a:extLst>
              <a:ext uri="{FF2B5EF4-FFF2-40B4-BE49-F238E27FC236}">
                <a16:creationId xmlns:a16="http://schemas.microsoft.com/office/drawing/2014/main" id="{85670EAB-9E0E-C3DE-622B-62F7E91C4DE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8A56F4AD-2BF7-C9CC-B270-9DD7B7F315E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8678" name="Rectangle 6">
            <a:extLst>
              <a:ext uri="{FF2B5EF4-FFF2-40B4-BE49-F238E27FC236}">
                <a16:creationId xmlns:a16="http://schemas.microsoft.com/office/drawing/2014/main" id="{6663F01C-C7EA-DB01-9986-9A53A63729E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8679" name="Rectangle 7">
            <a:extLst>
              <a:ext uri="{FF2B5EF4-FFF2-40B4-BE49-F238E27FC236}">
                <a16:creationId xmlns:a16="http://schemas.microsoft.com/office/drawing/2014/main" id="{09BF60F4-9366-CB9D-8C5B-4F60D422850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26DBE85-6F89-4499-8602-401FB12ACBD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C9B940-9669-E97D-553B-8207B986CD6E}"/>
              </a:ext>
            </a:extLst>
          </p:cNvPr>
          <p:cNvSpPr>
            <a:spLocks noGrp="1" noChangeArrowheads="1"/>
          </p:cNvSpPr>
          <p:nvPr>
            <p:ph type="sldNum" sz="quarter" idx="5"/>
          </p:nvPr>
        </p:nvSpPr>
        <p:spPr>
          <a:ln/>
        </p:spPr>
        <p:txBody>
          <a:bodyPr/>
          <a:lstStyle/>
          <a:p>
            <a:fld id="{FEE1E3AE-933A-41F8-84D4-AD042873C5E3}" type="slidenum">
              <a:rPr lang="en-GB" altLang="en-US"/>
              <a:pPr/>
              <a:t>1</a:t>
            </a:fld>
            <a:endParaRPr lang="en-GB" altLang="en-US"/>
          </a:p>
        </p:txBody>
      </p:sp>
      <p:sp>
        <p:nvSpPr>
          <p:cNvPr id="29698" name="Rectangle 2">
            <a:extLst>
              <a:ext uri="{FF2B5EF4-FFF2-40B4-BE49-F238E27FC236}">
                <a16:creationId xmlns:a16="http://schemas.microsoft.com/office/drawing/2014/main" id="{FCED1648-93F7-4323-BF28-4CC881B99931}"/>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D52EEE3F-6F4E-1015-392B-C51249A658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C23F0E-A96C-63A5-3C84-0BE6B0A30E67}"/>
              </a:ext>
            </a:extLst>
          </p:cNvPr>
          <p:cNvSpPr>
            <a:spLocks noGrp="1" noChangeArrowheads="1"/>
          </p:cNvSpPr>
          <p:nvPr>
            <p:ph type="sldNum" sz="quarter" idx="5"/>
          </p:nvPr>
        </p:nvSpPr>
        <p:spPr>
          <a:ln/>
        </p:spPr>
        <p:txBody>
          <a:bodyPr/>
          <a:lstStyle/>
          <a:p>
            <a:fld id="{12FE3B19-F223-47DC-AFC7-77713CAB7F31}" type="slidenum">
              <a:rPr lang="en-GB" altLang="en-US"/>
              <a:pPr/>
              <a:t>10</a:t>
            </a:fld>
            <a:endParaRPr lang="en-GB" altLang="en-US"/>
          </a:p>
        </p:txBody>
      </p:sp>
      <p:sp>
        <p:nvSpPr>
          <p:cNvPr id="38914" name="Rectangle 2">
            <a:extLst>
              <a:ext uri="{FF2B5EF4-FFF2-40B4-BE49-F238E27FC236}">
                <a16:creationId xmlns:a16="http://schemas.microsoft.com/office/drawing/2014/main" id="{242AD400-63A1-C239-17F2-F4BBC2DA713D}"/>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648C2C1C-3F3D-8BA0-CCBD-EA6F164F09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04B290-34C8-60FE-9E36-362CCF5E9DF1}"/>
              </a:ext>
            </a:extLst>
          </p:cNvPr>
          <p:cNvSpPr>
            <a:spLocks noGrp="1" noChangeArrowheads="1"/>
          </p:cNvSpPr>
          <p:nvPr>
            <p:ph type="sldNum" sz="quarter" idx="5"/>
          </p:nvPr>
        </p:nvSpPr>
        <p:spPr>
          <a:ln/>
        </p:spPr>
        <p:txBody>
          <a:bodyPr/>
          <a:lstStyle/>
          <a:p>
            <a:fld id="{6DF7CD6E-5F02-4DF5-9CC0-D1EC3EF1CEFC}" type="slidenum">
              <a:rPr lang="en-GB" altLang="en-US"/>
              <a:pPr/>
              <a:t>11</a:t>
            </a:fld>
            <a:endParaRPr lang="en-GB" altLang="en-US"/>
          </a:p>
        </p:txBody>
      </p:sp>
      <p:sp>
        <p:nvSpPr>
          <p:cNvPr id="39938" name="Rectangle 2">
            <a:extLst>
              <a:ext uri="{FF2B5EF4-FFF2-40B4-BE49-F238E27FC236}">
                <a16:creationId xmlns:a16="http://schemas.microsoft.com/office/drawing/2014/main" id="{74F08D7B-96FA-6D0E-2563-9D3A99A988D6}"/>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EDC5000F-FC56-8BC1-FAA2-244E01363B9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1A26BA-D09A-CF26-91D1-DE7B0C8CFCF9}"/>
              </a:ext>
            </a:extLst>
          </p:cNvPr>
          <p:cNvSpPr>
            <a:spLocks noGrp="1" noChangeArrowheads="1"/>
          </p:cNvSpPr>
          <p:nvPr>
            <p:ph type="sldNum" sz="quarter" idx="5"/>
          </p:nvPr>
        </p:nvSpPr>
        <p:spPr>
          <a:ln/>
        </p:spPr>
        <p:txBody>
          <a:bodyPr/>
          <a:lstStyle/>
          <a:p>
            <a:fld id="{C5CE5AF6-B345-45D4-95AD-C962C4B36668}" type="slidenum">
              <a:rPr lang="en-GB" altLang="en-US"/>
              <a:pPr/>
              <a:t>12</a:t>
            </a:fld>
            <a:endParaRPr lang="en-GB" altLang="en-US"/>
          </a:p>
        </p:txBody>
      </p:sp>
      <p:sp>
        <p:nvSpPr>
          <p:cNvPr id="40962" name="Rectangle 2">
            <a:extLst>
              <a:ext uri="{FF2B5EF4-FFF2-40B4-BE49-F238E27FC236}">
                <a16:creationId xmlns:a16="http://schemas.microsoft.com/office/drawing/2014/main" id="{201CD4A2-EB03-83E2-DDF7-A5B818553871}"/>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EABBC5DA-4E60-5675-2877-9298A6B25A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141AC4-3E4F-F664-01F3-99FF3F1CB40D}"/>
              </a:ext>
            </a:extLst>
          </p:cNvPr>
          <p:cNvSpPr>
            <a:spLocks noGrp="1" noChangeArrowheads="1"/>
          </p:cNvSpPr>
          <p:nvPr>
            <p:ph type="sldNum" sz="quarter" idx="5"/>
          </p:nvPr>
        </p:nvSpPr>
        <p:spPr>
          <a:ln/>
        </p:spPr>
        <p:txBody>
          <a:bodyPr/>
          <a:lstStyle/>
          <a:p>
            <a:fld id="{679D1B62-28F4-49C9-A43B-B9A23B66F7AD}" type="slidenum">
              <a:rPr lang="en-GB" altLang="en-US"/>
              <a:pPr/>
              <a:t>13</a:t>
            </a:fld>
            <a:endParaRPr lang="en-GB" altLang="en-US"/>
          </a:p>
        </p:txBody>
      </p:sp>
      <p:sp>
        <p:nvSpPr>
          <p:cNvPr id="41986" name="Rectangle 2">
            <a:extLst>
              <a:ext uri="{FF2B5EF4-FFF2-40B4-BE49-F238E27FC236}">
                <a16:creationId xmlns:a16="http://schemas.microsoft.com/office/drawing/2014/main" id="{1109CE0E-AD20-F11E-02F3-688B369C1BB1}"/>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84B63206-8BCF-3428-9A27-A8E2F053556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1F49D6-7367-A1FF-A427-D2DB8566C2D2}"/>
              </a:ext>
            </a:extLst>
          </p:cNvPr>
          <p:cNvSpPr>
            <a:spLocks noGrp="1" noChangeArrowheads="1"/>
          </p:cNvSpPr>
          <p:nvPr>
            <p:ph type="sldNum" sz="quarter" idx="5"/>
          </p:nvPr>
        </p:nvSpPr>
        <p:spPr>
          <a:ln/>
        </p:spPr>
        <p:txBody>
          <a:bodyPr/>
          <a:lstStyle/>
          <a:p>
            <a:fld id="{5F73D7F3-96C1-403F-A489-686EA0FE47EF}" type="slidenum">
              <a:rPr lang="en-GB" altLang="en-US"/>
              <a:pPr/>
              <a:t>14</a:t>
            </a:fld>
            <a:endParaRPr lang="en-GB" altLang="en-US"/>
          </a:p>
        </p:txBody>
      </p:sp>
      <p:sp>
        <p:nvSpPr>
          <p:cNvPr id="43010" name="Rectangle 2">
            <a:extLst>
              <a:ext uri="{FF2B5EF4-FFF2-40B4-BE49-F238E27FC236}">
                <a16:creationId xmlns:a16="http://schemas.microsoft.com/office/drawing/2014/main" id="{6C97C836-DAD0-10BC-3FD6-CE3B9835FD6C}"/>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7C54C4C7-4986-02C3-CA7A-C421E2262F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C6181B-F7E4-7FC6-5E3D-35AB08CAAD71}"/>
              </a:ext>
            </a:extLst>
          </p:cNvPr>
          <p:cNvSpPr>
            <a:spLocks noGrp="1" noChangeArrowheads="1"/>
          </p:cNvSpPr>
          <p:nvPr>
            <p:ph type="sldNum" sz="quarter" idx="5"/>
          </p:nvPr>
        </p:nvSpPr>
        <p:spPr>
          <a:ln/>
        </p:spPr>
        <p:txBody>
          <a:bodyPr/>
          <a:lstStyle/>
          <a:p>
            <a:fld id="{5A51C7BB-A926-4681-8CF7-71390FC03FC1}" type="slidenum">
              <a:rPr lang="en-GB" altLang="en-US"/>
              <a:pPr/>
              <a:t>15</a:t>
            </a:fld>
            <a:endParaRPr lang="en-GB" altLang="en-US"/>
          </a:p>
        </p:txBody>
      </p:sp>
      <p:sp>
        <p:nvSpPr>
          <p:cNvPr id="44034" name="Rectangle 2">
            <a:extLst>
              <a:ext uri="{FF2B5EF4-FFF2-40B4-BE49-F238E27FC236}">
                <a16:creationId xmlns:a16="http://schemas.microsoft.com/office/drawing/2014/main" id="{9516FA87-9DB9-15FF-7BA2-25076631499A}"/>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D3BD3ACB-E345-D27B-F4AF-A53318A0D38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6119E7-4166-DF98-D98B-2CC1CDA341A8}"/>
              </a:ext>
            </a:extLst>
          </p:cNvPr>
          <p:cNvSpPr>
            <a:spLocks noGrp="1" noChangeArrowheads="1"/>
          </p:cNvSpPr>
          <p:nvPr>
            <p:ph type="sldNum" sz="quarter" idx="5"/>
          </p:nvPr>
        </p:nvSpPr>
        <p:spPr>
          <a:ln/>
        </p:spPr>
        <p:txBody>
          <a:bodyPr/>
          <a:lstStyle/>
          <a:p>
            <a:fld id="{45CD9CB4-96AC-4A80-9F08-F9E53B57CC24}" type="slidenum">
              <a:rPr lang="en-GB" altLang="en-US"/>
              <a:pPr/>
              <a:t>16</a:t>
            </a:fld>
            <a:endParaRPr lang="en-GB" altLang="en-US"/>
          </a:p>
        </p:txBody>
      </p:sp>
      <p:sp>
        <p:nvSpPr>
          <p:cNvPr id="45058" name="Rectangle 2">
            <a:extLst>
              <a:ext uri="{FF2B5EF4-FFF2-40B4-BE49-F238E27FC236}">
                <a16:creationId xmlns:a16="http://schemas.microsoft.com/office/drawing/2014/main" id="{FBE11CC6-0E0A-FC85-8840-7E64DE8E85EA}"/>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B1198901-5FD9-5418-FBB8-7BCAAD1A1AA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99A5F6-D55E-5B9E-9173-0C3560EC5F27}"/>
              </a:ext>
            </a:extLst>
          </p:cNvPr>
          <p:cNvSpPr>
            <a:spLocks noGrp="1" noChangeArrowheads="1"/>
          </p:cNvSpPr>
          <p:nvPr>
            <p:ph type="sldNum" sz="quarter" idx="5"/>
          </p:nvPr>
        </p:nvSpPr>
        <p:spPr>
          <a:ln/>
        </p:spPr>
        <p:txBody>
          <a:bodyPr/>
          <a:lstStyle/>
          <a:p>
            <a:fld id="{AEF24F42-406A-4FAF-BD84-141986B22FB1}" type="slidenum">
              <a:rPr lang="en-GB" altLang="en-US"/>
              <a:pPr/>
              <a:t>17</a:t>
            </a:fld>
            <a:endParaRPr lang="en-GB" altLang="en-US"/>
          </a:p>
        </p:txBody>
      </p:sp>
      <p:sp>
        <p:nvSpPr>
          <p:cNvPr id="47106" name="Rectangle 2">
            <a:extLst>
              <a:ext uri="{FF2B5EF4-FFF2-40B4-BE49-F238E27FC236}">
                <a16:creationId xmlns:a16="http://schemas.microsoft.com/office/drawing/2014/main" id="{1FEF92B0-73E3-B9D4-D8BE-8DC31F124A42}"/>
              </a:ext>
            </a:extLst>
          </p:cNvPr>
          <p:cNvSpPr>
            <a:spLocks noRot="1" noChangeArrowheads="1" noTextEdit="1"/>
          </p:cNvSpPr>
          <p:nvPr>
            <p:ph type="sldImg"/>
          </p:nvPr>
        </p:nvSpPr>
        <p:spPr>
          <a:xfrm>
            <a:off x="1144588" y="685800"/>
            <a:ext cx="4572000" cy="3429000"/>
          </a:xfrm>
          <a:ln/>
        </p:spPr>
      </p:sp>
      <p:sp>
        <p:nvSpPr>
          <p:cNvPr id="47107" name="Rectangle 3">
            <a:extLst>
              <a:ext uri="{FF2B5EF4-FFF2-40B4-BE49-F238E27FC236}">
                <a16:creationId xmlns:a16="http://schemas.microsoft.com/office/drawing/2014/main" id="{5FC3912E-6626-A258-F88B-EA026F24857A}"/>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22F910-2F5E-771F-6EC9-D0B86B3719BA}"/>
              </a:ext>
            </a:extLst>
          </p:cNvPr>
          <p:cNvSpPr>
            <a:spLocks noGrp="1" noChangeArrowheads="1"/>
          </p:cNvSpPr>
          <p:nvPr>
            <p:ph type="sldNum" sz="quarter" idx="5"/>
          </p:nvPr>
        </p:nvSpPr>
        <p:spPr>
          <a:ln/>
        </p:spPr>
        <p:txBody>
          <a:bodyPr/>
          <a:lstStyle/>
          <a:p>
            <a:fld id="{19FE6AAF-EE5E-4323-95BC-096A07F6D09C}" type="slidenum">
              <a:rPr lang="en-GB" altLang="en-US"/>
              <a:pPr/>
              <a:t>2</a:t>
            </a:fld>
            <a:endParaRPr lang="en-GB" altLang="en-US"/>
          </a:p>
        </p:txBody>
      </p:sp>
      <p:sp>
        <p:nvSpPr>
          <p:cNvPr id="30722" name="Rectangle 2">
            <a:extLst>
              <a:ext uri="{FF2B5EF4-FFF2-40B4-BE49-F238E27FC236}">
                <a16:creationId xmlns:a16="http://schemas.microsoft.com/office/drawing/2014/main" id="{8F62D192-37C6-1760-4493-20F8373FA999}"/>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706093D8-EDF6-0367-8A44-D123016BC5B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EC8FB7-0C6F-7C04-2D95-2019D9211FBF}"/>
              </a:ext>
            </a:extLst>
          </p:cNvPr>
          <p:cNvSpPr>
            <a:spLocks noGrp="1" noChangeArrowheads="1"/>
          </p:cNvSpPr>
          <p:nvPr>
            <p:ph type="sldNum" sz="quarter" idx="5"/>
          </p:nvPr>
        </p:nvSpPr>
        <p:spPr>
          <a:ln/>
        </p:spPr>
        <p:txBody>
          <a:bodyPr/>
          <a:lstStyle/>
          <a:p>
            <a:fld id="{E78B56DA-BEB1-41D6-8D66-62A34A6DBE62}" type="slidenum">
              <a:rPr lang="en-GB" altLang="en-US"/>
              <a:pPr/>
              <a:t>3</a:t>
            </a:fld>
            <a:endParaRPr lang="en-GB" altLang="en-US"/>
          </a:p>
        </p:txBody>
      </p:sp>
      <p:sp>
        <p:nvSpPr>
          <p:cNvPr id="31746" name="Rectangle 2">
            <a:extLst>
              <a:ext uri="{FF2B5EF4-FFF2-40B4-BE49-F238E27FC236}">
                <a16:creationId xmlns:a16="http://schemas.microsoft.com/office/drawing/2014/main" id="{8E0168CC-367C-FDC2-57A3-5C2177598F08}"/>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3116D893-BD8B-BE65-3E53-254E7B35231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0D52D2-6E9F-4269-B3C2-9C4E5B648309}"/>
              </a:ext>
            </a:extLst>
          </p:cNvPr>
          <p:cNvSpPr>
            <a:spLocks noGrp="1" noChangeArrowheads="1"/>
          </p:cNvSpPr>
          <p:nvPr>
            <p:ph type="sldNum" sz="quarter" idx="5"/>
          </p:nvPr>
        </p:nvSpPr>
        <p:spPr>
          <a:ln/>
        </p:spPr>
        <p:txBody>
          <a:bodyPr/>
          <a:lstStyle/>
          <a:p>
            <a:fld id="{B98C12F1-CBA9-4043-AA6A-4E25314077D1}" type="slidenum">
              <a:rPr lang="en-GB" altLang="en-US"/>
              <a:pPr/>
              <a:t>4</a:t>
            </a:fld>
            <a:endParaRPr lang="en-GB" altLang="en-US"/>
          </a:p>
        </p:txBody>
      </p:sp>
      <p:sp>
        <p:nvSpPr>
          <p:cNvPr id="32770" name="Rectangle 2">
            <a:extLst>
              <a:ext uri="{FF2B5EF4-FFF2-40B4-BE49-F238E27FC236}">
                <a16:creationId xmlns:a16="http://schemas.microsoft.com/office/drawing/2014/main" id="{72A27D18-3B3E-49B5-75F8-934CC24AE2E9}"/>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2743FABF-5019-68D8-CF55-EAC10AE297A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0E39FE-0ADF-4606-A697-350F27EE1C8E}"/>
              </a:ext>
            </a:extLst>
          </p:cNvPr>
          <p:cNvSpPr>
            <a:spLocks noGrp="1" noChangeArrowheads="1"/>
          </p:cNvSpPr>
          <p:nvPr>
            <p:ph type="sldNum" sz="quarter" idx="5"/>
          </p:nvPr>
        </p:nvSpPr>
        <p:spPr>
          <a:ln/>
        </p:spPr>
        <p:txBody>
          <a:bodyPr/>
          <a:lstStyle/>
          <a:p>
            <a:fld id="{4FDF2F6C-F6CA-4DCD-B949-B1932D5FB215}" type="slidenum">
              <a:rPr lang="en-GB" altLang="en-US"/>
              <a:pPr/>
              <a:t>5</a:t>
            </a:fld>
            <a:endParaRPr lang="en-GB" altLang="en-US"/>
          </a:p>
        </p:txBody>
      </p:sp>
      <p:sp>
        <p:nvSpPr>
          <p:cNvPr id="33794" name="Rectangle 2">
            <a:extLst>
              <a:ext uri="{FF2B5EF4-FFF2-40B4-BE49-F238E27FC236}">
                <a16:creationId xmlns:a16="http://schemas.microsoft.com/office/drawing/2014/main" id="{C08B3E76-3430-6ADC-6236-D8EF2FC3FF34}"/>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A6549962-5463-1FD3-0490-D7A478CE25D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672F66-60FB-EC59-DE0D-C4A259A7076E}"/>
              </a:ext>
            </a:extLst>
          </p:cNvPr>
          <p:cNvSpPr>
            <a:spLocks noGrp="1" noChangeArrowheads="1"/>
          </p:cNvSpPr>
          <p:nvPr>
            <p:ph type="sldNum" sz="quarter" idx="5"/>
          </p:nvPr>
        </p:nvSpPr>
        <p:spPr>
          <a:ln/>
        </p:spPr>
        <p:txBody>
          <a:bodyPr/>
          <a:lstStyle/>
          <a:p>
            <a:fld id="{CF6F3F52-4C9B-4DE3-AD91-505736271983}" type="slidenum">
              <a:rPr lang="en-GB" altLang="en-US"/>
              <a:pPr/>
              <a:t>6</a:t>
            </a:fld>
            <a:endParaRPr lang="en-GB" altLang="en-US"/>
          </a:p>
        </p:txBody>
      </p:sp>
      <p:sp>
        <p:nvSpPr>
          <p:cNvPr id="34818" name="Rectangle 2">
            <a:extLst>
              <a:ext uri="{FF2B5EF4-FFF2-40B4-BE49-F238E27FC236}">
                <a16:creationId xmlns:a16="http://schemas.microsoft.com/office/drawing/2014/main" id="{68A30AEF-756F-9150-8689-C7141B111A9A}"/>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953EE21B-05A3-6D80-106B-84644678063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6CED376-95C8-0688-AA25-3C5F3017889D}"/>
              </a:ext>
            </a:extLst>
          </p:cNvPr>
          <p:cNvSpPr>
            <a:spLocks noGrp="1" noChangeArrowheads="1"/>
          </p:cNvSpPr>
          <p:nvPr>
            <p:ph type="sldNum" sz="quarter" idx="5"/>
          </p:nvPr>
        </p:nvSpPr>
        <p:spPr>
          <a:ln/>
        </p:spPr>
        <p:txBody>
          <a:bodyPr/>
          <a:lstStyle/>
          <a:p>
            <a:fld id="{4569B2F0-8342-402B-AF73-312252420F10}" type="slidenum">
              <a:rPr lang="en-GB" altLang="en-US"/>
              <a:pPr/>
              <a:t>7</a:t>
            </a:fld>
            <a:endParaRPr lang="en-GB" altLang="en-US"/>
          </a:p>
        </p:txBody>
      </p:sp>
      <p:sp>
        <p:nvSpPr>
          <p:cNvPr id="35842" name="Rectangle 2">
            <a:extLst>
              <a:ext uri="{FF2B5EF4-FFF2-40B4-BE49-F238E27FC236}">
                <a16:creationId xmlns:a16="http://schemas.microsoft.com/office/drawing/2014/main" id="{03621F59-3C68-4A3A-B8A7-E6A4ED480B6C}"/>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9C68A2EC-1760-DFBD-0254-82758ECB62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65FAE4-1B7D-3344-2225-46287E5E9F89}"/>
              </a:ext>
            </a:extLst>
          </p:cNvPr>
          <p:cNvSpPr>
            <a:spLocks noGrp="1" noChangeArrowheads="1"/>
          </p:cNvSpPr>
          <p:nvPr>
            <p:ph type="sldNum" sz="quarter" idx="5"/>
          </p:nvPr>
        </p:nvSpPr>
        <p:spPr>
          <a:ln/>
        </p:spPr>
        <p:txBody>
          <a:bodyPr/>
          <a:lstStyle/>
          <a:p>
            <a:fld id="{BC594965-377D-4D7C-905E-48EC922E91C0}" type="slidenum">
              <a:rPr lang="en-GB" altLang="en-US"/>
              <a:pPr/>
              <a:t>8</a:t>
            </a:fld>
            <a:endParaRPr lang="en-GB" altLang="en-US"/>
          </a:p>
        </p:txBody>
      </p:sp>
      <p:sp>
        <p:nvSpPr>
          <p:cNvPr id="36866" name="Rectangle 2">
            <a:extLst>
              <a:ext uri="{FF2B5EF4-FFF2-40B4-BE49-F238E27FC236}">
                <a16:creationId xmlns:a16="http://schemas.microsoft.com/office/drawing/2014/main" id="{94068E8D-503D-2F3B-A7AF-E8E379D3F9C0}"/>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C4AF962D-1C92-6D34-61A4-DF58FADAF70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4794D8-9B85-2212-5839-DDCDC4B8E721}"/>
              </a:ext>
            </a:extLst>
          </p:cNvPr>
          <p:cNvSpPr>
            <a:spLocks noGrp="1" noChangeArrowheads="1"/>
          </p:cNvSpPr>
          <p:nvPr>
            <p:ph type="sldNum" sz="quarter" idx="5"/>
          </p:nvPr>
        </p:nvSpPr>
        <p:spPr>
          <a:ln/>
        </p:spPr>
        <p:txBody>
          <a:bodyPr/>
          <a:lstStyle/>
          <a:p>
            <a:fld id="{1CCFCFF6-7DBC-45B9-B646-6A610684A8B6}" type="slidenum">
              <a:rPr lang="en-GB" altLang="en-US"/>
              <a:pPr/>
              <a:t>9</a:t>
            </a:fld>
            <a:endParaRPr lang="en-GB" altLang="en-US"/>
          </a:p>
        </p:txBody>
      </p:sp>
      <p:sp>
        <p:nvSpPr>
          <p:cNvPr id="37890" name="Rectangle 2">
            <a:extLst>
              <a:ext uri="{FF2B5EF4-FFF2-40B4-BE49-F238E27FC236}">
                <a16:creationId xmlns:a16="http://schemas.microsoft.com/office/drawing/2014/main" id="{6A1F16A4-BDB9-B70F-2171-F3C7B6A5E9B8}"/>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7AB42DF2-AD6A-F9B3-DA4D-935018DCBAD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27650" name="Group 2">
            <a:extLst>
              <a:ext uri="{FF2B5EF4-FFF2-40B4-BE49-F238E27FC236}">
                <a16:creationId xmlns:a16="http://schemas.microsoft.com/office/drawing/2014/main" id="{2F66E078-2854-EB3A-C27C-E080A3FD1BE9}"/>
              </a:ext>
            </a:extLst>
          </p:cNvPr>
          <p:cNvGrpSpPr>
            <a:grpSpLocks/>
          </p:cNvGrpSpPr>
          <p:nvPr/>
        </p:nvGrpSpPr>
        <p:grpSpPr bwMode="auto">
          <a:xfrm>
            <a:off x="-498475" y="1311275"/>
            <a:ext cx="10429875" cy="5908675"/>
            <a:chOff x="-313" y="824"/>
            <a:chExt cx="6570" cy="3722"/>
          </a:xfrm>
        </p:grpSpPr>
        <p:sp>
          <p:nvSpPr>
            <p:cNvPr id="27651" name="Rectangle 3">
              <a:extLst>
                <a:ext uri="{FF2B5EF4-FFF2-40B4-BE49-F238E27FC236}">
                  <a16:creationId xmlns:a16="http://schemas.microsoft.com/office/drawing/2014/main" id="{2727DB03-0E24-239F-4FA8-3EB2EFC725F8}"/>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2" name="Rectangle 4">
              <a:extLst>
                <a:ext uri="{FF2B5EF4-FFF2-40B4-BE49-F238E27FC236}">
                  <a16:creationId xmlns:a16="http://schemas.microsoft.com/office/drawing/2014/main" id="{14B42042-0B05-9942-CB0A-70237020AD5A}"/>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3" name="Rectangle 5">
              <a:extLst>
                <a:ext uri="{FF2B5EF4-FFF2-40B4-BE49-F238E27FC236}">
                  <a16:creationId xmlns:a16="http://schemas.microsoft.com/office/drawing/2014/main" id="{E5944ABE-EF8B-9A47-72B8-FF2484459633}"/>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4" name="Rectangle 6">
              <a:extLst>
                <a:ext uri="{FF2B5EF4-FFF2-40B4-BE49-F238E27FC236}">
                  <a16:creationId xmlns:a16="http://schemas.microsoft.com/office/drawing/2014/main" id="{56700F44-864E-66F8-D000-19448685C424}"/>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5" name="Rectangle 7">
              <a:extLst>
                <a:ext uri="{FF2B5EF4-FFF2-40B4-BE49-F238E27FC236}">
                  <a16:creationId xmlns:a16="http://schemas.microsoft.com/office/drawing/2014/main" id="{1FA35AE5-29F3-7FB3-4EFF-B202FE6AD686}"/>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6" name="Rectangle 8">
              <a:extLst>
                <a:ext uri="{FF2B5EF4-FFF2-40B4-BE49-F238E27FC236}">
                  <a16:creationId xmlns:a16="http://schemas.microsoft.com/office/drawing/2014/main" id="{A4D82C79-54AB-86AC-6970-A654A3E135F7}"/>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7" name="Rectangle 9">
              <a:extLst>
                <a:ext uri="{FF2B5EF4-FFF2-40B4-BE49-F238E27FC236}">
                  <a16:creationId xmlns:a16="http://schemas.microsoft.com/office/drawing/2014/main" id="{C3F1DF1F-996F-E904-7AE7-A5E8AEC0E40A}"/>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8" name="Rectangle 10">
              <a:extLst>
                <a:ext uri="{FF2B5EF4-FFF2-40B4-BE49-F238E27FC236}">
                  <a16:creationId xmlns:a16="http://schemas.microsoft.com/office/drawing/2014/main" id="{8183E689-72F8-9C10-EAD7-CBAE6FFBAA15}"/>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59" name="Rectangle 11">
              <a:extLst>
                <a:ext uri="{FF2B5EF4-FFF2-40B4-BE49-F238E27FC236}">
                  <a16:creationId xmlns:a16="http://schemas.microsoft.com/office/drawing/2014/main" id="{2C2C5041-5B1D-A410-6B0A-03C243015EAD}"/>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60" name="Rectangle 12">
              <a:extLst>
                <a:ext uri="{FF2B5EF4-FFF2-40B4-BE49-F238E27FC236}">
                  <a16:creationId xmlns:a16="http://schemas.microsoft.com/office/drawing/2014/main" id="{B543F7D8-4B1A-A706-020F-E56E3E74A87E}"/>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61" name="Rectangle 13">
              <a:extLst>
                <a:ext uri="{FF2B5EF4-FFF2-40B4-BE49-F238E27FC236}">
                  <a16:creationId xmlns:a16="http://schemas.microsoft.com/office/drawing/2014/main" id="{D92E315F-692D-D854-1F81-0E66C5D6EEC1}"/>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62" name="Rectangle 14">
              <a:extLst>
                <a:ext uri="{FF2B5EF4-FFF2-40B4-BE49-F238E27FC236}">
                  <a16:creationId xmlns:a16="http://schemas.microsoft.com/office/drawing/2014/main" id="{813D7AC5-7292-91F1-1C3A-3B3916920D48}"/>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63" name="Rectangle 15">
              <a:extLst>
                <a:ext uri="{FF2B5EF4-FFF2-40B4-BE49-F238E27FC236}">
                  <a16:creationId xmlns:a16="http://schemas.microsoft.com/office/drawing/2014/main" id="{14B7C4BF-2383-45FD-1A04-C22D979ADE78}"/>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64" name="Rectangle 16">
              <a:extLst>
                <a:ext uri="{FF2B5EF4-FFF2-40B4-BE49-F238E27FC236}">
                  <a16:creationId xmlns:a16="http://schemas.microsoft.com/office/drawing/2014/main" id="{EB6DFD70-8DD9-9827-1B13-B799E6E8E0A5}"/>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65" name="Rectangle 17">
              <a:extLst>
                <a:ext uri="{FF2B5EF4-FFF2-40B4-BE49-F238E27FC236}">
                  <a16:creationId xmlns:a16="http://schemas.microsoft.com/office/drawing/2014/main" id="{419342CF-F2E8-27B6-85C7-62EBBB9EFC86}"/>
                </a:ext>
              </a:extLst>
            </p:cNvPr>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p>
          </p:txBody>
        </p:sp>
        <p:sp>
          <p:nvSpPr>
            <p:cNvPr id="27666" name="Rectangle 18">
              <a:extLst>
                <a:ext uri="{FF2B5EF4-FFF2-40B4-BE49-F238E27FC236}">
                  <a16:creationId xmlns:a16="http://schemas.microsoft.com/office/drawing/2014/main" id="{3AA7BD04-4752-6374-2DA4-A26C0FC5FB8C}"/>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p>
          </p:txBody>
        </p:sp>
        <p:sp>
          <p:nvSpPr>
            <p:cNvPr id="27667" name="Rectangle 19">
              <a:extLst>
                <a:ext uri="{FF2B5EF4-FFF2-40B4-BE49-F238E27FC236}">
                  <a16:creationId xmlns:a16="http://schemas.microsoft.com/office/drawing/2014/main" id="{54AA2130-A458-21C4-5ADE-9188D69F6950}"/>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68" name="Rectangle 20">
              <a:extLst>
                <a:ext uri="{FF2B5EF4-FFF2-40B4-BE49-F238E27FC236}">
                  <a16:creationId xmlns:a16="http://schemas.microsoft.com/office/drawing/2014/main" id="{202D6BD0-6061-C92D-1C8F-457D55FC155F}"/>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69" name="Rectangle 21">
              <a:extLst>
                <a:ext uri="{FF2B5EF4-FFF2-40B4-BE49-F238E27FC236}">
                  <a16:creationId xmlns:a16="http://schemas.microsoft.com/office/drawing/2014/main" id="{C8F89202-4537-1E58-C7FE-0AA3BC0D4CFB}"/>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0" name="Rectangle 22">
              <a:extLst>
                <a:ext uri="{FF2B5EF4-FFF2-40B4-BE49-F238E27FC236}">
                  <a16:creationId xmlns:a16="http://schemas.microsoft.com/office/drawing/2014/main" id="{D79E12B6-55FB-55BD-8F6F-E27B4BBB2909}"/>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1" name="Rectangle 23">
              <a:extLst>
                <a:ext uri="{FF2B5EF4-FFF2-40B4-BE49-F238E27FC236}">
                  <a16:creationId xmlns:a16="http://schemas.microsoft.com/office/drawing/2014/main" id="{3F1F29D1-F4C9-B377-984D-650FAA0A6FC5}"/>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2" name="Rectangle 24">
              <a:extLst>
                <a:ext uri="{FF2B5EF4-FFF2-40B4-BE49-F238E27FC236}">
                  <a16:creationId xmlns:a16="http://schemas.microsoft.com/office/drawing/2014/main" id="{DA5087D7-FC8B-2E8E-F8B7-9D37542DBDF1}"/>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3" name="Rectangle 25">
              <a:extLst>
                <a:ext uri="{FF2B5EF4-FFF2-40B4-BE49-F238E27FC236}">
                  <a16:creationId xmlns:a16="http://schemas.microsoft.com/office/drawing/2014/main" id="{A513EA00-3873-FCD5-16C1-E5A9762912E8}"/>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74" name="Rectangle 26">
              <a:extLst>
                <a:ext uri="{FF2B5EF4-FFF2-40B4-BE49-F238E27FC236}">
                  <a16:creationId xmlns:a16="http://schemas.microsoft.com/office/drawing/2014/main" id="{0832A116-5C84-B9B5-CEDB-AAED20B09BBF}"/>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5" name="Rectangle 27">
              <a:extLst>
                <a:ext uri="{FF2B5EF4-FFF2-40B4-BE49-F238E27FC236}">
                  <a16:creationId xmlns:a16="http://schemas.microsoft.com/office/drawing/2014/main" id="{F549B0B4-A41B-3253-BC77-7367B9327E40}"/>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6" name="Rectangle 28">
              <a:extLst>
                <a:ext uri="{FF2B5EF4-FFF2-40B4-BE49-F238E27FC236}">
                  <a16:creationId xmlns:a16="http://schemas.microsoft.com/office/drawing/2014/main" id="{CBC64419-29FC-96C3-C34D-E8FF33EB55C9}"/>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7" name="Rectangle 29">
              <a:extLst>
                <a:ext uri="{FF2B5EF4-FFF2-40B4-BE49-F238E27FC236}">
                  <a16:creationId xmlns:a16="http://schemas.microsoft.com/office/drawing/2014/main" id="{28A912E6-3828-27C7-2647-04A14F02CF0F}"/>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p>
          </p:txBody>
        </p:sp>
        <p:sp>
          <p:nvSpPr>
            <p:cNvPr id="27678" name="Rectangle 30">
              <a:extLst>
                <a:ext uri="{FF2B5EF4-FFF2-40B4-BE49-F238E27FC236}">
                  <a16:creationId xmlns:a16="http://schemas.microsoft.com/office/drawing/2014/main" id="{7031FD86-3117-7CB3-E497-EBC795345C87}"/>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79" name="Rectangle 31">
              <a:extLst>
                <a:ext uri="{FF2B5EF4-FFF2-40B4-BE49-F238E27FC236}">
                  <a16:creationId xmlns:a16="http://schemas.microsoft.com/office/drawing/2014/main" id="{0737B6BC-FA44-7561-BEAF-7FE357456BD5}"/>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80" name="Rectangle 32">
              <a:extLst>
                <a:ext uri="{FF2B5EF4-FFF2-40B4-BE49-F238E27FC236}">
                  <a16:creationId xmlns:a16="http://schemas.microsoft.com/office/drawing/2014/main" id="{E94C0857-314B-7F89-0800-40A95B9C24E3}"/>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81" name="Rectangle 33">
              <a:extLst>
                <a:ext uri="{FF2B5EF4-FFF2-40B4-BE49-F238E27FC236}">
                  <a16:creationId xmlns:a16="http://schemas.microsoft.com/office/drawing/2014/main" id="{EA767D2E-E865-7F64-3DE5-FC66810CCDD8}"/>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82" name="Rectangle 34">
              <a:extLst>
                <a:ext uri="{FF2B5EF4-FFF2-40B4-BE49-F238E27FC236}">
                  <a16:creationId xmlns:a16="http://schemas.microsoft.com/office/drawing/2014/main" id="{39BF8F35-BE92-BBFC-4C28-4548DECAE56D}"/>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p>
          </p:txBody>
        </p:sp>
        <p:sp>
          <p:nvSpPr>
            <p:cNvPr id="27683" name="Oval 35">
              <a:extLst>
                <a:ext uri="{FF2B5EF4-FFF2-40B4-BE49-F238E27FC236}">
                  <a16:creationId xmlns:a16="http://schemas.microsoft.com/office/drawing/2014/main" id="{D0E5A9F9-7C26-CFF8-0FB7-BE8325CC9C66}"/>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84" name="Oval 36">
              <a:extLst>
                <a:ext uri="{FF2B5EF4-FFF2-40B4-BE49-F238E27FC236}">
                  <a16:creationId xmlns:a16="http://schemas.microsoft.com/office/drawing/2014/main" id="{8F19EF67-475C-8682-7AE0-2AD6393F79A6}"/>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85" name="Oval 37">
              <a:extLst>
                <a:ext uri="{FF2B5EF4-FFF2-40B4-BE49-F238E27FC236}">
                  <a16:creationId xmlns:a16="http://schemas.microsoft.com/office/drawing/2014/main" id="{41BC1114-6DB1-3C66-4553-5A76994E2669}"/>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86" name="Oval 38">
              <a:extLst>
                <a:ext uri="{FF2B5EF4-FFF2-40B4-BE49-F238E27FC236}">
                  <a16:creationId xmlns:a16="http://schemas.microsoft.com/office/drawing/2014/main" id="{8B569A6D-AF3F-D1BB-F08C-FE2E8AED7053}"/>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87" name="Oval 39">
              <a:extLst>
                <a:ext uri="{FF2B5EF4-FFF2-40B4-BE49-F238E27FC236}">
                  <a16:creationId xmlns:a16="http://schemas.microsoft.com/office/drawing/2014/main" id="{13B9C8B5-98AF-BC02-C757-9E012B676407}"/>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88" name="Oval 40">
              <a:extLst>
                <a:ext uri="{FF2B5EF4-FFF2-40B4-BE49-F238E27FC236}">
                  <a16:creationId xmlns:a16="http://schemas.microsoft.com/office/drawing/2014/main" id="{803BE027-D751-2DD8-954C-80105BDBEEEB}"/>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89" name="Oval 41">
              <a:extLst>
                <a:ext uri="{FF2B5EF4-FFF2-40B4-BE49-F238E27FC236}">
                  <a16:creationId xmlns:a16="http://schemas.microsoft.com/office/drawing/2014/main" id="{7C9C2505-845C-D5E1-BBFD-2EF0DAE01DC4}"/>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0" name="Oval 42">
              <a:extLst>
                <a:ext uri="{FF2B5EF4-FFF2-40B4-BE49-F238E27FC236}">
                  <a16:creationId xmlns:a16="http://schemas.microsoft.com/office/drawing/2014/main" id="{CFC23648-41F0-2707-B67F-7742AFB3F8A8}"/>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1" name="Oval 43">
              <a:extLst>
                <a:ext uri="{FF2B5EF4-FFF2-40B4-BE49-F238E27FC236}">
                  <a16:creationId xmlns:a16="http://schemas.microsoft.com/office/drawing/2014/main" id="{F3836EA6-7495-ADD8-BFA2-4F16D388FD6E}"/>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2" name="Oval 44">
              <a:extLst>
                <a:ext uri="{FF2B5EF4-FFF2-40B4-BE49-F238E27FC236}">
                  <a16:creationId xmlns:a16="http://schemas.microsoft.com/office/drawing/2014/main" id="{7ECE76B8-449C-4179-FE89-3450A9D83181}"/>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3" name="Oval 45">
              <a:extLst>
                <a:ext uri="{FF2B5EF4-FFF2-40B4-BE49-F238E27FC236}">
                  <a16:creationId xmlns:a16="http://schemas.microsoft.com/office/drawing/2014/main" id="{CA7907D4-9152-2692-366E-852DCF396EE6}"/>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4" name="Oval 46">
              <a:extLst>
                <a:ext uri="{FF2B5EF4-FFF2-40B4-BE49-F238E27FC236}">
                  <a16:creationId xmlns:a16="http://schemas.microsoft.com/office/drawing/2014/main" id="{7B8DD12A-8B70-8F8E-ABAC-894B6E3824D0}"/>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5" name="Oval 47">
              <a:extLst>
                <a:ext uri="{FF2B5EF4-FFF2-40B4-BE49-F238E27FC236}">
                  <a16:creationId xmlns:a16="http://schemas.microsoft.com/office/drawing/2014/main" id="{424C3E2C-C5A3-1906-F723-E8C37A4C5489}"/>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6" name="Oval 48">
              <a:extLst>
                <a:ext uri="{FF2B5EF4-FFF2-40B4-BE49-F238E27FC236}">
                  <a16:creationId xmlns:a16="http://schemas.microsoft.com/office/drawing/2014/main" id="{58BC1137-2FBA-D84F-6C8E-01C669946DEB}"/>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7" name="Oval 49">
              <a:extLst>
                <a:ext uri="{FF2B5EF4-FFF2-40B4-BE49-F238E27FC236}">
                  <a16:creationId xmlns:a16="http://schemas.microsoft.com/office/drawing/2014/main" id="{6F677EDF-68C4-FC38-6ED1-5B668CE164A5}"/>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8" name="Oval 50">
              <a:extLst>
                <a:ext uri="{FF2B5EF4-FFF2-40B4-BE49-F238E27FC236}">
                  <a16:creationId xmlns:a16="http://schemas.microsoft.com/office/drawing/2014/main" id="{C2A817C6-7869-74D4-D578-4566908B23D0}"/>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699" name="Oval 51">
              <a:extLst>
                <a:ext uri="{FF2B5EF4-FFF2-40B4-BE49-F238E27FC236}">
                  <a16:creationId xmlns:a16="http://schemas.microsoft.com/office/drawing/2014/main" id="{F3F4EE93-60DF-EB78-294F-D0022EE44293}"/>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0" name="Oval 52">
              <a:extLst>
                <a:ext uri="{FF2B5EF4-FFF2-40B4-BE49-F238E27FC236}">
                  <a16:creationId xmlns:a16="http://schemas.microsoft.com/office/drawing/2014/main" id="{A28A2512-16BA-BBC3-FFAA-7E63A7028AA4}"/>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1" name="Oval 53">
              <a:extLst>
                <a:ext uri="{FF2B5EF4-FFF2-40B4-BE49-F238E27FC236}">
                  <a16:creationId xmlns:a16="http://schemas.microsoft.com/office/drawing/2014/main" id="{5B78C221-DEA4-217F-AB89-C44C5B0E121E}"/>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2" name="Oval 54">
              <a:extLst>
                <a:ext uri="{FF2B5EF4-FFF2-40B4-BE49-F238E27FC236}">
                  <a16:creationId xmlns:a16="http://schemas.microsoft.com/office/drawing/2014/main" id="{1CDF38A3-0744-6CF5-36B6-994275FF4854}"/>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3" name="Oval 55">
              <a:extLst>
                <a:ext uri="{FF2B5EF4-FFF2-40B4-BE49-F238E27FC236}">
                  <a16:creationId xmlns:a16="http://schemas.microsoft.com/office/drawing/2014/main" id="{41020786-6982-C6D5-54CF-95BE2FD7656B}"/>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4" name="Oval 56">
              <a:extLst>
                <a:ext uri="{FF2B5EF4-FFF2-40B4-BE49-F238E27FC236}">
                  <a16:creationId xmlns:a16="http://schemas.microsoft.com/office/drawing/2014/main" id="{55DAFA93-E95C-5CAC-07DE-C6AB51D46A43}"/>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5" name="Oval 57">
              <a:extLst>
                <a:ext uri="{FF2B5EF4-FFF2-40B4-BE49-F238E27FC236}">
                  <a16:creationId xmlns:a16="http://schemas.microsoft.com/office/drawing/2014/main" id="{211BDDC9-96C9-4E61-4A91-BF589E2FAD15}"/>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6" name="Oval 58">
              <a:extLst>
                <a:ext uri="{FF2B5EF4-FFF2-40B4-BE49-F238E27FC236}">
                  <a16:creationId xmlns:a16="http://schemas.microsoft.com/office/drawing/2014/main" id="{5454414D-B4DE-49CB-24E5-27CC19874E3E}"/>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7" name="Oval 59">
              <a:extLst>
                <a:ext uri="{FF2B5EF4-FFF2-40B4-BE49-F238E27FC236}">
                  <a16:creationId xmlns:a16="http://schemas.microsoft.com/office/drawing/2014/main" id="{67274B33-8A03-6057-6386-D1D763E4B2F1}"/>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8" name="Oval 60">
              <a:extLst>
                <a:ext uri="{FF2B5EF4-FFF2-40B4-BE49-F238E27FC236}">
                  <a16:creationId xmlns:a16="http://schemas.microsoft.com/office/drawing/2014/main" id="{90408B63-3606-E4D3-69DF-31067B415E0F}"/>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09" name="Oval 61">
              <a:extLst>
                <a:ext uri="{FF2B5EF4-FFF2-40B4-BE49-F238E27FC236}">
                  <a16:creationId xmlns:a16="http://schemas.microsoft.com/office/drawing/2014/main" id="{FD7F58B7-8B49-C62F-4A92-2B2BBABDBABF}"/>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0" name="Oval 62">
              <a:extLst>
                <a:ext uri="{FF2B5EF4-FFF2-40B4-BE49-F238E27FC236}">
                  <a16:creationId xmlns:a16="http://schemas.microsoft.com/office/drawing/2014/main" id="{B64CFF0C-703B-733E-DB28-4F94D2265294}"/>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1" name="Oval 63">
              <a:extLst>
                <a:ext uri="{FF2B5EF4-FFF2-40B4-BE49-F238E27FC236}">
                  <a16:creationId xmlns:a16="http://schemas.microsoft.com/office/drawing/2014/main" id="{A41F60BD-3626-5DB0-CFE3-52D59D0DAEBC}"/>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2" name="Oval 64">
              <a:extLst>
                <a:ext uri="{FF2B5EF4-FFF2-40B4-BE49-F238E27FC236}">
                  <a16:creationId xmlns:a16="http://schemas.microsoft.com/office/drawing/2014/main" id="{1B944D89-3ABE-F30F-DC0B-C942040D0BD2}"/>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3" name="Oval 65">
              <a:extLst>
                <a:ext uri="{FF2B5EF4-FFF2-40B4-BE49-F238E27FC236}">
                  <a16:creationId xmlns:a16="http://schemas.microsoft.com/office/drawing/2014/main" id="{2E2E0AA8-057E-FD65-72C4-95B97DA37D5F}"/>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4" name="Oval 66">
              <a:extLst>
                <a:ext uri="{FF2B5EF4-FFF2-40B4-BE49-F238E27FC236}">
                  <a16:creationId xmlns:a16="http://schemas.microsoft.com/office/drawing/2014/main" id="{430670D7-27D2-39D6-43AA-F364BF753736}"/>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5" name="Oval 67">
              <a:extLst>
                <a:ext uri="{FF2B5EF4-FFF2-40B4-BE49-F238E27FC236}">
                  <a16:creationId xmlns:a16="http://schemas.microsoft.com/office/drawing/2014/main" id="{788CA3FE-561C-6292-7B08-23AFA061D748}"/>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6" name="Oval 68">
              <a:extLst>
                <a:ext uri="{FF2B5EF4-FFF2-40B4-BE49-F238E27FC236}">
                  <a16:creationId xmlns:a16="http://schemas.microsoft.com/office/drawing/2014/main" id="{C3E0DBF8-A30C-0B5C-D27E-CF67AFDC8E22}"/>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7" name="Oval 69">
              <a:extLst>
                <a:ext uri="{FF2B5EF4-FFF2-40B4-BE49-F238E27FC236}">
                  <a16:creationId xmlns:a16="http://schemas.microsoft.com/office/drawing/2014/main" id="{EC76DC04-C4DB-526A-310E-B258F85E4D48}"/>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8" name="Oval 70">
              <a:extLst>
                <a:ext uri="{FF2B5EF4-FFF2-40B4-BE49-F238E27FC236}">
                  <a16:creationId xmlns:a16="http://schemas.microsoft.com/office/drawing/2014/main" id="{63FBDE21-6D00-1950-9C55-90996476F79C}"/>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19" name="Oval 71">
              <a:extLst>
                <a:ext uri="{FF2B5EF4-FFF2-40B4-BE49-F238E27FC236}">
                  <a16:creationId xmlns:a16="http://schemas.microsoft.com/office/drawing/2014/main" id="{DD493F91-6E9A-B078-9A0A-33F23B7E75EA}"/>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0" name="Oval 72">
              <a:extLst>
                <a:ext uri="{FF2B5EF4-FFF2-40B4-BE49-F238E27FC236}">
                  <a16:creationId xmlns:a16="http://schemas.microsoft.com/office/drawing/2014/main" id="{DCDFF73A-D111-AC36-DD94-0205B66F5643}"/>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1" name="Oval 73">
              <a:extLst>
                <a:ext uri="{FF2B5EF4-FFF2-40B4-BE49-F238E27FC236}">
                  <a16:creationId xmlns:a16="http://schemas.microsoft.com/office/drawing/2014/main" id="{EA87FE2B-7E36-B005-3C4D-B09F6EADD63A}"/>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2" name="Oval 74">
              <a:extLst>
                <a:ext uri="{FF2B5EF4-FFF2-40B4-BE49-F238E27FC236}">
                  <a16:creationId xmlns:a16="http://schemas.microsoft.com/office/drawing/2014/main" id="{4318EEC0-B906-C7BC-682A-E7072693AF7F}"/>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3" name="Oval 75">
              <a:extLst>
                <a:ext uri="{FF2B5EF4-FFF2-40B4-BE49-F238E27FC236}">
                  <a16:creationId xmlns:a16="http://schemas.microsoft.com/office/drawing/2014/main" id="{79853460-6567-68A7-9744-61777140DF5F}"/>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4" name="Oval 76">
              <a:extLst>
                <a:ext uri="{FF2B5EF4-FFF2-40B4-BE49-F238E27FC236}">
                  <a16:creationId xmlns:a16="http://schemas.microsoft.com/office/drawing/2014/main" id="{1AE7ADDC-CE9C-A1E6-349D-6626D68F476B}"/>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5" name="Oval 77">
              <a:extLst>
                <a:ext uri="{FF2B5EF4-FFF2-40B4-BE49-F238E27FC236}">
                  <a16:creationId xmlns:a16="http://schemas.microsoft.com/office/drawing/2014/main" id="{DC4F850E-8324-7DE3-D31A-D4741FAEEE46}"/>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6" name="Oval 78">
              <a:extLst>
                <a:ext uri="{FF2B5EF4-FFF2-40B4-BE49-F238E27FC236}">
                  <a16:creationId xmlns:a16="http://schemas.microsoft.com/office/drawing/2014/main" id="{59BBB392-EDB9-07CB-FE1D-E6483FCFA105}"/>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7" name="Oval 79">
              <a:extLst>
                <a:ext uri="{FF2B5EF4-FFF2-40B4-BE49-F238E27FC236}">
                  <a16:creationId xmlns:a16="http://schemas.microsoft.com/office/drawing/2014/main" id="{64175209-162B-E40B-8ACF-92A76711ED8A}"/>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8" name="Oval 80">
              <a:extLst>
                <a:ext uri="{FF2B5EF4-FFF2-40B4-BE49-F238E27FC236}">
                  <a16:creationId xmlns:a16="http://schemas.microsoft.com/office/drawing/2014/main" id="{0F0348FE-52E9-8A12-A3F7-75A3CB0FCDB0}"/>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29" name="Oval 81">
              <a:extLst>
                <a:ext uri="{FF2B5EF4-FFF2-40B4-BE49-F238E27FC236}">
                  <a16:creationId xmlns:a16="http://schemas.microsoft.com/office/drawing/2014/main" id="{A908A03C-0AF9-CB04-CE61-DD2EFB6DB703}"/>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0" name="Oval 82">
              <a:extLst>
                <a:ext uri="{FF2B5EF4-FFF2-40B4-BE49-F238E27FC236}">
                  <a16:creationId xmlns:a16="http://schemas.microsoft.com/office/drawing/2014/main" id="{6EB4AAD4-67F1-569D-F068-E76C03E1F1D0}"/>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1" name="Oval 83">
              <a:extLst>
                <a:ext uri="{FF2B5EF4-FFF2-40B4-BE49-F238E27FC236}">
                  <a16:creationId xmlns:a16="http://schemas.microsoft.com/office/drawing/2014/main" id="{E8B6947B-9F45-DFB9-0B93-811205461FB6}"/>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2" name="Oval 84">
              <a:extLst>
                <a:ext uri="{FF2B5EF4-FFF2-40B4-BE49-F238E27FC236}">
                  <a16:creationId xmlns:a16="http://schemas.microsoft.com/office/drawing/2014/main" id="{536DD0F7-8D78-55D0-2E1D-794B03A45ED0}"/>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3" name="Oval 85">
              <a:extLst>
                <a:ext uri="{FF2B5EF4-FFF2-40B4-BE49-F238E27FC236}">
                  <a16:creationId xmlns:a16="http://schemas.microsoft.com/office/drawing/2014/main" id="{7FE557FB-9C49-D9C4-8300-6E997042D935}"/>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4" name="Oval 86">
              <a:extLst>
                <a:ext uri="{FF2B5EF4-FFF2-40B4-BE49-F238E27FC236}">
                  <a16:creationId xmlns:a16="http://schemas.microsoft.com/office/drawing/2014/main" id="{A604BCF3-5D91-F78D-45D7-49F605BD9156}"/>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5" name="Oval 87">
              <a:extLst>
                <a:ext uri="{FF2B5EF4-FFF2-40B4-BE49-F238E27FC236}">
                  <a16:creationId xmlns:a16="http://schemas.microsoft.com/office/drawing/2014/main" id="{76FD4206-0E2F-1CE9-23BB-07D480359CBD}"/>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6" name="Oval 88">
              <a:extLst>
                <a:ext uri="{FF2B5EF4-FFF2-40B4-BE49-F238E27FC236}">
                  <a16:creationId xmlns:a16="http://schemas.microsoft.com/office/drawing/2014/main" id="{D38BD214-EB1E-A555-71A4-CD2E7677F43F}"/>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7" name="Oval 89">
              <a:extLst>
                <a:ext uri="{FF2B5EF4-FFF2-40B4-BE49-F238E27FC236}">
                  <a16:creationId xmlns:a16="http://schemas.microsoft.com/office/drawing/2014/main" id="{764811A3-31AB-EBCE-CE9B-E0932F1BE450}"/>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8" name="Oval 90">
              <a:extLst>
                <a:ext uri="{FF2B5EF4-FFF2-40B4-BE49-F238E27FC236}">
                  <a16:creationId xmlns:a16="http://schemas.microsoft.com/office/drawing/2014/main" id="{E885D506-8086-1500-2C59-7EF0F68BE59F}"/>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39" name="Oval 91">
              <a:extLst>
                <a:ext uri="{FF2B5EF4-FFF2-40B4-BE49-F238E27FC236}">
                  <a16:creationId xmlns:a16="http://schemas.microsoft.com/office/drawing/2014/main" id="{94EB2644-E491-8EA6-1694-DAD0ED3ACF59}"/>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0" name="Oval 92">
              <a:extLst>
                <a:ext uri="{FF2B5EF4-FFF2-40B4-BE49-F238E27FC236}">
                  <a16:creationId xmlns:a16="http://schemas.microsoft.com/office/drawing/2014/main" id="{FD968060-85B4-C784-AAD0-D565571164B8}"/>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1" name="Oval 93">
              <a:extLst>
                <a:ext uri="{FF2B5EF4-FFF2-40B4-BE49-F238E27FC236}">
                  <a16:creationId xmlns:a16="http://schemas.microsoft.com/office/drawing/2014/main" id="{B842392B-8ADB-D838-6FF8-2110A5BC3B3E}"/>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2" name="Oval 94">
              <a:extLst>
                <a:ext uri="{FF2B5EF4-FFF2-40B4-BE49-F238E27FC236}">
                  <a16:creationId xmlns:a16="http://schemas.microsoft.com/office/drawing/2014/main" id="{03DF424D-5079-B20F-0446-34FEDD1FF46C}"/>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3" name="Oval 95">
              <a:extLst>
                <a:ext uri="{FF2B5EF4-FFF2-40B4-BE49-F238E27FC236}">
                  <a16:creationId xmlns:a16="http://schemas.microsoft.com/office/drawing/2014/main" id="{571F2285-A764-83A5-A048-FE96BC8F9045}"/>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4" name="Oval 96">
              <a:extLst>
                <a:ext uri="{FF2B5EF4-FFF2-40B4-BE49-F238E27FC236}">
                  <a16:creationId xmlns:a16="http://schemas.microsoft.com/office/drawing/2014/main" id="{F26C386F-E5F8-E7B6-4D78-61D1FC74834B}"/>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5" name="Oval 97">
              <a:extLst>
                <a:ext uri="{FF2B5EF4-FFF2-40B4-BE49-F238E27FC236}">
                  <a16:creationId xmlns:a16="http://schemas.microsoft.com/office/drawing/2014/main" id="{99283E87-5E14-2682-0468-16C426643BA1}"/>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6" name="Oval 98">
              <a:extLst>
                <a:ext uri="{FF2B5EF4-FFF2-40B4-BE49-F238E27FC236}">
                  <a16:creationId xmlns:a16="http://schemas.microsoft.com/office/drawing/2014/main" id="{969C2DCC-1921-F53D-2EF8-A2E84C5765A4}"/>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7" name="Oval 99">
              <a:extLst>
                <a:ext uri="{FF2B5EF4-FFF2-40B4-BE49-F238E27FC236}">
                  <a16:creationId xmlns:a16="http://schemas.microsoft.com/office/drawing/2014/main" id="{FBDE74E2-39CC-A9D0-E767-B3E0C5086D36}"/>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8" name="Oval 100">
              <a:extLst>
                <a:ext uri="{FF2B5EF4-FFF2-40B4-BE49-F238E27FC236}">
                  <a16:creationId xmlns:a16="http://schemas.microsoft.com/office/drawing/2014/main" id="{166669B8-B6A6-9FB1-3B13-252D2390AEC1}"/>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49" name="Oval 101">
              <a:extLst>
                <a:ext uri="{FF2B5EF4-FFF2-40B4-BE49-F238E27FC236}">
                  <a16:creationId xmlns:a16="http://schemas.microsoft.com/office/drawing/2014/main" id="{CB09F5FA-CEE1-0FB6-3570-524B3D6AD3ED}"/>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0" name="Oval 102">
              <a:extLst>
                <a:ext uri="{FF2B5EF4-FFF2-40B4-BE49-F238E27FC236}">
                  <a16:creationId xmlns:a16="http://schemas.microsoft.com/office/drawing/2014/main" id="{EB9DF8B6-42F1-EA8C-4B61-592851D04D75}"/>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1" name="Oval 103">
              <a:extLst>
                <a:ext uri="{FF2B5EF4-FFF2-40B4-BE49-F238E27FC236}">
                  <a16:creationId xmlns:a16="http://schemas.microsoft.com/office/drawing/2014/main" id="{4B0A913B-5FB4-F4A2-B17F-EAB84BC182E8}"/>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2" name="Oval 104">
              <a:extLst>
                <a:ext uri="{FF2B5EF4-FFF2-40B4-BE49-F238E27FC236}">
                  <a16:creationId xmlns:a16="http://schemas.microsoft.com/office/drawing/2014/main" id="{23007AB4-7439-C3D1-2EDC-81DC73FEB9C3}"/>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3" name="Oval 105">
              <a:extLst>
                <a:ext uri="{FF2B5EF4-FFF2-40B4-BE49-F238E27FC236}">
                  <a16:creationId xmlns:a16="http://schemas.microsoft.com/office/drawing/2014/main" id="{7D4F83AA-1313-6F70-2EBB-ED35B8807371}"/>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4" name="Oval 106">
              <a:extLst>
                <a:ext uri="{FF2B5EF4-FFF2-40B4-BE49-F238E27FC236}">
                  <a16:creationId xmlns:a16="http://schemas.microsoft.com/office/drawing/2014/main" id="{190D6DFA-E388-74E4-1699-EE17DEE2B109}"/>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5" name="Oval 107">
              <a:extLst>
                <a:ext uri="{FF2B5EF4-FFF2-40B4-BE49-F238E27FC236}">
                  <a16:creationId xmlns:a16="http://schemas.microsoft.com/office/drawing/2014/main" id="{0C1CE2EA-D340-4BD6-4E99-F22393C2846A}"/>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6" name="Oval 108">
              <a:extLst>
                <a:ext uri="{FF2B5EF4-FFF2-40B4-BE49-F238E27FC236}">
                  <a16:creationId xmlns:a16="http://schemas.microsoft.com/office/drawing/2014/main" id="{9E7C383E-BD2C-6F83-BB56-29DD1F4936CA}"/>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7" name="Oval 109">
              <a:extLst>
                <a:ext uri="{FF2B5EF4-FFF2-40B4-BE49-F238E27FC236}">
                  <a16:creationId xmlns:a16="http://schemas.microsoft.com/office/drawing/2014/main" id="{CEDF786B-BB7D-0E73-DAD1-931FA577AB6E}"/>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8" name="Oval 110">
              <a:extLst>
                <a:ext uri="{FF2B5EF4-FFF2-40B4-BE49-F238E27FC236}">
                  <a16:creationId xmlns:a16="http://schemas.microsoft.com/office/drawing/2014/main" id="{E3E3FCCF-0EFF-313A-9FAD-02188CA8CEFA}"/>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59" name="Oval 111">
              <a:extLst>
                <a:ext uri="{FF2B5EF4-FFF2-40B4-BE49-F238E27FC236}">
                  <a16:creationId xmlns:a16="http://schemas.microsoft.com/office/drawing/2014/main" id="{AE93DF1F-F113-86F6-C62A-13ACCD748BAC}"/>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0" name="Oval 112">
              <a:extLst>
                <a:ext uri="{FF2B5EF4-FFF2-40B4-BE49-F238E27FC236}">
                  <a16:creationId xmlns:a16="http://schemas.microsoft.com/office/drawing/2014/main" id="{842206BC-34AB-E0A1-DCED-993ADAC40865}"/>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1" name="Oval 113">
              <a:extLst>
                <a:ext uri="{FF2B5EF4-FFF2-40B4-BE49-F238E27FC236}">
                  <a16:creationId xmlns:a16="http://schemas.microsoft.com/office/drawing/2014/main" id="{86DA75FC-28CB-49EA-C0D8-EE42F20D2464}"/>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2" name="Oval 114">
              <a:extLst>
                <a:ext uri="{FF2B5EF4-FFF2-40B4-BE49-F238E27FC236}">
                  <a16:creationId xmlns:a16="http://schemas.microsoft.com/office/drawing/2014/main" id="{C8B55E32-979C-C87B-A86E-3222FBC7BAAD}"/>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3" name="Oval 115">
              <a:extLst>
                <a:ext uri="{FF2B5EF4-FFF2-40B4-BE49-F238E27FC236}">
                  <a16:creationId xmlns:a16="http://schemas.microsoft.com/office/drawing/2014/main" id="{0E623555-F5AA-AF34-999A-04FCD1F00B0F}"/>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4" name="Oval 116">
              <a:extLst>
                <a:ext uri="{FF2B5EF4-FFF2-40B4-BE49-F238E27FC236}">
                  <a16:creationId xmlns:a16="http://schemas.microsoft.com/office/drawing/2014/main" id="{39DC6452-DBA6-9262-2B04-6596B791FE4A}"/>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5" name="Oval 117">
              <a:extLst>
                <a:ext uri="{FF2B5EF4-FFF2-40B4-BE49-F238E27FC236}">
                  <a16:creationId xmlns:a16="http://schemas.microsoft.com/office/drawing/2014/main" id="{9D99E622-A42F-2B6C-50EB-56C538917EC4}"/>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6" name="Oval 118">
              <a:extLst>
                <a:ext uri="{FF2B5EF4-FFF2-40B4-BE49-F238E27FC236}">
                  <a16:creationId xmlns:a16="http://schemas.microsoft.com/office/drawing/2014/main" id="{3AB6F697-C095-9D14-7C02-53279F959EB7}"/>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7" name="Oval 119">
              <a:extLst>
                <a:ext uri="{FF2B5EF4-FFF2-40B4-BE49-F238E27FC236}">
                  <a16:creationId xmlns:a16="http://schemas.microsoft.com/office/drawing/2014/main" id="{00E3DFDF-A10A-109E-8A6F-4571ABCC3A23}"/>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8" name="Oval 120">
              <a:extLst>
                <a:ext uri="{FF2B5EF4-FFF2-40B4-BE49-F238E27FC236}">
                  <a16:creationId xmlns:a16="http://schemas.microsoft.com/office/drawing/2014/main" id="{A8D6A106-0595-D92D-3E21-56835C20EC99}"/>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69" name="Oval 121">
              <a:extLst>
                <a:ext uri="{FF2B5EF4-FFF2-40B4-BE49-F238E27FC236}">
                  <a16:creationId xmlns:a16="http://schemas.microsoft.com/office/drawing/2014/main" id="{C86FC92B-8346-BC3E-BC94-0B0B8171AB70}"/>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0" name="Oval 122">
              <a:extLst>
                <a:ext uri="{FF2B5EF4-FFF2-40B4-BE49-F238E27FC236}">
                  <a16:creationId xmlns:a16="http://schemas.microsoft.com/office/drawing/2014/main" id="{DD941213-0358-C3FC-04D7-8BBC8B1EEC7A}"/>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1" name="Oval 123">
              <a:extLst>
                <a:ext uri="{FF2B5EF4-FFF2-40B4-BE49-F238E27FC236}">
                  <a16:creationId xmlns:a16="http://schemas.microsoft.com/office/drawing/2014/main" id="{D9663A66-B44B-CCF0-D51D-1027731CCB84}"/>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2" name="Oval 124">
              <a:extLst>
                <a:ext uri="{FF2B5EF4-FFF2-40B4-BE49-F238E27FC236}">
                  <a16:creationId xmlns:a16="http://schemas.microsoft.com/office/drawing/2014/main" id="{D6F5E1DC-8E69-3BEE-61A6-7DA965DC97F6}"/>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3" name="Oval 125">
              <a:extLst>
                <a:ext uri="{FF2B5EF4-FFF2-40B4-BE49-F238E27FC236}">
                  <a16:creationId xmlns:a16="http://schemas.microsoft.com/office/drawing/2014/main" id="{16638F0D-1149-F154-2FCC-EA97B1B181A9}"/>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4" name="Oval 126">
              <a:extLst>
                <a:ext uri="{FF2B5EF4-FFF2-40B4-BE49-F238E27FC236}">
                  <a16:creationId xmlns:a16="http://schemas.microsoft.com/office/drawing/2014/main" id="{A7431C11-4B3E-7F5A-39DA-BA8ECCB9731E}"/>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5" name="Oval 127">
              <a:extLst>
                <a:ext uri="{FF2B5EF4-FFF2-40B4-BE49-F238E27FC236}">
                  <a16:creationId xmlns:a16="http://schemas.microsoft.com/office/drawing/2014/main" id="{09990C07-159B-D284-3F27-FC6C75A072BD}"/>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6" name="Oval 128">
              <a:extLst>
                <a:ext uri="{FF2B5EF4-FFF2-40B4-BE49-F238E27FC236}">
                  <a16:creationId xmlns:a16="http://schemas.microsoft.com/office/drawing/2014/main" id="{0F909822-1BDA-B26B-8719-90196C6F7176}"/>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7" name="Oval 129">
              <a:extLst>
                <a:ext uri="{FF2B5EF4-FFF2-40B4-BE49-F238E27FC236}">
                  <a16:creationId xmlns:a16="http://schemas.microsoft.com/office/drawing/2014/main" id="{31C732D5-8196-978A-5C0C-4DAAE4C39135}"/>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8" name="Oval 130">
              <a:extLst>
                <a:ext uri="{FF2B5EF4-FFF2-40B4-BE49-F238E27FC236}">
                  <a16:creationId xmlns:a16="http://schemas.microsoft.com/office/drawing/2014/main" id="{5BEA7EBD-A921-6692-E93A-831E11C94792}"/>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79" name="Oval 131">
              <a:extLst>
                <a:ext uri="{FF2B5EF4-FFF2-40B4-BE49-F238E27FC236}">
                  <a16:creationId xmlns:a16="http://schemas.microsoft.com/office/drawing/2014/main" id="{235576D5-9D7A-C20B-0F3E-424AFE4FCDFD}"/>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0" name="Oval 132">
              <a:extLst>
                <a:ext uri="{FF2B5EF4-FFF2-40B4-BE49-F238E27FC236}">
                  <a16:creationId xmlns:a16="http://schemas.microsoft.com/office/drawing/2014/main" id="{DACBA65E-FFC8-D219-D7A5-E55FB18FAAB2}"/>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1" name="Oval 133">
              <a:extLst>
                <a:ext uri="{FF2B5EF4-FFF2-40B4-BE49-F238E27FC236}">
                  <a16:creationId xmlns:a16="http://schemas.microsoft.com/office/drawing/2014/main" id="{AACD81C2-D590-9292-60B2-0AA73238C5D8}"/>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2" name="Oval 134">
              <a:extLst>
                <a:ext uri="{FF2B5EF4-FFF2-40B4-BE49-F238E27FC236}">
                  <a16:creationId xmlns:a16="http://schemas.microsoft.com/office/drawing/2014/main" id="{F467272C-60D4-D231-2B27-77661FDE8FDC}"/>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3" name="Oval 135">
              <a:extLst>
                <a:ext uri="{FF2B5EF4-FFF2-40B4-BE49-F238E27FC236}">
                  <a16:creationId xmlns:a16="http://schemas.microsoft.com/office/drawing/2014/main" id="{171C9B87-1109-819B-0039-B46A7B31EA01}"/>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4" name="Oval 136">
              <a:extLst>
                <a:ext uri="{FF2B5EF4-FFF2-40B4-BE49-F238E27FC236}">
                  <a16:creationId xmlns:a16="http://schemas.microsoft.com/office/drawing/2014/main" id="{330D7A06-46F3-28AE-040D-71E209CE89BD}"/>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5" name="Oval 137">
              <a:extLst>
                <a:ext uri="{FF2B5EF4-FFF2-40B4-BE49-F238E27FC236}">
                  <a16:creationId xmlns:a16="http://schemas.microsoft.com/office/drawing/2014/main" id="{DB1E401A-C972-3231-8812-B39A0C747E04}"/>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6" name="Oval 138">
              <a:extLst>
                <a:ext uri="{FF2B5EF4-FFF2-40B4-BE49-F238E27FC236}">
                  <a16:creationId xmlns:a16="http://schemas.microsoft.com/office/drawing/2014/main" id="{0350BE01-158F-0700-7BEF-33692F3EF8CB}"/>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7" name="Oval 139">
              <a:extLst>
                <a:ext uri="{FF2B5EF4-FFF2-40B4-BE49-F238E27FC236}">
                  <a16:creationId xmlns:a16="http://schemas.microsoft.com/office/drawing/2014/main" id="{4BB41021-3EDC-65D8-B3C2-81E4FDC9B12C}"/>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8" name="Oval 140">
              <a:extLst>
                <a:ext uri="{FF2B5EF4-FFF2-40B4-BE49-F238E27FC236}">
                  <a16:creationId xmlns:a16="http://schemas.microsoft.com/office/drawing/2014/main" id="{DCB4D141-358A-18CE-8EA1-1F21965FD070}"/>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89" name="Oval 141">
              <a:extLst>
                <a:ext uri="{FF2B5EF4-FFF2-40B4-BE49-F238E27FC236}">
                  <a16:creationId xmlns:a16="http://schemas.microsoft.com/office/drawing/2014/main" id="{9CB52BBC-D091-E95D-9071-13B8C72D8257}"/>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0" name="Oval 142">
              <a:extLst>
                <a:ext uri="{FF2B5EF4-FFF2-40B4-BE49-F238E27FC236}">
                  <a16:creationId xmlns:a16="http://schemas.microsoft.com/office/drawing/2014/main" id="{8A8EF4F2-837B-8AD9-1D7F-22DAEA1C00D1}"/>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1" name="Oval 143">
              <a:extLst>
                <a:ext uri="{FF2B5EF4-FFF2-40B4-BE49-F238E27FC236}">
                  <a16:creationId xmlns:a16="http://schemas.microsoft.com/office/drawing/2014/main" id="{03C251D3-C3CE-DF8D-0600-8F9813DEC25B}"/>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2" name="Oval 144">
              <a:extLst>
                <a:ext uri="{FF2B5EF4-FFF2-40B4-BE49-F238E27FC236}">
                  <a16:creationId xmlns:a16="http://schemas.microsoft.com/office/drawing/2014/main" id="{E055A0FB-4FE9-C2B8-B0B9-CF6B3AD501B8}"/>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3" name="Oval 145">
              <a:extLst>
                <a:ext uri="{FF2B5EF4-FFF2-40B4-BE49-F238E27FC236}">
                  <a16:creationId xmlns:a16="http://schemas.microsoft.com/office/drawing/2014/main" id="{BCA7B38B-770E-678D-5487-ACBE5FC794D1}"/>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4" name="Oval 146">
              <a:extLst>
                <a:ext uri="{FF2B5EF4-FFF2-40B4-BE49-F238E27FC236}">
                  <a16:creationId xmlns:a16="http://schemas.microsoft.com/office/drawing/2014/main" id="{1175CC5F-C45A-1CB7-B2E4-97F6294F897E}"/>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5" name="Oval 147">
              <a:extLst>
                <a:ext uri="{FF2B5EF4-FFF2-40B4-BE49-F238E27FC236}">
                  <a16:creationId xmlns:a16="http://schemas.microsoft.com/office/drawing/2014/main" id="{02C04D11-3D0B-E033-885B-55341BF1C533}"/>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6" name="Oval 148">
              <a:extLst>
                <a:ext uri="{FF2B5EF4-FFF2-40B4-BE49-F238E27FC236}">
                  <a16:creationId xmlns:a16="http://schemas.microsoft.com/office/drawing/2014/main" id="{2DC12E16-7E26-EB4E-D0C1-577BE9D2BC06}"/>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7" name="Oval 149">
              <a:extLst>
                <a:ext uri="{FF2B5EF4-FFF2-40B4-BE49-F238E27FC236}">
                  <a16:creationId xmlns:a16="http://schemas.microsoft.com/office/drawing/2014/main" id="{E0625E1F-3F6F-852A-99F1-D0469CC939D6}"/>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8" name="Oval 150">
              <a:extLst>
                <a:ext uri="{FF2B5EF4-FFF2-40B4-BE49-F238E27FC236}">
                  <a16:creationId xmlns:a16="http://schemas.microsoft.com/office/drawing/2014/main" id="{FC8437DA-620A-3A18-9DAC-BF695AFB213F}"/>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799" name="Oval 151">
              <a:extLst>
                <a:ext uri="{FF2B5EF4-FFF2-40B4-BE49-F238E27FC236}">
                  <a16:creationId xmlns:a16="http://schemas.microsoft.com/office/drawing/2014/main" id="{26DF5D68-F2F5-459E-9097-D02480F33F89}"/>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0" name="Oval 152">
              <a:extLst>
                <a:ext uri="{FF2B5EF4-FFF2-40B4-BE49-F238E27FC236}">
                  <a16:creationId xmlns:a16="http://schemas.microsoft.com/office/drawing/2014/main" id="{F21CFDDD-834E-7391-B13E-AA098278F3A5}"/>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1" name="Oval 153">
              <a:extLst>
                <a:ext uri="{FF2B5EF4-FFF2-40B4-BE49-F238E27FC236}">
                  <a16:creationId xmlns:a16="http://schemas.microsoft.com/office/drawing/2014/main" id="{265511DA-0DCB-A566-D9E9-B98558F50EBD}"/>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2" name="Oval 154">
              <a:extLst>
                <a:ext uri="{FF2B5EF4-FFF2-40B4-BE49-F238E27FC236}">
                  <a16:creationId xmlns:a16="http://schemas.microsoft.com/office/drawing/2014/main" id="{A4E3DF59-AC4E-06F2-EA02-DD29CDB08802}"/>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3" name="Oval 155">
              <a:extLst>
                <a:ext uri="{FF2B5EF4-FFF2-40B4-BE49-F238E27FC236}">
                  <a16:creationId xmlns:a16="http://schemas.microsoft.com/office/drawing/2014/main" id="{E6933F31-83C4-0D8E-581A-7F969B5283A2}"/>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4" name="Oval 156">
              <a:extLst>
                <a:ext uri="{FF2B5EF4-FFF2-40B4-BE49-F238E27FC236}">
                  <a16:creationId xmlns:a16="http://schemas.microsoft.com/office/drawing/2014/main" id="{E54511A6-E338-FB78-9B22-2F77935FBE9F}"/>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5" name="Oval 157">
              <a:extLst>
                <a:ext uri="{FF2B5EF4-FFF2-40B4-BE49-F238E27FC236}">
                  <a16:creationId xmlns:a16="http://schemas.microsoft.com/office/drawing/2014/main" id="{170C4722-27B0-B66F-DA23-605CA7C8BF2F}"/>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6" name="Oval 158">
              <a:extLst>
                <a:ext uri="{FF2B5EF4-FFF2-40B4-BE49-F238E27FC236}">
                  <a16:creationId xmlns:a16="http://schemas.microsoft.com/office/drawing/2014/main" id="{4805A1E0-BA91-FCE1-045B-5619DE4C04DB}"/>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7" name="Oval 159">
              <a:extLst>
                <a:ext uri="{FF2B5EF4-FFF2-40B4-BE49-F238E27FC236}">
                  <a16:creationId xmlns:a16="http://schemas.microsoft.com/office/drawing/2014/main" id="{9171B289-84AA-78C3-D65A-29922F58B161}"/>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8" name="Oval 160">
              <a:extLst>
                <a:ext uri="{FF2B5EF4-FFF2-40B4-BE49-F238E27FC236}">
                  <a16:creationId xmlns:a16="http://schemas.microsoft.com/office/drawing/2014/main" id="{00C9E6FE-3C0B-095E-6D15-255AACE140F9}"/>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09" name="Oval 161">
              <a:extLst>
                <a:ext uri="{FF2B5EF4-FFF2-40B4-BE49-F238E27FC236}">
                  <a16:creationId xmlns:a16="http://schemas.microsoft.com/office/drawing/2014/main" id="{1EE82484-9408-E8B3-22F8-02963F19B247}"/>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0" name="Oval 162">
              <a:extLst>
                <a:ext uri="{FF2B5EF4-FFF2-40B4-BE49-F238E27FC236}">
                  <a16:creationId xmlns:a16="http://schemas.microsoft.com/office/drawing/2014/main" id="{C0B63AE8-8621-F887-1321-405C5A50F975}"/>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1" name="Oval 163">
              <a:extLst>
                <a:ext uri="{FF2B5EF4-FFF2-40B4-BE49-F238E27FC236}">
                  <a16:creationId xmlns:a16="http://schemas.microsoft.com/office/drawing/2014/main" id="{2A9E2C26-63A3-D556-4945-CF30A1F7AEEF}"/>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2" name="Oval 164">
              <a:extLst>
                <a:ext uri="{FF2B5EF4-FFF2-40B4-BE49-F238E27FC236}">
                  <a16:creationId xmlns:a16="http://schemas.microsoft.com/office/drawing/2014/main" id="{77CFE887-EEF7-C44E-EAD1-3FA825E51782}"/>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3" name="Oval 165">
              <a:extLst>
                <a:ext uri="{FF2B5EF4-FFF2-40B4-BE49-F238E27FC236}">
                  <a16:creationId xmlns:a16="http://schemas.microsoft.com/office/drawing/2014/main" id="{299AF722-F678-EAC7-3240-DD4F70287A26}"/>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4" name="Oval 166">
              <a:extLst>
                <a:ext uri="{FF2B5EF4-FFF2-40B4-BE49-F238E27FC236}">
                  <a16:creationId xmlns:a16="http://schemas.microsoft.com/office/drawing/2014/main" id="{C0EE5F05-1099-86A1-D6E8-3B43A20E960D}"/>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5" name="Oval 167">
              <a:extLst>
                <a:ext uri="{FF2B5EF4-FFF2-40B4-BE49-F238E27FC236}">
                  <a16:creationId xmlns:a16="http://schemas.microsoft.com/office/drawing/2014/main" id="{E81B608F-820E-AA2D-3BBC-E24C842B8B8B}"/>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6" name="Oval 168">
              <a:extLst>
                <a:ext uri="{FF2B5EF4-FFF2-40B4-BE49-F238E27FC236}">
                  <a16:creationId xmlns:a16="http://schemas.microsoft.com/office/drawing/2014/main" id="{FC409B9B-5189-C99F-5A8A-CE9298E5A634}"/>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7" name="Oval 169">
              <a:extLst>
                <a:ext uri="{FF2B5EF4-FFF2-40B4-BE49-F238E27FC236}">
                  <a16:creationId xmlns:a16="http://schemas.microsoft.com/office/drawing/2014/main" id="{195DA357-114F-DCB5-9E5D-B173916DC3F0}"/>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8" name="Oval 170">
              <a:extLst>
                <a:ext uri="{FF2B5EF4-FFF2-40B4-BE49-F238E27FC236}">
                  <a16:creationId xmlns:a16="http://schemas.microsoft.com/office/drawing/2014/main" id="{8CE11135-7422-16E5-9E77-A97707B78AC4}"/>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19" name="Oval 171">
              <a:extLst>
                <a:ext uri="{FF2B5EF4-FFF2-40B4-BE49-F238E27FC236}">
                  <a16:creationId xmlns:a16="http://schemas.microsoft.com/office/drawing/2014/main" id="{3483EAC1-EE27-8DE9-522D-6033BD769068}"/>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0" name="Oval 172">
              <a:extLst>
                <a:ext uri="{FF2B5EF4-FFF2-40B4-BE49-F238E27FC236}">
                  <a16:creationId xmlns:a16="http://schemas.microsoft.com/office/drawing/2014/main" id="{3A9ABBCD-C8A4-C2EB-CD61-71855941FEF2}"/>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1" name="Oval 173">
              <a:extLst>
                <a:ext uri="{FF2B5EF4-FFF2-40B4-BE49-F238E27FC236}">
                  <a16:creationId xmlns:a16="http://schemas.microsoft.com/office/drawing/2014/main" id="{BFB46136-349D-CE24-4F41-25372B668A95}"/>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2" name="Oval 174">
              <a:extLst>
                <a:ext uri="{FF2B5EF4-FFF2-40B4-BE49-F238E27FC236}">
                  <a16:creationId xmlns:a16="http://schemas.microsoft.com/office/drawing/2014/main" id="{CE44DA64-8CB3-599C-AC8C-15337FB2AEFC}"/>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3" name="Oval 175">
              <a:extLst>
                <a:ext uri="{FF2B5EF4-FFF2-40B4-BE49-F238E27FC236}">
                  <a16:creationId xmlns:a16="http://schemas.microsoft.com/office/drawing/2014/main" id="{B02E6DBC-BC10-AB36-E586-8D65C9C86E96}"/>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4" name="Oval 176">
              <a:extLst>
                <a:ext uri="{FF2B5EF4-FFF2-40B4-BE49-F238E27FC236}">
                  <a16:creationId xmlns:a16="http://schemas.microsoft.com/office/drawing/2014/main" id="{63B3CC5F-52DC-F298-2064-744D8C04046D}"/>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5" name="Oval 177">
              <a:extLst>
                <a:ext uri="{FF2B5EF4-FFF2-40B4-BE49-F238E27FC236}">
                  <a16:creationId xmlns:a16="http://schemas.microsoft.com/office/drawing/2014/main" id="{6B215A07-73B7-1B36-3307-81856F9E35ED}"/>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6" name="Oval 178">
              <a:extLst>
                <a:ext uri="{FF2B5EF4-FFF2-40B4-BE49-F238E27FC236}">
                  <a16:creationId xmlns:a16="http://schemas.microsoft.com/office/drawing/2014/main" id="{397D4779-1DFD-50AF-BE01-6206243EB935}"/>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7" name="Oval 179">
              <a:extLst>
                <a:ext uri="{FF2B5EF4-FFF2-40B4-BE49-F238E27FC236}">
                  <a16:creationId xmlns:a16="http://schemas.microsoft.com/office/drawing/2014/main" id="{F4867997-E6AC-53DA-C19E-90435CE8A73E}"/>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8" name="Oval 180">
              <a:extLst>
                <a:ext uri="{FF2B5EF4-FFF2-40B4-BE49-F238E27FC236}">
                  <a16:creationId xmlns:a16="http://schemas.microsoft.com/office/drawing/2014/main" id="{3FBDB98D-3122-46AE-1D45-A431A104C57B}"/>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29" name="Oval 181">
              <a:extLst>
                <a:ext uri="{FF2B5EF4-FFF2-40B4-BE49-F238E27FC236}">
                  <a16:creationId xmlns:a16="http://schemas.microsoft.com/office/drawing/2014/main" id="{DB84D1BA-809E-A8DE-86D4-68788D3F3482}"/>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0" name="Oval 182">
              <a:extLst>
                <a:ext uri="{FF2B5EF4-FFF2-40B4-BE49-F238E27FC236}">
                  <a16:creationId xmlns:a16="http://schemas.microsoft.com/office/drawing/2014/main" id="{F8E453AA-CA74-9A55-7847-FA31F217B8DD}"/>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1" name="Oval 183">
              <a:extLst>
                <a:ext uri="{FF2B5EF4-FFF2-40B4-BE49-F238E27FC236}">
                  <a16:creationId xmlns:a16="http://schemas.microsoft.com/office/drawing/2014/main" id="{7C24CD8C-04AD-92B4-41F9-DE7A57BFE087}"/>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2" name="Oval 184">
              <a:extLst>
                <a:ext uri="{FF2B5EF4-FFF2-40B4-BE49-F238E27FC236}">
                  <a16:creationId xmlns:a16="http://schemas.microsoft.com/office/drawing/2014/main" id="{C83107C3-F67B-931F-5D79-E52995FFDAF6}"/>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3" name="Oval 185">
              <a:extLst>
                <a:ext uri="{FF2B5EF4-FFF2-40B4-BE49-F238E27FC236}">
                  <a16:creationId xmlns:a16="http://schemas.microsoft.com/office/drawing/2014/main" id="{53692BA4-F20C-871D-4834-355ED69629F8}"/>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4" name="Oval 186">
              <a:extLst>
                <a:ext uri="{FF2B5EF4-FFF2-40B4-BE49-F238E27FC236}">
                  <a16:creationId xmlns:a16="http://schemas.microsoft.com/office/drawing/2014/main" id="{B71CD7A8-2623-3F2E-8329-8F4F47EA83D5}"/>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5" name="Oval 187">
              <a:extLst>
                <a:ext uri="{FF2B5EF4-FFF2-40B4-BE49-F238E27FC236}">
                  <a16:creationId xmlns:a16="http://schemas.microsoft.com/office/drawing/2014/main" id="{C7223AEA-BC4F-CB0B-2482-B77990E602C3}"/>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6" name="Oval 188">
              <a:extLst>
                <a:ext uri="{FF2B5EF4-FFF2-40B4-BE49-F238E27FC236}">
                  <a16:creationId xmlns:a16="http://schemas.microsoft.com/office/drawing/2014/main" id="{58BB8B6D-0DFC-DB95-482D-F69940886D70}"/>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7" name="Oval 189">
              <a:extLst>
                <a:ext uri="{FF2B5EF4-FFF2-40B4-BE49-F238E27FC236}">
                  <a16:creationId xmlns:a16="http://schemas.microsoft.com/office/drawing/2014/main" id="{B965422E-D83A-16BD-7E52-AEAA46826513}"/>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8" name="Oval 190">
              <a:extLst>
                <a:ext uri="{FF2B5EF4-FFF2-40B4-BE49-F238E27FC236}">
                  <a16:creationId xmlns:a16="http://schemas.microsoft.com/office/drawing/2014/main" id="{5336E61E-03B3-A99F-EA24-940DFC179843}"/>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39" name="Oval 191">
              <a:extLst>
                <a:ext uri="{FF2B5EF4-FFF2-40B4-BE49-F238E27FC236}">
                  <a16:creationId xmlns:a16="http://schemas.microsoft.com/office/drawing/2014/main" id="{53C39CF3-13A9-17EB-E34E-5770BEFACDE3}"/>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0" name="Oval 192">
              <a:extLst>
                <a:ext uri="{FF2B5EF4-FFF2-40B4-BE49-F238E27FC236}">
                  <a16:creationId xmlns:a16="http://schemas.microsoft.com/office/drawing/2014/main" id="{98890DAF-0C50-E2CA-B88B-A65FACFFC504}"/>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1" name="Oval 193">
              <a:extLst>
                <a:ext uri="{FF2B5EF4-FFF2-40B4-BE49-F238E27FC236}">
                  <a16:creationId xmlns:a16="http://schemas.microsoft.com/office/drawing/2014/main" id="{11222498-14B4-96BB-05AC-2B71250F455D}"/>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2" name="Oval 194">
              <a:extLst>
                <a:ext uri="{FF2B5EF4-FFF2-40B4-BE49-F238E27FC236}">
                  <a16:creationId xmlns:a16="http://schemas.microsoft.com/office/drawing/2014/main" id="{AF5AE1C7-28DB-5E92-7BA9-78D5AE41B4E6}"/>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3" name="Oval 195">
              <a:extLst>
                <a:ext uri="{FF2B5EF4-FFF2-40B4-BE49-F238E27FC236}">
                  <a16:creationId xmlns:a16="http://schemas.microsoft.com/office/drawing/2014/main" id="{27EF2949-043C-1CC9-37F1-4F67F1CB6A45}"/>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4" name="Oval 196">
              <a:extLst>
                <a:ext uri="{FF2B5EF4-FFF2-40B4-BE49-F238E27FC236}">
                  <a16:creationId xmlns:a16="http://schemas.microsoft.com/office/drawing/2014/main" id="{E7BAD04F-AC12-68ED-EB56-8A2E38E5FAB7}"/>
                </a:ext>
              </a:extLst>
            </p:cNvPr>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5" name="Oval 197">
              <a:extLst>
                <a:ext uri="{FF2B5EF4-FFF2-40B4-BE49-F238E27FC236}">
                  <a16:creationId xmlns:a16="http://schemas.microsoft.com/office/drawing/2014/main" id="{C36F7949-2DF3-2A82-17D1-2F6E96086CCD}"/>
                </a:ext>
              </a:extLst>
            </p:cNvPr>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6" name="Oval 198">
              <a:extLst>
                <a:ext uri="{FF2B5EF4-FFF2-40B4-BE49-F238E27FC236}">
                  <a16:creationId xmlns:a16="http://schemas.microsoft.com/office/drawing/2014/main" id="{0B610193-FED7-9CB2-3756-C45EE2BA7DF5}"/>
                </a:ext>
              </a:extLst>
            </p:cNvPr>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7" name="Oval 199">
              <a:extLst>
                <a:ext uri="{FF2B5EF4-FFF2-40B4-BE49-F238E27FC236}">
                  <a16:creationId xmlns:a16="http://schemas.microsoft.com/office/drawing/2014/main" id="{E9A1763D-7596-BBAE-70ED-0929FF9A5BA8}"/>
                </a:ext>
              </a:extLst>
            </p:cNvPr>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8" name="Oval 200">
              <a:extLst>
                <a:ext uri="{FF2B5EF4-FFF2-40B4-BE49-F238E27FC236}">
                  <a16:creationId xmlns:a16="http://schemas.microsoft.com/office/drawing/2014/main" id="{B97DE1B2-671A-1679-85BC-7B52A0527B50}"/>
                </a:ext>
              </a:extLst>
            </p:cNvPr>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49" name="Oval 201">
              <a:extLst>
                <a:ext uri="{FF2B5EF4-FFF2-40B4-BE49-F238E27FC236}">
                  <a16:creationId xmlns:a16="http://schemas.microsoft.com/office/drawing/2014/main" id="{AB811924-5CEC-8D35-95AF-B9B792C23BFE}"/>
                </a:ext>
              </a:extLst>
            </p:cNvPr>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0" name="Oval 202">
              <a:extLst>
                <a:ext uri="{FF2B5EF4-FFF2-40B4-BE49-F238E27FC236}">
                  <a16:creationId xmlns:a16="http://schemas.microsoft.com/office/drawing/2014/main" id="{6ECD837F-DC9F-796F-7C08-F45277779FEF}"/>
                </a:ext>
              </a:extLst>
            </p:cNvPr>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1" name="Oval 203">
              <a:extLst>
                <a:ext uri="{FF2B5EF4-FFF2-40B4-BE49-F238E27FC236}">
                  <a16:creationId xmlns:a16="http://schemas.microsoft.com/office/drawing/2014/main" id="{F26A4997-F047-3FD8-F4A6-E8746414720D}"/>
                </a:ext>
              </a:extLst>
            </p:cNvPr>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2" name="Oval 204">
              <a:extLst>
                <a:ext uri="{FF2B5EF4-FFF2-40B4-BE49-F238E27FC236}">
                  <a16:creationId xmlns:a16="http://schemas.microsoft.com/office/drawing/2014/main" id="{4E44DBA5-A695-8DFD-79D6-F4404159854D}"/>
                </a:ext>
              </a:extLst>
            </p:cNvPr>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3" name="Oval 205">
              <a:extLst>
                <a:ext uri="{FF2B5EF4-FFF2-40B4-BE49-F238E27FC236}">
                  <a16:creationId xmlns:a16="http://schemas.microsoft.com/office/drawing/2014/main" id="{AF4E6548-9546-AE69-A209-D919649216EF}"/>
                </a:ext>
              </a:extLst>
            </p:cNvPr>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4" name="Oval 206">
              <a:extLst>
                <a:ext uri="{FF2B5EF4-FFF2-40B4-BE49-F238E27FC236}">
                  <a16:creationId xmlns:a16="http://schemas.microsoft.com/office/drawing/2014/main" id="{FD7C9B4D-9D71-B63C-0771-34A661A5D467}"/>
                </a:ext>
              </a:extLst>
            </p:cNvPr>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5" name="Oval 207">
              <a:extLst>
                <a:ext uri="{FF2B5EF4-FFF2-40B4-BE49-F238E27FC236}">
                  <a16:creationId xmlns:a16="http://schemas.microsoft.com/office/drawing/2014/main" id="{5F8227B9-B295-746E-8BA8-01601ECF590B}"/>
                </a:ext>
              </a:extLst>
            </p:cNvPr>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6" name="Oval 208">
              <a:extLst>
                <a:ext uri="{FF2B5EF4-FFF2-40B4-BE49-F238E27FC236}">
                  <a16:creationId xmlns:a16="http://schemas.microsoft.com/office/drawing/2014/main" id="{945FBB7B-290C-8A7C-3580-9145FF67DE43}"/>
                </a:ext>
              </a:extLst>
            </p:cNvPr>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7" name="Oval 209">
              <a:extLst>
                <a:ext uri="{FF2B5EF4-FFF2-40B4-BE49-F238E27FC236}">
                  <a16:creationId xmlns:a16="http://schemas.microsoft.com/office/drawing/2014/main" id="{81E51A47-4250-64B9-BBBA-7A6278F389D8}"/>
                </a:ext>
              </a:extLst>
            </p:cNvPr>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8" name="Oval 210">
              <a:extLst>
                <a:ext uri="{FF2B5EF4-FFF2-40B4-BE49-F238E27FC236}">
                  <a16:creationId xmlns:a16="http://schemas.microsoft.com/office/drawing/2014/main" id="{DB7952F9-4D24-A1B6-7C05-64D8AEA2A7EF}"/>
                </a:ext>
              </a:extLst>
            </p:cNvPr>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59" name="Oval 211">
              <a:extLst>
                <a:ext uri="{FF2B5EF4-FFF2-40B4-BE49-F238E27FC236}">
                  <a16:creationId xmlns:a16="http://schemas.microsoft.com/office/drawing/2014/main" id="{FD7550D7-2391-E161-3977-976F9A51E346}"/>
                </a:ext>
              </a:extLst>
            </p:cNvPr>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60" name="Oval 212">
              <a:extLst>
                <a:ext uri="{FF2B5EF4-FFF2-40B4-BE49-F238E27FC236}">
                  <a16:creationId xmlns:a16="http://schemas.microsoft.com/office/drawing/2014/main" id="{C39889EC-9719-CBF9-320C-83C0F110E234}"/>
                </a:ext>
              </a:extLst>
            </p:cNvPr>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61" name="Oval 213">
              <a:extLst>
                <a:ext uri="{FF2B5EF4-FFF2-40B4-BE49-F238E27FC236}">
                  <a16:creationId xmlns:a16="http://schemas.microsoft.com/office/drawing/2014/main" id="{5E725207-5DEB-E8DB-B64C-D351A2567FDC}"/>
                </a:ext>
              </a:extLst>
            </p:cNvPr>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62" name="Oval 214">
              <a:extLst>
                <a:ext uri="{FF2B5EF4-FFF2-40B4-BE49-F238E27FC236}">
                  <a16:creationId xmlns:a16="http://schemas.microsoft.com/office/drawing/2014/main" id="{FBEC1E71-7054-9BE3-F424-4AF92C4B7941}"/>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63" name="Oval 215">
              <a:extLst>
                <a:ext uri="{FF2B5EF4-FFF2-40B4-BE49-F238E27FC236}">
                  <a16:creationId xmlns:a16="http://schemas.microsoft.com/office/drawing/2014/main" id="{5B22C5D2-EDE8-CE58-EBCE-2F8C447B72F2}"/>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64" name="Oval 216">
              <a:extLst>
                <a:ext uri="{FF2B5EF4-FFF2-40B4-BE49-F238E27FC236}">
                  <a16:creationId xmlns:a16="http://schemas.microsoft.com/office/drawing/2014/main" id="{9642FCDE-CCF3-0C90-9926-0B1E4894D68C}"/>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7865" name="Oval 217">
              <a:extLst>
                <a:ext uri="{FF2B5EF4-FFF2-40B4-BE49-F238E27FC236}">
                  <a16:creationId xmlns:a16="http://schemas.microsoft.com/office/drawing/2014/main" id="{EFBAD75C-8864-75F0-47A5-D4E2C5143EDD}"/>
                </a:ext>
              </a:extLst>
            </p:cNvPr>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27866" name="Rectangle 218">
            <a:extLst>
              <a:ext uri="{FF2B5EF4-FFF2-40B4-BE49-F238E27FC236}">
                <a16:creationId xmlns:a16="http://schemas.microsoft.com/office/drawing/2014/main" id="{70BAA3C7-2008-E5BC-DD93-132A3D876F12}"/>
              </a:ext>
            </a:extLst>
          </p:cNvPr>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GB" altLang="en-US" noProof="0"/>
              <a:t>Click to edit Master title style</a:t>
            </a:r>
          </a:p>
        </p:txBody>
      </p:sp>
      <p:sp>
        <p:nvSpPr>
          <p:cNvPr id="27867" name="Rectangle 219">
            <a:extLst>
              <a:ext uri="{FF2B5EF4-FFF2-40B4-BE49-F238E27FC236}">
                <a16:creationId xmlns:a16="http://schemas.microsoft.com/office/drawing/2014/main" id="{78A97090-52E2-9495-0042-A71B5617B216}"/>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27868" name="Rectangle 220">
            <a:extLst>
              <a:ext uri="{FF2B5EF4-FFF2-40B4-BE49-F238E27FC236}">
                <a16:creationId xmlns:a16="http://schemas.microsoft.com/office/drawing/2014/main" id="{17CA9E02-50EB-DE13-B019-5736BC662DE9}"/>
              </a:ext>
            </a:extLst>
          </p:cNvPr>
          <p:cNvSpPr>
            <a:spLocks noGrp="1" noChangeArrowheads="1"/>
          </p:cNvSpPr>
          <p:nvPr>
            <p:ph type="dt" sz="quarter" idx="2"/>
          </p:nvPr>
        </p:nvSpPr>
        <p:spPr/>
        <p:txBody>
          <a:bodyPr/>
          <a:lstStyle>
            <a:lvl1pPr>
              <a:defRPr/>
            </a:lvl1pPr>
          </a:lstStyle>
          <a:p>
            <a:endParaRPr lang="en-GB" altLang="en-US"/>
          </a:p>
        </p:txBody>
      </p:sp>
      <p:sp>
        <p:nvSpPr>
          <p:cNvPr id="27869" name="Rectangle 221">
            <a:extLst>
              <a:ext uri="{FF2B5EF4-FFF2-40B4-BE49-F238E27FC236}">
                <a16:creationId xmlns:a16="http://schemas.microsoft.com/office/drawing/2014/main" id="{4C7DC27F-7940-C65E-479C-C961CFBC3133}"/>
              </a:ext>
            </a:extLst>
          </p:cNvPr>
          <p:cNvSpPr>
            <a:spLocks noGrp="1" noChangeArrowheads="1"/>
          </p:cNvSpPr>
          <p:nvPr>
            <p:ph type="ftr" sz="quarter" idx="3"/>
          </p:nvPr>
        </p:nvSpPr>
        <p:spPr>
          <a:xfrm>
            <a:off x="3124200" y="6248400"/>
            <a:ext cx="2895600" cy="457200"/>
          </a:xfrm>
        </p:spPr>
        <p:txBody>
          <a:bodyPr/>
          <a:lstStyle>
            <a:lvl1pPr>
              <a:defRPr/>
            </a:lvl1pPr>
          </a:lstStyle>
          <a:p>
            <a:endParaRPr lang="en-GB" altLang="en-US"/>
          </a:p>
        </p:txBody>
      </p:sp>
      <p:sp>
        <p:nvSpPr>
          <p:cNvPr id="27870" name="Rectangle 222">
            <a:extLst>
              <a:ext uri="{FF2B5EF4-FFF2-40B4-BE49-F238E27FC236}">
                <a16:creationId xmlns:a16="http://schemas.microsoft.com/office/drawing/2014/main" id="{EED0E6A6-1036-50EC-6534-C6A028090251}"/>
              </a:ext>
            </a:extLst>
          </p:cNvPr>
          <p:cNvSpPr>
            <a:spLocks noGrp="1" noChangeArrowheads="1"/>
          </p:cNvSpPr>
          <p:nvPr>
            <p:ph type="sldNum" sz="quarter" idx="4"/>
          </p:nvPr>
        </p:nvSpPr>
        <p:spPr/>
        <p:txBody>
          <a:bodyPr/>
          <a:lstStyle>
            <a:lvl1pPr>
              <a:defRPr/>
            </a:lvl1pPr>
          </a:lstStyle>
          <a:p>
            <a:fld id="{33E40848-4D25-40D8-8630-5934993ECB5D}"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ECBD-CA25-CC85-F870-2C4A2ECD27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AED1CB-AFF9-C87B-0A39-050D0BE33A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D88B684F-C8A6-55F3-2D75-6D148D43C105}"/>
              </a:ext>
            </a:extLst>
          </p:cNvPr>
          <p:cNvSpPr>
            <a:spLocks noGrp="1"/>
          </p:cNvSpPr>
          <p:nvPr>
            <p:ph type="sldNum" sz="quarter" idx="10"/>
          </p:nvPr>
        </p:nvSpPr>
        <p:spPr/>
        <p:txBody>
          <a:bodyPr/>
          <a:lstStyle>
            <a:lvl1pPr>
              <a:defRPr/>
            </a:lvl1pPr>
          </a:lstStyle>
          <a:p>
            <a:fld id="{131209B5-2FF4-4774-BFA7-B1ECF405FB74}" type="slidenum">
              <a:rPr lang="en-GB" altLang="en-US"/>
              <a:pPr/>
              <a:t>‹#›</a:t>
            </a:fld>
            <a:endParaRPr lang="en-GB" altLang="en-US"/>
          </a:p>
        </p:txBody>
      </p:sp>
      <p:sp>
        <p:nvSpPr>
          <p:cNvPr id="5" name="Date Placeholder 4">
            <a:extLst>
              <a:ext uri="{FF2B5EF4-FFF2-40B4-BE49-F238E27FC236}">
                <a16:creationId xmlns:a16="http://schemas.microsoft.com/office/drawing/2014/main" id="{417674EA-133B-7A98-C689-2956CC91C7C9}"/>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3D63771-82FF-BB5B-561F-78F6779900B3}"/>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4052261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27DA3D-9BE4-3309-5570-6097E58A42BC}"/>
              </a:ext>
            </a:extLst>
          </p:cNvPr>
          <p:cNvSpPr>
            <a:spLocks noGrp="1"/>
          </p:cNvSpPr>
          <p:nvPr>
            <p:ph type="title" orient="vert"/>
          </p:nvPr>
        </p:nvSpPr>
        <p:spPr>
          <a:xfrm>
            <a:off x="6629400" y="274638"/>
            <a:ext cx="2057400" cy="585946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BAC205-9ED3-DA49-DB70-E36C5A9D29F0}"/>
              </a:ext>
            </a:extLst>
          </p:cNvPr>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68ED810C-507E-79C6-D26A-A308FAD34573}"/>
              </a:ext>
            </a:extLst>
          </p:cNvPr>
          <p:cNvSpPr>
            <a:spLocks noGrp="1"/>
          </p:cNvSpPr>
          <p:nvPr>
            <p:ph type="sldNum" sz="quarter" idx="10"/>
          </p:nvPr>
        </p:nvSpPr>
        <p:spPr/>
        <p:txBody>
          <a:bodyPr/>
          <a:lstStyle>
            <a:lvl1pPr>
              <a:defRPr/>
            </a:lvl1pPr>
          </a:lstStyle>
          <a:p>
            <a:fld id="{DC59E2CE-EE74-4C01-A6CA-CC60F7733C0E}" type="slidenum">
              <a:rPr lang="en-GB" altLang="en-US"/>
              <a:pPr/>
              <a:t>‹#›</a:t>
            </a:fld>
            <a:endParaRPr lang="en-GB" altLang="en-US"/>
          </a:p>
        </p:txBody>
      </p:sp>
      <p:sp>
        <p:nvSpPr>
          <p:cNvPr id="5" name="Date Placeholder 4">
            <a:extLst>
              <a:ext uri="{FF2B5EF4-FFF2-40B4-BE49-F238E27FC236}">
                <a16:creationId xmlns:a16="http://schemas.microsoft.com/office/drawing/2014/main" id="{27149A45-4AD1-D35F-B3CE-EC9BF2CDD95E}"/>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43FF296-E6A2-FEE8-D179-848049DD43D0}"/>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971342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CE10-EC2D-01D3-73BA-63A0B74659AC}"/>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CC2B84-FAA3-CAF6-FF69-EE874C11971B}"/>
              </a:ext>
            </a:extLst>
          </p:cNvPr>
          <p:cNvSpPr>
            <a:spLocks noGrp="1"/>
          </p:cNvSpPr>
          <p:nvPr>
            <p:ph type="body" sz="half" idx="1"/>
          </p:nvPr>
        </p:nvSpPr>
        <p:spPr>
          <a:xfrm>
            <a:off x="457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7214EC-4788-4658-EA08-4686CF4AEB97}"/>
              </a:ext>
            </a:extLst>
          </p:cNvPr>
          <p:cNvSpPr>
            <a:spLocks noGrp="1"/>
          </p:cNvSpPr>
          <p:nvPr>
            <p:ph sz="half" idx="2"/>
          </p:nvPr>
        </p:nvSpPr>
        <p:spPr>
          <a:xfrm>
            <a:off x="4648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a:extLst>
              <a:ext uri="{FF2B5EF4-FFF2-40B4-BE49-F238E27FC236}">
                <a16:creationId xmlns:a16="http://schemas.microsoft.com/office/drawing/2014/main" id="{015445EF-33D8-620B-F4E7-0A8FC5EE3C82}"/>
              </a:ext>
            </a:extLst>
          </p:cNvPr>
          <p:cNvSpPr>
            <a:spLocks noGrp="1"/>
          </p:cNvSpPr>
          <p:nvPr>
            <p:ph type="sldNum" sz="quarter" idx="10"/>
          </p:nvPr>
        </p:nvSpPr>
        <p:spPr>
          <a:xfrm>
            <a:off x="6553200" y="6243638"/>
            <a:ext cx="2133600" cy="457200"/>
          </a:xfrm>
        </p:spPr>
        <p:txBody>
          <a:bodyPr/>
          <a:lstStyle>
            <a:lvl1pPr>
              <a:defRPr/>
            </a:lvl1pPr>
          </a:lstStyle>
          <a:p>
            <a:fld id="{E282B157-ADB4-45D9-9371-2DD598FB247C}" type="slidenum">
              <a:rPr lang="en-GB" altLang="en-US"/>
              <a:pPr/>
              <a:t>‹#›</a:t>
            </a:fld>
            <a:endParaRPr lang="en-GB" altLang="en-US"/>
          </a:p>
        </p:txBody>
      </p:sp>
      <p:sp>
        <p:nvSpPr>
          <p:cNvPr id="6" name="Date Placeholder 5">
            <a:extLst>
              <a:ext uri="{FF2B5EF4-FFF2-40B4-BE49-F238E27FC236}">
                <a16:creationId xmlns:a16="http://schemas.microsoft.com/office/drawing/2014/main" id="{61841ADD-B0A1-AFD3-B70F-FFC5DB2A7BC4}"/>
              </a:ext>
            </a:extLst>
          </p:cNvPr>
          <p:cNvSpPr>
            <a:spLocks noGrp="1"/>
          </p:cNvSpPr>
          <p:nvPr>
            <p:ph type="dt" sz="half" idx="11"/>
          </p:nvPr>
        </p:nvSpPr>
        <p:spPr>
          <a:xfrm>
            <a:off x="457200" y="6243638"/>
            <a:ext cx="2133600" cy="457200"/>
          </a:xfrm>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F6088D58-13BD-DD5D-DB52-77658477397F}"/>
              </a:ext>
            </a:extLst>
          </p:cNvPr>
          <p:cNvSpPr>
            <a:spLocks noGrp="1"/>
          </p:cNvSpPr>
          <p:nvPr>
            <p:ph type="ftr" sz="quarter" idx="12"/>
          </p:nvPr>
        </p:nvSpPr>
        <p:spPr>
          <a:xfrm>
            <a:off x="3124200" y="6243638"/>
            <a:ext cx="2895600" cy="457200"/>
          </a:xfrm>
        </p:spPr>
        <p:txBody>
          <a:bodyPr/>
          <a:lstStyle>
            <a:lvl1pPr>
              <a:defRPr/>
            </a:lvl1pPr>
          </a:lstStyle>
          <a:p>
            <a:endParaRPr lang="en-GB" altLang="en-US"/>
          </a:p>
        </p:txBody>
      </p:sp>
    </p:spTree>
    <p:extLst>
      <p:ext uri="{BB962C8B-B14F-4D97-AF65-F5344CB8AC3E}">
        <p14:creationId xmlns:p14="http://schemas.microsoft.com/office/powerpoint/2010/main" val="304727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5903B-5E7A-9D9B-2C97-110088D8F9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ACF66C-8614-BBD5-13A6-6CEA483A1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1F1FE528-7721-18A7-BCFA-70E5843EF7AE}"/>
              </a:ext>
            </a:extLst>
          </p:cNvPr>
          <p:cNvSpPr>
            <a:spLocks noGrp="1"/>
          </p:cNvSpPr>
          <p:nvPr>
            <p:ph type="sldNum" sz="quarter" idx="10"/>
          </p:nvPr>
        </p:nvSpPr>
        <p:spPr/>
        <p:txBody>
          <a:bodyPr/>
          <a:lstStyle>
            <a:lvl1pPr>
              <a:defRPr/>
            </a:lvl1pPr>
          </a:lstStyle>
          <a:p>
            <a:fld id="{32241646-D664-4D1E-A4DB-2521D1FD9FFB}" type="slidenum">
              <a:rPr lang="en-GB" altLang="en-US"/>
              <a:pPr/>
              <a:t>‹#›</a:t>
            </a:fld>
            <a:endParaRPr lang="en-GB" altLang="en-US"/>
          </a:p>
        </p:txBody>
      </p:sp>
      <p:sp>
        <p:nvSpPr>
          <p:cNvPr id="5" name="Date Placeholder 4">
            <a:extLst>
              <a:ext uri="{FF2B5EF4-FFF2-40B4-BE49-F238E27FC236}">
                <a16:creationId xmlns:a16="http://schemas.microsoft.com/office/drawing/2014/main" id="{2A5D3865-5660-9659-AD0C-E0F400F07921}"/>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AC8FB29-C9D9-C241-F7F9-A0A16076D375}"/>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16361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A675-416B-5ACD-3341-E96873FD888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AB5494-831D-A7AD-ED5F-9B94E17CCE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F7DCED13-635D-B0B0-DED5-E179451DB03A}"/>
              </a:ext>
            </a:extLst>
          </p:cNvPr>
          <p:cNvSpPr>
            <a:spLocks noGrp="1"/>
          </p:cNvSpPr>
          <p:nvPr>
            <p:ph type="sldNum" sz="quarter" idx="10"/>
          </p:nvPr>
        </p:nvSpPr>
        <p:spPr/>
        <p:txBody>
          <a:bodyPr/>
          <a:lstStyle>
            <a:lvl1pPr>
              <a:defRPr/>
            </a:lvl1pPr>
          </a:lstStyle>
          <a:p>
            <a:fld id="{39DEA5A6-93D6-44FC-B57D-9CCB73D73386}" type="slidenum">
              <a:rPr lang="en-GB" altLang="en-US"/>
              <a:pPr/>
              <a:t>‹#›</a:t>
            </a:fld>
            <a:endParaRPr lang="en-GB" altLang="en-US"/>
          </a:p>
        </p:txBody>
      </p:sp>
      <p:sp>
        <p:nvSpPr>
          <p:cNvPr id="5" name="Date Placeholder 4">
            <a:extLst>
              <a:ext uri="{FF2B5EF4-FFF2-40B4-BE49-F238E27FC236}">
                <a16:creationId xmlns:a16="http://schemas.microsoft.com/office/drawing/2014/main" id="{91F1B319-A463-6F8F-A01B-0C8B19C5F52F}"/>
              </a:ext>
            </a:extLst>
          </p:cNvPr>
          <p:cNvSpPr>
            <a:spLocks noGrp="1"/>
          </p:cNvSpPr>
          <p:nvPr>
            <p:ph type="dt" sz="half" idx="11"/>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1CCEFAF-4B7A-27BA-4576-9F2F26DCE38E}"/>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86825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CC323-F9D0-85A5-3537-E0CFF24FA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33A9F4-A6FF-A8DD-900D-5DE1A329AF8F}"/>
              </a:ext>
            </a:extLst>
          </p:cNvPr>
          <p:cNvSpPr>
            <a:spLocks noGrp="1"/>
          </p:cNvSpPr>
          <p:nvPr>
            <p:ph sz="half" idx="1"/>
          </p:nvPr>
        </p:nvSpPr>
        <p:spPr>
          <a:xfrm>
            <a:off x="457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B538D9-C67D-172E-9DEC-73BBBCBB2527}"/>
              </a:ext>
            </a:extLst>
          </p:cNvPr>
          <p:cNvSpPr>
            <a:spLocks noGrp="1"/>
          </p:cNvSpPr>
          <p:nvPr>
            <p:ph sz="half" idx="2"/>
          </p:nvPr>
        </p:nvSpPr>
        <p:spPr>
          <a:xfrm>
            <a:off x="4648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a:extLst>
              <a:ext uri="{FF2B5EF4-FFF2-40B4-BE49-F238E27FC236}">
                <a16:creationId xmlns:a16="http://schemas.microsoft.com/office/drawing/2014/main" id="{E18B1173-B814-AE3F-51B6-833EBD580FBE}"/>
              </a:ext>
            </a:extLst>
          </p:cNvPr>
          <p:cNvSpPr>
            <a:spLocks noGrp="1"/>
          </p:cNvSpPr>
          <p:nvPr>
            <p:ph type="sldNum" sz="quarter" idx="10"/>
          </p:nvPr>
        </p:nvSpPr>
        <p:spPr/>
        <p:txBody>
          <a:bodyPr/>
          <a:lstStyle>
            <a:lvl1pPr>
              <a:defRPr/>
            </a:lvl1pPr>
          </a:lstStyle>
          <a:p>
            <a:fld id="{C21585D0-6171-45F1-AFDE-39F443A0939E}" type="slidenum">
              <a:rPr lang="en-GB" altLang="en-US"/>
              <a:pPr/>
              <a:t>‹#›</a:t>
            </a:fld>
            <a:endParaRPr lang="en-GB" altLang="en-US"/>
          </a:p>
        </p:txBody>
      </p:sp>
      <p:sp>
        <p:nvSpPr>
          <p:cNvPr id="6" name="Date Placeholder 5">
            <a:extLst>
              <a:ext uri="{FF2B5EF4-FFF2-40B4-BE49-F238E27FC236}">
                <a16:creationId xmlns:a16="http://schemas.microsoft.com/office/drawing/2014/main" id="{2868C376-34EC-720B-D491-72890A3D2276}"/>
              </a:ext>
            </a:extLst>
          </p:cNvPr>
          <p:cNvSpPr>
            <a:spLocks noGrp="1"/>
          </p:cNvSpPr>
          <p:nvPr>
            <p:ph type="dt" sz="half" idx="11"/>
          </p:nvPr>
        </p:nvSpPr>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3653D0C8-BBE1-1D57-511D-A2B64425913E}"/>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04930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66C5-C95D-8CD1-74A0-8764A1C4F3A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83D81E-05CA-77FC-3E08-A2BCC9EE401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D63716-F004-6D5A-B64B-7E9062A311A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E1F0E4-DED4-01F8-6E13-65CD10E341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032BB7-95CB-9559-9D1A-E8507FD4BE3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4681C9AA-F4BC-4E07-4BD2-C9A35CB206E1}"/>
              </a:ext>
            </a:extLst>
          </p:cNvPr>
          <p:cNvSpPr>
            <a:spLocks noGrp="1"/>
          </p:cNvSpPr>
          <p:nvPr>
            <p:ph type="sldNum" sz="quarter" idx="10"/>
          </p:nvPr>
        </p:nvSpPr>
        <p:spPr/>
        <p:txBody>
          <a:bodyPr/>
          <a:lstStyle>
            <a:lvl1pPr>
              <a:defRPr/>
            </a:lvl1pPr>
          </a:lstStyle>
          <a:p>
            <a:fld id="{70AC387E-471E-401C-9E87-AFA020D2E561}" type="slidenum">
              <a:rPr lang="en-GB" altLang="en-US"/>
              <a:pPr/>
              <a:t>‹#›</a:t>
            </a:fld>
            <a:endParaRPr lang="en-GB" altLang="en-US"/>
          </a:p>
        </p:txBody>
      </p:sp>
      <p:sp>
        <p:nvSpPr>
          <p:cNvPr id="8" name="Date Placeholder 7">
            <a:extLst>
              <a:ext uri="{FF2B5EF4-FFF2-40B4-BE49-F238E27FC236}">
                <a16:creationId xmlns:a16="http://schemas.microsoft.com/office/drawing/2014/main" id="{FF495D25-462B-8AE3-1037-AB32747B8B0A}"/>
              </a:ext>
            </a:extLst>
          </p:cNvPr>
          <p:cNvSpPr>
            <a:spLocks noGrp="1"/>
          </p:cNvSpPr>
          <p:nvPr>
            <p:ph type="dt" sz="half" idx="11"/>
          </p:nvPr>
        </p:nvSpPr>
        <p:spPr/>
        <p:txBody>
          <a:bodyPr/>
          <a:lstStyle>
            <a:lvl1pPr>
              <a:defRPr/>
            </a:lvl1pPr>
          </a:lstStyle>
          <a:p>
            <a:endParaRPr lang="en-GB" altLang="en-US"/>
          </a:p>
        </p:txBody>
      </p:sp>
      <p:sp>
        <p:nvSpPr>
          <p:cNvPr id="9" name="Footer Placeholder 8">
            <a:extLst>
              <a:ext uri="{FF2B5EF4-FFF2-40B4-BE49-F238E27FC236}">
                <a16:creationId xmlns:a16="http://schemas.microsoft.com/office/drawing/2014/main" id="{E0CC5997-7C32-567F-9DBB-6AE9FA98C948}"/>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65583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9968-5869-D173-2DC9-AB7D45FF6A57}"/>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AFCC9D18-9F07-4255-C5CC-BC34C6994DBB}"/>
              </a:ext>
            </a:extLst>
          </p:cNvPr>
          <p:cNvSpPr>
            <a:spLocks noGrp="1"/>
          </p:cNvSpPr>
          <p:nvPr>
            <p:ph type="sldNum" sz="quarter" idx="10"/>
          </p:nvPr>
        </p:nvSpPr>
        <p:spPr/>
        <p:txBody>
          <a:bodyPr/>
          <a:lstStyle>
            <a:lvl1pPr>
              <a:defRPr/>
            </a:lvl1pPr>
          </a:lstStyle>
          <a:p>
            <a:fld id="{DB6A6C78-A6D2-43A1-BA78-2BB157535A28}" type="slidenum">
              <a:rPr lang="en-GB" altLang="en-US"/>
              <a:pPr/>
              <a:t>‹#›</a:t>
            </a:fld>
            <a:endParaRPr lang="en-GB" altLang="en-US"/>
          </a:p>
        </p:txBody>
      </p:sp>
      <p:sp>
        <p:nvSpPr>
          <p:cNvPr id="4" name="Date Placeholder 3">
            <a:extLst>
              <a:ext uri="{FF2B5EF4-FFF2-40B4-BE49-F238E27FC236}">
                <a16:creationId xmlns:a16="http://schemas.microsoft.com/office/drawing/2014/main" id="{849D0BC1-7EAC-21DD-8686-FE4856BA14ED}"/>
              </a:ext>
            </a:extLst>
          </p:cNvPr>
          <p:cNvSpPr>
            <a:spLocks noGrp="1"/>
          </p:cNvSpPr>
          <p:nvPr>
            <p:ph type="dt" sz="half" idx="11"/>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F7F42A5-6B55-6E6F-101A-C1A578A0FC4D}"/>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94043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BA7E7F-A598-503D-6F13-217F10BFCFBE}"/>
              </a:ext>
            </a:extLst>
          </p:cNvPr>
          <p:cNvSpPr>
            <a:spLocks noGrp="1"/>
          </p:cNvSpPr>
          <p:nvPr>
            <p:ph type="sldNum" sz="quarter" idx="10"/>
          </p:nvPr>
        </p:nvSpPr>
        <p:spPr/>
        <p:txBody>
          <a:bodyPr/>
          <a:lstStyle>
            <a:lvl1pPr>
              <a:defRPr/>
            </a:lvl1pPr>
          </a:lstStyle>
          <a:p>
            <a:fld id="{7394C960-8BF2-4F75-9F2E-5E544B100C60}" type="slidenum">
              <a:rPr lang="en-GB" altLang="en-US"/>
              <a:pPr/>
              <a:t>‹#›</a:t>
            </a:fld>
            <a:endParaRPr lang="en-GB" altLang="en-US"/>
          </a:p>
        </p:txBody>
      </p:sp>
      <p:sp>
        <p:nvSpPr>
          <p:cNvPr id="3" name="Date Placeholder 2">
            <a:extLst>
              <a:ext uri="{FF2B5EF4-FFF2-40B4-BE49-F238E27FC236}">
                <a16:creationId xmlns:a16="http://schemas.microsoft.com/office/drawing/2014/main" id="{A2C69D02-793D-09E3-82B9-20B8ABBDFCCF}"/>
              </a:ext>
            </a:extLst>
          </p:cNvPr>
          <p:cNvSpPr>
            <a:spLocks noGrp="1"/>
          </p:cNvSpPr>
          <p:nvPr>
            <p:ph type="dt" sz="half" idx="11"/>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47C59D56-9903-D84E-F894-0F0F44EC39E9}"/>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87184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D5F6-C02C-1FCE-E88D-5E5F0D7E64C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E79BDC-6AE4-7738-25D8-370E5AA57F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AFBA60-24D5-1A5C-5295-ADBE08AECA1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F54FE9E2-5713-788D-2839-F5331AB2B018}"/>
              </a:ext>
            </a:extLst>
          </p:cNvPr>
          <p:cNvSpPr>
            <a:spLocks noGrp="1"/>
          </p:cNvSpPr>
          <p:nvPr>
            <p:ph type="sldNum" sz="quarter" idx="10"/>
          </p:nvPr>
        </p:nvSpPr>
        <p:spPr/>
        <p:txBody>
          <a:bodyPr/>
          <a:lstStyle>
            <a:lvl1pPr>
              <a:defRPr/>
            </a:lvl1pPr>
          </a:lstStyle>
          <a:p>
            <a:fld id="{9217D81F-8217-4C7A-A6E8-C6033045BD6F}" type="slidenum">
              <a:rPr lang="en-GB" altLang="en-US"/>
              <a:pPr/>
              <a:t>‹#›</a:t>
            </a:fld>
            <a:endParaRPr lang="en-GB" altLang="en-US"/>
          </a:p>
        </p:txBody>
      </p:sp>
      <p:sp>
        <p:nvSpPr>
          <p:cNvPr id="6" name="Date Placeholder 5">
            <a:extLst>
              <a:ext uri="{FF2B5EF4-FFF2-40B4-BE49-F238E27FC236}">
                <a16:creationId xmlns:a16="http://schemas.microsoft.com/office/drawing/2014/main" id="{945C634B-5AE1-74AA-C337-5270762E3CA9}"/>
              </a:ext>
            </a:extLst>
          </p:cNvPr>
          <p:cNvSpPr>
            <a:spLocks noGrp="1"/>
          </p:cNvSpPr>
          <p:nvPr>
            <p:ph type="dt" sz="half" idx="11"/>
          </p:nvPr>
        </p:nvSpPr>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F523A6DA-F55D-1FBC-AC3A-424AD14D1737}"/>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11226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DA824-17D9-D2EF-A57E-8CB1076C3AA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474051-D7E3-6936-A01B-90C8569594B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70DF63-324C-293A-7F68-5EF97283A05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7670981-0656-C921-AE02-0FF70D711073}"/>
              </a:ext>
            </a:extLst>
          </p:cNvPr>
          <p:cNvSpPr>
            <a:spLocks noGrp="1"/>
          </p:cNvSpPr>
          <p:nvPr>
            <p:ph type="sldNum" sz="quarter" idx="10"/>
          </p:nvPr>
        </p:nvSpPr>
        <p:spPr/>
        <p:txBody>
          <a:bodyPr/>
          <a:lstStyle>
            <a:lvl1pPr>
              <a:defRPr/>
            </a:lvl1pPr>
          </a:lstStyle>
          <a:p>
            <a:fld id="{F6951AAC-F0E6-4482-80C9-C74B60B61181}" type="slidenum">
              <a:rPr lang="en-GB" altLang="en-US"/>
              <a:pPr/>
              <a:t>‹#›</a:t>
            </a:fld>
            <a:endParaRPr lang="en-GB" altLang="en-US"/>
          </a:p>
        </p:txBody>
      </p:sp>
      <p:sp>
        <p:nvSpPr>
          <p:cNvPr id="6" name="Date Placeholder 5">
            <a:extLst>
              <a:ext uri="{FF2B5EF4-FFF2-40B4-BE49-F238E27FC236}">
                <a16:creationId xmlns:a16="http://schemas.microsoft.com/office/drawing/2014/main" id="{74094A6E-AE9B-459C-2667-F2B4684FD7A4}"/>
              </a:ext>
            </a:extLst>
          </p:cNvPr>
          <p:cNvSpPr>
            <a:spLocks noGrp="1"/>
          </p:cNvSpPr>
          <p:nvPr>
            <p:ph type="dt" sz="half" idx="11"/>
          </p:nvPr>
        </p:nvSpPr>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ED5B8B8B-7366-D069-CB20-4119952C0703}"/>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42282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6626" name="Group 2">
            <a:extLst>
              <a:ext uri="{FF2B5EF4-FFF2-40B4-BE49-F238E27FC236}">
                <a16:creationId xmlns:a16="http://schemas.microsoft.com/office/drawing/2014/main" id="{86B8C0C4-2861-3B37-0524-E6A05756E470}"/>
              </a:ext>
            </a:extLst>
          </p:cNvPr>
          <p:cNvGrpSpPr>
            <a:grpSpLocks/>
          </p:cNvGrpSpPr>
          <p:nvPr/>
        </p:nvGrpSpPr>
        <p:grpSpPr bwMode="auto">
          <a:xfrm>
            <a:off x="-496888" y="1308100"/>
            <a:ext cx="10429876" cy="5908675"/>
            <a:chOff x="-313" y="824"/>
            <a:chExt cx="6570" cy="3722"/>
          </a:xfrm>
        </p:grpSpPr>
        <p:sp>
          <p:nvSpPr>
            <p:cNvPr id="26627" name="Rectangle 3">
              <a:extLst>
                <a:ext uri="{FF2B5EF4-FFF2-40B4-BE49-F238E27FC236}">
                  <a16:creationId xmlns:a16="http://schemas.microsoft.com/office/drawing/2014/main" id="{D1446987-CEC8-2CB7-FA6A-1E6FBBC19CBD}"/>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28" name="Rectangle 4">
              <a:extLst>
                <a:ext uri="{FF2B5EF4-FFF2-40B4-BE49-F238E27FC236}">
                  <a16:creationId xmlns:a16="http://schemas.microsoft.com/office/drawing/2014/main" id="{3DAFE43A-28FF-4487-2037-9FE15F193654}"/>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29" name="Rectangle 5">
              <a:extLst>
                <a:ext uri="{FF2B5EF4-FFF2-40B4-BE49-F238E27FC236}">
                  <a16:creationId xmlns:a16="http://schemas.microsoft.com/office/drawing/2014/main" id="{0A5C2D8F-B746-A8F8-CD7E-E8C76B866EEC}"/>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0" name="Rectangle 6">
              <a:extLst>
                <a:ext uri="{FF2B5EF4-FFF2-40B4-BE49-F238E27FC236}">
                  <a16:creationId xmlns:a16="http://schemas.microsoft.com/office/drawing/2014/main" id="{6BECDB82-A7C6-91CB-7109-AAE116C203AD}"/>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1" name="Rectangle 7">
              <a:extLst>
                <a:ext uri="{FF2B5EF4-FFF2-40B4-BE49-F238E27FC236}">
                  <a16:creationId xmlns:a16="http://schemas.microsoft.com/office/drawing/2014/main" id="{77282426-6291-5C00-7679-BE98B52FDAAF}"/>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2" name="Rectangle 8">
              <a:extLst>
                <a:ext uri="{FF2B5EF4-FFF2-40B4-BE49-F238E27FC236}">
                  <a16:creationId xmlns:a16="http://schemas.microsoft.com/office/drawing/2014/main" id="{BAA5A4FA-6C27-A47E-68DF-E7F8542DE15B}"/>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3" name="Rectangle 9">
              <a:extLst>
                <a:ext uri="{FF2B5EF4-FFF2-40B4-BE49-F238E27FC236}">
                  <a16:creationId xmlns:a16="http://schemas.microsoft.com/office/drawing/2014/main" id="{1DA8C521-5378-AFA8-022C-C1D3F20DAFC1}"/>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4" name="Rectangle 10">
              <a:extLst>
                <a:ext uri="{FF2B5EF4-FFF2-40B4-BE49-F238E27FC236}">
                  <a16:creationId xmlns:a16="http://schemas.microsoft.com/office/drawing/2014/main" id="{1C08BC90-EEC8-AEC4-A577-4F3437B6AF02}"/>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5" name="Rectangle 11">
              <a:extLst>
                <a:ext uri="{FF2B5EF4-FFF2-40B4-BE49-F238E27FC236}">
                  <a16:creationId xmlns:a16="http://schemas.microsoft.com/office/drawing/2014/main" id="{4EC2D719-6037-07B1-3C40-9079CF09E56B}"/>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6" name="Rectangle 12">
              <a:extLst>
                <a:ext uri="{FF2B5EF4-FFF2-40B4-BE49-F238E27FC236}">
                  <a16:creationId xmlns:a16="http://schemas.microsoft.com/office/drawing/2014/main" id="{907E54D0-0439-126A-F792-DF14290DB034}"/>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7" name="Rectangle 13">
              <a:extLst>
                <a:ext uri="{FF2B5EF4-FFF2-40B4-BE49-F238E27FC236}">
                  <a16:creationId xmlns:a16="http://schemas.microsoft.com/office/drawing/2014/main" id="{43F5F670-67B4-E5BD-570D-6C14319F1EB4}"/>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8" name="Rectangle 14">
              <a:extLst>
                <a:ext uri="{FF2B5EF4-FFF2-40B4-BE49-F238E27FC236}">
                  <a16:creationId xmlns:a16="http://schemas.microsoft.com/office/drawing/2014/main" id="{FDE800A3-F79A-51BA-240F-0AEFADB81319}"/>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39" name="Rectangle 15">
              <a:extLst>
                <a:ext uri="{FF2B5EF4-FFF2-40B4-BE49-F238E27FC236}">
                  <a16:creationId xmlns:a16="http://schemas.microsoft.com/office/drawing/2014/main" id="{0783B96D-0C9E-3FF4-A5A1-79201DB00E78}"/>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40" name="Rectangle 16">
              <a:extLst>
                <a:ext uri="{FF2B5EF4-FFF2-40B4-BE49-F238E27FC236}">
                  <a16:creationId xmlns:a16="http://schemas.microsoft.com/office/drawing/2014/main" id="{C2315F54-B0ED-A4A5-E575-EB1127BACF96}"/>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41" name="Rectangle 17">
              <a:extLst>
                <a:ext uri="{FF2B5EF4-FFF2-40B4-BE49-F238E27FC236}">
                  <a16:creationId xmlns:a16="http://schemas.microsoft.com/office/drawing/2014/main" id="{001BD65A-253C-1A27-FF01-26975836AC28}"/>
                </a:ext>
              </a:extLst>
            </p:cNvPr>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effectLst>
                  <a:outerShdw blurRad="38100" dist="38100" dir="2700000" algn="tl">
                    <a:srgbClr val="000000"/>
                  </a:outerShdw>
                </a:effectLst>
              </a:endParaRPr>
            </a:p>
          </p:txBody>
        </p:sp>
        <p:sp>
          <p:nvSpPr>
            <p:cNvPr id="26642" name="Rectangle 18">
              <a:extLst>
                <a:ext uri="{FF2B5EF4-FFF2-40B4-BE49-F238E27FC236}">
                  <a16:creationId xmlns:a16="http://schemas.microsoft.com/office/drawing/2014/main" id="{B72BE553-D9B1-2514-B57C-E25D38AA2C3F}"/>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endParaRPr lang="en-US" altLang="en-US">
                <a:effectLst>
                  <a:outerShdw blurRad="38100" dist="38100" dir="2700000" algn="tl">
                    <a:srgbClr val="000000"/>
                  </a:outerShdw>
                </a:effectLst>
              </a:endParaRPr>
            </a:p>
          </p:txBody>
        </p:sp>
        <p:sp>
          <p:nvSpPr>
            <p:cNvPr id="26643" name="Rectangle 19">
              <a:extLst>
                <a:ext uri="{FF2B5EF4-FFF2-40B4-BE49-F238E27FC236}">
                  <a16:creationId xmlns:a16="http://schemas.microsoft.com/office/drawing/2014/main" id="{33C9E304-663B-1F23-2F61-C91CA429D165}"/>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44" name="Rectangle 20">
              <a:extLst>
                <a:ext uri="{FF2B5EF4-FFF2-40B4-BE49-F238E27FC236}">
                  <a16:creationId xmlns:a16="http://schemas.microsoft.com/office/drawing/2014/main" id="{54BA407E-7F51-282E-0999-3DC3949EE9EC}"/>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45" name="Rectangle 21">
              <a:extLst>
                <a:ext uri="{FF2B5EF4-FFF2-40B4-BE49-F238E27FC236}">
                  <a16:creationId xmlns:a16="http://schemas.microsoft.com/office/drawing/2014/main" id="{1A9D2305-8229-EAD7-B59C-16E014C5F069}"/>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46" name="Rectangle 22">
              <a:extLst>
                <a:ext uri="{FF2B5EF4-FFF2-40B4-BE49-F238E27FC236}">
                  <a16:creationId xmlns:a16="http://schemas.microsoft.com/office/drawing/2014/main" id="{0E34FDD7-6D70-75C3-F638-AD71D31D250A}"/>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47" name="Rectangle 23">
              <a:extLst>
                <a:ext uri="{FF2B5EF4-FFF2-40B4-BE49-F238E27FC236}">
                  <a16:creationId xmlns:a16="http://schemas.microsoft.com/office/drawing/2014/main" id="{CD6E8BC4-FB9B-F185-B3EB-AA8EDCB2E284}"/>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48" name="Rectangle 24">
              <a:extLst>
                <a:ext uri="{FF2B5EF4-FFF2-40B4-BE49-F238E27FC236}">
                  <a16:creationId xmlns:a16="http://schemas.microsoft.com/office/drawing/2014/main" id="{724C29D2-B80C-64F7-6E02-F41A9DD509D7}"/>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49" name="Rectangle 25">
              <a:extLst>
                <a:ext uri="{FF2B5EF4-FFF2-40B4-BE49-F238E27FC236}">
                  <a16:creationId xmlns:a16="http://schemas.microsoft.com/office/drawing/2014/main" id="{77384092-1D2E-5B7F-C2F7-67D2C1E2EBC8}"/>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50" name="Rectangle 26">
              <a:extLst>
                <a:ext uri="{FF2B5EF4-FFF2-40B4-BE49-F238E27FC236}">
                  <a16:creationId xmlns:a16="http://schemas.microsoft.com/office/drawing/2014/main" id="{468D7A39-BB75-1021-F6A0-788F5602A208}"/>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51" name="Rectangle 27">
              <a:extLst>
                <a:ext uri="{FF2B5EF4-FFF2-40B4-BE49-F238E27FC236}">
                  <a16:creationId xmlns:a16="http://schemas.microsoft.com/office/drawing/2014/main" id="{41AB6EFE-11F0-9831-ECCA-5DD64EB0DFFD}"/>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52" name="Rectangle 28">
              <a:extLst>
                <a:ext uri="{FF2B5EF4-FFF2-40B4-BE49-F238E27FC236}">
                  <a16:creationId xmlns:a16="http://schemas.microsoft.com/office/drawing/2014/main" id="{C428B08F-EE44-03CF-D055-3CD4566C7698}"/>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53" name="Rectangle 29">
              <a:extLst>
                <a:ext uri="{FF2B5EF4-FFF2-40B4-BE49-F238E27FC236}">
                  <a16:creationId xmlns:a16="http://schemas.microsoft.com/office/drawing/2014/main" id="{04B22FED-F745-E2FC-6D77-BDD4E7B4393A}"/>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en-US" altLang="en-US">
                <a:effectLst>
                  <a:outerShdw blurRad="38100" dist="38100" dir="2700000" algn="tl">
                    <a:srgbClr val="000000"/>
                  </a:outerShdw>
                </a:effectLst>
              </a:endParaRPr>
            </a:p>
          </p:txBody>
        </p:sp>
        <p:sp>
          <p:nvSpPr>
            <p:cNvPr id="26654" name="Rectangle 30">
              <a:extLst>
                <a:ext uri="{FF2B5EF4-FFF2-40B4-BE49-F238E27FC236}">
                  <a16:creationId xmlns:a16="http://schemas.microsoft.com/office/drawing/2014/main" id="{D35ED0A6-49C4-3B3F-BD3F-035F7CD6F8A3}"/>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55" name="Rectangle 31">
              <a:extLst>
                <a:ext uri="{FF2B5EF4-FFF2-40B4-BE49-F238E27FC236}">
                  <a16:creationId xmlns:a16="http://schemas.microsoft.com/office/drawing/2014/main" id="{84128C44-EEAE-BC5D-C018-584172C468AF}"/>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56" name="Rectangle 32">
              <a:extLst>
                <a:ext uri="{FF2B5EF4-FFF2-40B4-BE49-F238E27FC236}">
                  <a16:creationId xmlns:a16="http://schemas.microsoft.com/office/drawing/2014/main" id="{58169A84-6F92-385C-697B-326A41B4D266}"/>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57" name="Rectangle 33">
              <a:extLst>
                <a:ext uri="{FF2B5EF4-FFF2-40B4-BE49-F238E27FC236}">
                  <a16:creationId xmlns:a16="http://schemas.microsoft.com/office/drawing/2014/main" id="{C09AFC36-B500-27CA-0F54-DB604F4E98FD}"/>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58" name="Rectangle 34">
              <a:extLst>
                <a:ext uri="{FF2B5EF4-FFF2-40B4-BE49-F238E27FC236}">
                  <a16:creationId xmlns:a16="http://schemas.microsoft.com/office/drawing/2014/main" id="{20AA1B92-73CF-D30B-A8DD-E4B941D225E6}"/>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endParaRPr lang="en-US" altLang="en-US">
                <a:effectLst>
                  <a:outerShdw blurRad="38100" dist="38100" dir="2700000" algn="tl">
                    <a:srgbClr val="000000"/>
                  </a:outerShdw>
                </a:effectLst>
              </a:endParaRPr>
            </a:p>
          </p:txBody>
        </p:sp>
        <p:sp>
          <p:nvSpPr>
            <p:cNvPr id="26659" name="Oval 35">
              <a:extLst>
                <a:ext uri="{FF2B5EF4-FFF2-40B4-BE49-F238E27FC236}">
                  <a16:creationId xmlns:a16="http://schemas.microsoft.com/office/drawing/2014/main" id="{22F5F903-65A9-3038-E198-693BD73D88F7}"/>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0" name="Oval 36">
              <a:extLst>
                <a:ext uri="{FF2B5EF4-FFF2-40B4-BE49-F238E27FC236}">
                  <a16:creationId xmlns:a16="http://schemas.microsoft.com/office/drawing/2014/main" id="{60A173E5-6B25-E863-65CE-DB283653FADA}"/>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1" name="Oval 37">
              <a:extLst>
                <a:ext uri="{FF2B5EF4-FFF2-40B4-BE49-F238E27FC236}">
                  <a16:creationId xmlns:a16="http://schemas.microsoft.com/office/drawing/2014/main" id="{08861D70-ED18-8C84-C83C-27FCC3AF2A9B}"/>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2" name="Oval 38">
              <a:extLst>
                <a:ext uri="{FF2B5EF4-FFF2-40B4-BE49-F238E27FC236}">
                  <a16:creationId xmlns:a16="http://schemas.microsoft.com/office/drawing/2014/main" id="{EC002B5D-910B-1601-9ADF-CAFC1480CBDE}"/>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3" name="Oval 39">
              <a:extLst>
                <a:ext uri="{FF2B5EF4-FFF2-40B4-BE49-F238E27FC236}">
                  <a16:creationId xmlns:a16="http://schemas.microsoft.com/office/drawing/2014/main" id="{97FE33A1-BE1E-65A3-E96C-BC0ACD3A1F6A}"/>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4" name="Oval 40">
              <a:extLst>
                <a:ext uri="{FF2B5EF4-FFF2-40B4-BE49-F238E27FC236}">
                  <a16:creationId xmlns:a16="http://schemas.microsoft.com/office/drawing/2014/main" id="{BE075B72-65C7-2690-EE99-28D5343ACCBC}"/>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5" name="Oval 41">
              <a:extLst>
                <a:ext uri="{FF2B5EF4-FFF2-40B4-BE49-F238E27FC236}">
                  <a16:creationId xmlns:a16="http://schemas.microsoft.com/office/drawing/2014/main" id="{BAB2A02B-718B-004C-B1CB-14D44A81D27D}"/>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6" name="Oval 42">
              <a:extLst>
                <a:ext uri="{FF2B5EF4-FFF2-40B4-BE49-F238E27FC236}">
                  <a16:creationId xmlns:a16="http://schemas.microsoft.com/office/drawing/2014/main" id="{AAA2D1CE-F939-B0A2-0BE7-D75856A6A71A}"/>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7" name="Oval 43">
              <a:extLst>
                <a:ext uri="{FF2B5EF4-FFF2-40B4-BE49-F238E27FC236}">
                  <a16:creationId xmlns:a16="http://schemas.microsoft.com/office/drawing/2014/main" id="{78EE9F55-CA3C-A8C0-CD24-3985AA82C189}"/>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8" name="Oval 44">
              <a:extLst>
                <a:ext uri="{FF2B5EF4-FFF2-40B4-BE49-F238E27FC236}">
                  <a16:creationId xmlns:a16="http://schemas.microsoft.com/office/drawing/2014/main" id="{8792BCB1-7F8D-84B8-A2A0-D07C34998B07}"/>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69" name="Oval 45">
              <a:extLst>
                <a:ext uri="{FF2B5EF4-FFF2-40B4-BE49-F238E27FC236}">
                  <a16:creationId xmlns:a16="http://schemas.microsoft.com/office/drawing/2014/main" id="{20E64D99-F979-E5C2-674D-229C960A10E8}"/>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0" name="Oval 46">
              <a:extLst>
                <a:ext uri="{FF2B5EF4-FFF2-40B4-BE49-F238E27FC236}">
                  <a16:creationId xmlns:a16="http://schemas.microsoft.com/office/drawing/2014/main" id="{F970721D-246B-18C7-BFF5-8A67B605F2E5}"/>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1" name="Oval 47">
              <a:extLst>
                <a:ext uri="{FF2B5EF4-FFF2-40B4-BE49-F238E27FC236}">
                  <a16:creationId xmlns:a16="http://schemas.microsoft.com/office/drawing/2014/main" id="{F9BC9B61-4BFB-5710-7A8C-D6FA4A9E7143}"/>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2" name="Oval 48">
              <a:extLst>
                <a:ext uri="{FF2B5EF4-FFF2-40B4-BE49-F238E27FC236}">
                  <a16:creationId xmlns:a16="http://schemas.microsoft.com/office/drawing/2014/main" id="{748BFB85-B036-C9FC-DABA-4DBDC78AE28B}"/>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3" name="Oval 49">
              <a:extLst>
                <a:ext uri="{FF2B5EF4-FFF2-40B4-BE49-F238E27FC236}">
                  <a16:creationId xmlns:a16="http://schemas.microsoft.com/office/drawing/2014/main" id="{9583C20C-79B5-1EA7-5599-EAC644CBB303}"/>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4" name="Oval 50">
              <a:extLst>
                <a:ext uri="{FF2B5EF4-FFF2-40B4-BE49-F238E27FC236}">
                  <a16:creationId xmlns:a16="http://schemas.microsoft.com/office/drawing/2014/main" id="{402979CD-2102-B6BE-8838-5FE0CD385987}"/>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5" name="Oval 51">
              <a:extLst>
                <a:ext uri="{FF2B5EF4-FFF2-40B4-BE49-F238E27FC236}">
                  <a16:creationId xmlns:a16="http://schemas.microsoft.com/office/drawing/2014/main" id="{4758BFB9-D5C1-DB04-9A40-D159BC4629D5}"/>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6" name="Oval 52">
              <a:extLst>
                <a:ext uri="{FF2B5EF4-FFF2-40B4-BE49-F238E27FC236}">
                  <a16:creationId xmlns:a16="http://schemas.microsoft.com/office/drawing/2014/main" id="{4378EC04-AF31-A8F4-BB2D-458A693CC4AA}"/>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7" name="Oval 53">
              <a:extLst>
                <a:ext uri="{FF2B5EF4-FFF2-40B4-BE49-F238E27FC236}">
                  <a16:creationId xmlns:a16="http://schemas.microsoft.com/office/drawing/2014/main" id="{513A0A3F-0CB6-DABD-F679-00C6153D5D32}"/>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8" name="Oval 54">
              <a:extLst>
                <a:ext uri="{FF2B5EF4-FFF2-40B4-BE49-F238E27FC236}">
                  <a16:creationId xmlns:a16="http://schemas.microsoft.com/office/drawing/2014/main" id="{EAE65B89-B84C-DD20-6AFA-B605D8C9ED92}"/>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79" name="Oval 55">
              <a:extLst>
                <a:ext uri="{FF2B5EF4-FFF2-40B4-BE49-F238E27FC236}">
                  <a16:creationId xmlns:a16="http://schemas.microsoft.com/office/drawing/2014/main" id="{0B552A24-9277-3895-1977-77146B33F4EA}"/>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0" name="Oval 56">
              <a:extLst>
                <a:ext uri="{FF2B5EF4-FFF2-40B4-BE49-F238E27FC236}">
                  <a16:creationId xmlns:a16="http://schemas.microsoft.com/office/drawing/2014/main" id="{CD1D5CC6-8478-623D-F31A-02E59A2D722F}"/>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1" name="Oval 57">
              <a:extLst>
                <a:ext uri="{FF2B5EF4-FFF2-40B4-BE49-F238E27FC236}">
                  <a16:creationId xmlns:a16="http://schemas.microsoft.com/office/drawing/2014/main" id="{4C1C6A61-FEF8-1B06-CB46-59B56DD9DC11}"/>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2" name="Oval 58">
              <a:extLst>
                <a:ext uri="{FF2B5EF4-FFF2-40B4-BE49-F238E27FC236}">
                  <a16:creationId xmlns:a16="http://schemas.microsoft.com/office/drawing/2014/main" id="{5744B621-0A9F-12B2-34B3-C1791346E3DF}"/>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3" name="Oval 59">
              <a:extLst>
                <a:ext uri="{FF2B5EF4-FFF2-40B4-BE49-F238E27FC236}">
                  <a16:creationId xmlns:a16="http://schemas.microsoft.com/office/drawing/2014/main" id="{D83A0A51-B7A1-9FE0-8CAB-CEA2EC03F3BA}"/>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4" name="Oval 60">
              <a:extLst>
                <a:ext uri="{FF2B5EF4-FFF2-40B4-BE49-F238E27FC236}">
                  <a16:creationId xmlns:a16="http://schemas.microsoft.com/office/drawing/2014/main" id="{8A70AF24-6221-629E-861F-2391761963FB}"/>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5" name="Oval 61">
              <a:extLst>
                <a:ext uri="{FF2B5EF4-FFF2-40B4-BE49-F238E27FC236}">
                  <a16:creationId xmlns:a16="http://schemas.microsoft.com/office/drawing/2014/main" id="{91FC1EC5-79C9-DE44-3DF4-BFFE8D0E6C28}"/>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6" name="Oval 62">
              <a:extLst>
                <a:ext uri="{FF2B5EF4-FFF2-40B4-BE49-F238E27FC236}">
                  <a16:creationId xmlns:a16="http://schemas.microsoft.com/office/drawing/2014/main" id="{24CE35D6-6F42-EC90-DEDF-2220D09FDCF9}"/>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7" name="Oval 63">
              <a:extLst>
                <a:ext uri="{FF2B5EF4-FFF2-40B4-BE49-F238E27FC236}">
                  <a16:creationId xmlns:a16="http://schemas.microsoft.com/office/drawing/2014/main" id="{348E4AB6-5D02-3ABC-908C-2B7FE2B2BE56}"/>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8" name="Oval 64">
              <a:extLst>
                <a:ext uri="{FF2B5EF4-FFF2-40B4-BE49-F238E27FC236}">
                  <a16:creationId xmlns:a16="http://schemas.microsoft.com/office/drawing/2014/main" id="{593C0C35-6225-1F1A-821B-7F965903E2BF}"/>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89" name="Oval 65">
              <a:extLst>
                <a:ext uri="{FF2B5EF4-FFF2-40B4-BE49-F238E27FC236}">
                  <a16:creationId xmlns:a16="http://schemas.microsoft.com/office/drawing/2014/main" id="{EAFFF755-5289-4D09-E33A-16261A9D5CA2}"/>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0" name="Oval 66">
              <a:extLst>
                <a:ext uri="{FF2B5EF4-FFF2-40B4-BE49-F238E27FC236}">
                  <a16:creationId xmlns:a16="http://schemas.microsoft.com/office/drawing/2014/main" id="{59124146-16F9-C309-AF5B-53DE006DD2AF}"/>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1" name="Oval 67">
              <a:extLst>
                <a:ext uri="{FF2B5EF4-FFF2-40B4-BE49-F238E27FC236}">
                  <a16:creationId xmlns:a16="http://schemas.microsoft.com/office/drawing/2014/main" id="{1AB47B5C-F660-BAD3-55F9-97E3E417606F}"/>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2" name="Oval 68">
              <a:extLst>
                <a:ext uri="{FF2B5EF4-FFF2-40B4-BE49-F238E27FC236}">
                  <a16:creationId xmlns:a16="http://schemas.microsoft.com/office/drawing/2014/main" id="{9A25CB2C-F9B1-0DA1-3F0B-CAC88E2650C1}"/>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3" name="Oval 69">
              <a:extLst>
                <a:ext uri="{FF2B5EF4-FFF2-40B4-BE49-F238E27FC236}">
                  <a16:creationId xmlns:a16="http://schemas.microsoft.com/office/drawing/2014/main" id="{A391B91B-8AAD-DDE6-4C2B-3336F98203AC}"/>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4" name="Oval 70">
              <a:extLst>
                <a:ext uri="{FF2B5EF4-FFF2-40B4-BE49-F238E27FC236}">
                  <a16:creationId xmlns:a16="http://schemas.microsoft.com/office/drawing/2014/main" id="{F7106BF5-FF01-11DA-6F0F-3BFF243A4D13}"/>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5" name="Oval 71">
              <a:extLst>
                <a:ext uri="{FF2B5EF4-FFF2-40B4-BE49-F238E27FC236}">
                  <a16:creationId xmlns:a16="http://schemas.microsoft.com/office/drawing/2014/main" id="{9E241E3F-A18F-6DFB-C654-7C242ACB6924}"/>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6" name="Oval 72">
              <a:extLst>
                <a:ext uri="{FF2B5EF4-FFF2-40B4-BE49-F238E27FC236}">
                  <a16:creationId xmlns:a16="http://schemas.microsoft.com/office/drawing/2014/main" id="{2A319734-5E63-988F-64F9-439873D023CC}"/>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7" name="Oval 73">
              <a:extLst>
                <a:ext uri="{FF2B5EF4-FFF2-40B4-BE49-F238E27FC236}">
                  <a16:creationId xmlns:a16="http://schemas.microsoft.com/office/drawing/2014/main" id="{56B28D3C-1168-BDFF-815A-C8AC439ACB64}"/>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8" name="Oval 74">
              <a:extLst>
                <a:ext uri="{FF2B5EF4-FFF2-40B4-BE49-F238E27FC236}">
                  <a16:creationId xmlns:a16="http://schemas.microsoft.com/office/drawing/2014/main" id="{12BFED96-832B-46AA-81D7-8EF29C3DA45E}"/>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699" name="Oval 75">
              <a:extLst>
                <a:ext uri="{FF2B5EF4-FFF2-40B4-BE49-F238E27FC236}">
                  <a16:creationId xmlns:a16="http://schemas.microsoft.com/office/drawing/2014/main" id="{B5402C9E-234E-63CD-130B-B2D5C03F32C2}"/>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0" name="Oval 76">
              <a:extLst>
                <a:ext uri="{FF2B5EF4-FFF2-40B4-BE49-F238E27FC236}">
                  <a16:creationId xmlns:a16="http://schemas.microsoft.com/office/drawing/2014/main" id="{065BCA1F-BC14-15A1-4545-27AB121C577B}"/>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1" name="Oval 77">
              <a:extLst>
                <a:ext uri="{FF2B5EF4-FFF2-40B4-BE49-F238E27FC236}">
                  <a16:creationId xmlns:a16="http://schemas.microsoft.com/office/drawing/2014/main" id="{7D781FFC-3A6D-7F9B-0DD6-99AAA48C4379}"/>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2" name="Oval 78">
              <a:extLst>
                <a:ext uri="{FF2B5EF4-FFF2-40B4-BE49-F238E27FC236}">
                  <a16:creationId xmlns:a16="http://schemas.microsoft.com/office/drawing/2014/main" id="{21F99D08-3F94-02A9-2041-B041FC985E04}"/>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3" name="Oval 79">
              <a:extLst>
                <a:ext uri="{FF2B5EF4-FFF2-40B4-BE49-F238E27FC236}">
                  <a16:creationId xmlns:a16="http://schemas.microsoft.com/office/drawing/2014/main" id="{68D8138F-7F9C-C710-D0B8-2B68118E3317}"/>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4" name="Oval 80">
              <a:extLst>
                <a:ext uri="{FF2B5EF4-FFF2-40B4-BE49-F238E27FC236}">
                  <a16:creationId xmlns:a16="http://schemas.microsoft.com/office/drawing/2014/main" id="{05AD3BE3-C8E8-2B6B-0E40-A7B0B2D7A73B}"/>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5" name="Oval 81">
              <a:extLst>
                <a:ext uri="{FF2B5EF4-FFF2-40B4-BE49-F238E27FC236}">
                  <a16:creationId xmlns:a16="http://schemas.microsoft.com/office/drawing/2014/main" id="{5C0B0946-869D-4AE1-BF43-3A55BA005EF0}"/>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6" name="Oval 82">
              <a:extLst>
                <a:ext uri="{FF2B5EF4-FFF2-40B4-BE49-F238E27FC236}">
                  <a16:creationId xmlns:a16="http://schemas.microsoft.com/office/drawing/2014/main" id="{6FC11343-474D-4363-301E-53D99482CFB5}"/>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7" name="Oval 83">
              <a:extLst>
                <a:ext uri="{FF2B5EF4-FFF2-40B4-BE49-F238E27FC236}">
                  <a16:creationId xmlns:a16="http://schemas.microsoft.com/office/drawing/2014/main" id="{7DBFEA44-E181-214A-9082-8630F1FDF49C}"/>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8" name="Oval 84">
              <a:extLst>
                <a:ext uri="{FF2B5EF4-FFF2-40B4-BE49-F238E27FC236}">
                  <a16:creationId xmlns:a16="http://schemas.microsoft.com/office/drawing/2014/main" id="{DDA47E89-8DDA-802E-2190-242609F4A9E9}"/>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09" name="Oval 85">
              <a:extLst>
                <a:ext uri="{FF2B5EF4-FFF2-40B4-BE49-F238E27FC236}">
                  <a16:creationId xmlns:a16="http://schemas.microsoft.com/office/drawing/2014/main" id="{CE87BF69-DC4D-B0A2-3768-45A6690A7E88}"/>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0" name="Oval 86">
              <a:extLst>
                <a:ext uri="{FF2B5EF4-FFF2-40B4-BE49-F238E27FC236}">
                  <a16:creationId xmlns:a16="http://schemas.microsoft.com/office/drawing/2014/main" id="{C36CA697-869A-FB3A-850F-8F523FF9A806}"/>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1" name="Oval 87">
              <a:extLst>
                <a:ext uri="{FF2B5EF4-FFF2-40B4-BE49-F238E27FC236}">
                  <a16:creationId xmlns:a16="http://schemas.microsoft.com/office/drawing/2014/main" id="{9D01A1B8-37E7-C4B4-D6A4-46210ACE6ED5}"/>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2" name="Oval 88">
              <a:extLst>
                <a:ext uri="{FF2B5EF4-FFF2-40B4-BE49-F238E27FC236}">
                  <a16:creationId xmlns:a16="http://schemas.microsoft.com/office/drawing/2014/main" id="{DDC30D6C-E6B8-346F-EC8E-6716633B8041}"/>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3" name="Oval 89">
              <a:extLst>
                <a:ext uri="{FF2B5EF4-FFF2-40B4-BE49-F238E27FC236}">
                  <a16:creationId xmlns:a16="http://schemas.microsoft.com/office/drawing/2014/main" id="{4917844A-A2FE-7EE7-B50B-7E6FA94CCB93}"/>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4" name="Oval 90">
              <a:extLst>
                <a:ext uri="{FF2B5EF4-FFF2-40B4-BE49-F238E27FC236}">
                  <a16:creationId xmlns:a16="http://schemas.microsoft.com/office/drawing/2014/main" id="{94259427-F9C9-6DCA-2D7C-FA817369DC7A}"/>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5" name="Oval 91">
              <a:extLst>
                <a:ext uri="{FF2B5EF4-FFF2-40B4-BE49-F238E27FC236}">
                  <a16:creationId xmlns:a16="http://schemas.microsoft.com/office/drawing/2014/main" id="{C6E28012-D188-0809-26B4-A8CBCA481ECA}"/>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6" name="Oval 92">
              <a:extLst>
                <a:ext uri="{FF2B5EF4-FFF2-40B4-BE49-F238E27FC236}">
                  <a16:creationId xmlns:a16="http://schemas.microsoft.com/office/drawing/2014/main" id="{EF0A2E16-C554-1F72-9C38-371123F27C8B}"/>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7" name="Oval 93">
              <a:extLst>
                <a:ext uri="{FF2B5EF4-FFF2-40B4-BE49-F238E27FC236}">
                  <a16:creationId xmlns:a16="http://schemas.microsoft.com/office/drawing/2014/main" id="{96213945-93FA-A66B-246A-AA6558B46CC8}"/>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8" name="Oval 94">
              <a:extLst>
                <a:ext uri="{FF2B5EF4-FFF2-40B4-BE49-F238E27FC236}">
                  <a16:creationId xmlns:a16="http://schemas.microsoft.com/office/drawing/2014/main" id="{D0879FCF-D811-802C-C878-DE783AFF38FD}"/>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19" name="Oval 95">
              <a:extLst>
                <a:ext uri="{FF2B5EF4-FFF2-40B4-BE49-F238E27FC236}">
                  <a16:creationId xmlns:a16="http://schemas.microsoft.com/office/drawing/2014/main" id="{82FCF283-3B8F-3087-54E7-4A6FAFDA5B26}"/>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0" name="Oval 96">
              <a:extLst>
                <a:ext uri="{FF2B5EF4-FFF2-40B4-BE49-F238E27FC236}">
                  <a16:creationId xmlns:a16="http://schemas.microsoft.com/office/drawing/2014/main" id="{692A1430-769C-7D3B-4E01-89ACD32BD150}"/>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1" name="Oval 97">
              <a:extLst>
                <a:ext uri="{FF2B5EF4-FFF2-40B4-BE49-F238E27FC236}">
                  <a16:creationId xmlns:a16="http://schemas.microsoft.com/office/drawing/2014/main" id="{E12DF89A-59B2-5B27-2488-AA5354BD18E2}"/>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2" name="Oval 98">
              <a:extLst>
                <a:ext uri="{FF2B5EF4-FFF2-40B4-BE49-F238E27FC236}">
                  <a16:creationId xmlns:a16="http://schemas.microsoft.com/office/drawing/2014/main" id="{4AE578B2-C8C8-844A-CF62-3F9D9ADB3E9A}"/>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3" name="Oval 99">
              <a:extLst>
                <a:ext uri="{FF2B5EF4-FFF2-40B4-BE49-F238E27FC236}">
                  <a16:creationId xmlns:a16="http://schemas.microsoft.com/office/drawing/2014/main" id="{DCDE6F3F-E13B-E0D8-4B4C-6ECA063E18E9}"/>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4" name="Oval 100">
              <a:extLst>
                <a:ext uri="{FF2B5EF4-FFF2-40B4-BE49-F238E27FC236}">
                  <a16:creationId xmlns:a16="http://schemas.microsoft.com/office/drawing/2014/main" id="{998C118E-5E2F-26C5-D994-050A9933A63C}"/>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5" name="Oval 101">
              <a:extLst>
                <a:ext uri="{FF2B5EF4-FFF2-40B4-BE49-F238E27FC236}">
                  <a16:creationId xmlns:a16="http://schemas.microsoft.com/office/drawing/2014/main" id="{C15740E6-2D6A-FE4A-E445-7578FC775478}"/>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6" name="Oval 102">
              <a:extLst>
                <a:ext uri="{FF2B5EF4-FFF2-40B4-BE49-F238E27FC236}">
                  <a16:creationId xmlns:a16="http://schemas.microsoft.com/office/drawing/2014/main" id="{9083D2BE-609E-107F-9887-0BFFAF5D11BE}"/>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7" name="Oval 103">
              <a:extLst>
                <a:ext uri="{FF2B5EF4-FFF2-40B4-BE49-F238E27FC236}">
                  <a16:creationId xmlns:a16="http://schemas.microsoft.com/office/drawing/2014/main" id="{9E3C20FB-CE74-7E4D-85FC-C42B224C8D9A}"/>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8" name="Oval 104">
              <a:extLst>
                <a:ext uri="{FF2B5EF4-FFF2-40B4-BE49-F238E27FC236}">
                  <a16:creationId xmlns:a16="http://schemas.microsoft.com/office/drawing/2014/main" id="{A544FAB8-95DE-2593-E542-F7495B87EE24}"/>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29" name="Oval 105">
              <a:extLst>
                <a:ext uri="{FF2B5EF4-FFF2-40B4-BE49-F238E27FC236}">
                  <a16:creationId xmlns:a16="http://schemas.microsoft.com/office/drawing/2014/main" id="{230C1191-B034-41C1-4AA8-B55ED8766629}"/>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0" name="Oval 106">
              <a:extLst>
                <a:ext uri="{FF2B5EF4-FFF2-40B4-BE49-F238E27FC236}">
                  <a16:creationId xmlns:a16="http://schemas.microsoft.com/office/drawing/2014/main" id="{DD1B1BBE-0F70-A92B-870F-677CCF13A194}"/>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1" name="Oval 107">
              <a:extLst>
                <a:ext uri="{FF2B5EF4-FFF2-40B4-BE49-F238E27FC236}">
                  <a16:creationId xmlns:a16="http://schemas.microsoft.com/office/drawing/2014/main" id="{33DD3F2A-8CA7-EEBB-99F0-CAD7CAE7F315}"/>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2" name="Oval 108">
              <a:extLst>
                <a:ext uri="{FF2B5EF4-FFF2-40B4-BE49-F238E27FC236}">
                  <a16:creationId xmlns:a16="http://schemas.microsoft.com/office/drawing/2014/main" id="{26F303E4-5FCD-1A40-9D0C-9EF976706C17}"/>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3" name="Oval 109">
              <a:extLst>
                <a:ext uri="{FF2B5EF4-FFF2-40B4-BE49-F238E27FC236}">
                  <a16:creationId xmlns:a16="http://schemas.microsoft.com/office/drawing/2014/main" id="{1A91D371-CEF6-7C27-29E9-69323B895D0A}"/>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4" name="Oval 110">
              <a:extLst>
                <a:ext uri="{FF2B5EF4-FFF2-40B4-BE49-F238E27FC236}">
                  <a16:creationId xmlns:a16="http://schemas.microsoft.com/office/drawing/2014/main" id="{8063B202-1EC3-5F0B-7B51-0870E23BB7BA}"/>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5" name="Oval 111">
              <a:extLst>
                <a:ext uri="{FF2B5EF4-FFF2-40B4-BE49-F238E27FC236}">
                  <a16:creationId xmlns:a16="http://schemas.microsoft.com/office/drawing/2014/main" id="{156C3621-A501-F461-590A-A44DF7C46DB1}"/>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6" name="Oval 112">
              <a:extLst>
                <a:ext uri="{FF2B5EF4-FFF2-40B4-BE49-F238E27FC236}">
                  <a16:creationId xmlns:a16="http://schemas.microsoft.com/office/drawing/2014/main" id="{6C7B88A1-6900-87F0-9AEC-7E03330234C1}"/>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7" name="Oval 113">
              <a:extLst>
                <a:ext uri="{FF2B5EF4-FFF2-40B4-BE49-F238E27FC236}">
                  <a16:creationId xmlns:a16="http://schemas.microsoft.com/office/drawing/2014/main" id="{9E000933-1EAA-48B1-F692-4C5DD42BECE7}"/>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8" name="Oval 114">
              <a:extLst>
                <a:ext uri="{FF2B5EF4-FFF2-40B4-BE49-F238E27FC236}">
                  <a16:creationId xmlns:a16="http://schemas.microsoft.com/office/drawing/2014/main" id="{09AA4B45-40D4-2B0D-6B72-D781DF9F17AE}"/>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39" name="Oval 115">
              <a:extLst>
                <a:ext uri="{FF2B5EF4-FFF2-40B4-BE49-F238E27FC236}">
                  <a16:creationId xmlns:a16="http://schemas.microsoft.com/office/drawing/2014/main" id="{819DB7DE-17AC-7048-48C1-D5492389F792}"/>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0" name="Oval 116">
              <a:extLst>
                <a:ext uri="{FF2B5EF4-FFF2-40B4-BE49-F238E27FC236}">
                  <a16:creationId xmlns:a16="http://schemas.microsoft.com/office/drawing/2014/main" id="{EF7ED684-52A9-9076-6691-E2472B659F10}"/>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1" name="Oval 117">
              <a:extLst>
                <a:ext uri="{FF2B5EF4-FFF2-40B4-BE49-F238E27FC236}">
                  <a16:creationId xmlns:a16="http://schemas.microsoft.com/office/drawing/2014/main" id="{3B28E114-1ECF-0101-D98A-CA59F37EB946}"/>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2" name="Oval 118">
              <a:extLst>
                <a:ext uri="{FF2B5EF4-FFF2-40B4-BE49-F238E27FC236}">
                  <a16:creationId xmlns:a16="http://schemas.microsoft.com/office/drawing/2014/main" id="{B7356B5A-3120-0584-61A2-1C960ABBF021}"/>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3" name="Oval 119">
              <a:extLst>
                <a:ext uri="{FF2B5EF4-FFF2-40B4-BE49-F238E27FC236}">
                  <a16:creationId xmlns:a16="http://schemas.microsoft.com/office/drawing/2014/main" id="{8A8F5059-A88C-428C-D1F0-D100770DB4E8}"/>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4" name="Oval 120">
              <a:extLst>
                <a:ext uri="{FF2B5EF4-FFF2-40B4-BE49-F238E27FC236}">
                  <a16:creationId xmlns:a16="http://schemas.microsoft.com/office/drawing/2014/main" id="{67C8F7BB-3B9A-FE13-796D-332A8A057B83}"/>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5" name="Oval 121">
              <a:extLst>
                <a:ext uri="{FF2B5EF4-FFF2-40B4-BE49-F238E27FC236}">
                  <a16:creationId xmlns:a16="http://schemas.microsoft.com/office/drawing/2014/main" id="{4AAB9678-5C63-2149-713C-D7330BFEB588}"/>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6" name="Oval 122">
              <a:extLst>
                <a:ext uri="{FF2B5EF4-FFF2-40B4-BE49-F238E27FC236}">
                  <a16:creationId xmlns:a16="http://schemas.microsoft.com/office/drawing/2014/main" id="{9DB3F767-0F57-0191-13B7-4AAA39D6732D}"/>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7" name="Oval 123">
              <a:extLst>
                <a:ext uri="{FF2B5EF4-FFF2-40B4-BE49-F238E27FC236}">
                  <a16:creationId xmlns:a16="http://schemas.microsoft.com/office/drawing/2014/main" id="{F55CD762-2C06-2B32-F45C-0BCD88113EEE}"/>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8" name="Oval 124">
              <a:extLst>
                <a:ext uri="{FF2B5EF4-FFF2-40B4-BE49-F238E27FC236}">
                  <a16:creationId xmlns:a16="http://schemas.microsoft.com/office/drawing/2014/main" id="{484D002F-1E71-9248-9A1E-2266DE597172}"/>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49" name="Oval 125">
              <a:extLst>
                <a:ext uri="{FF2B5EF4-FFF2-40B4-BE49-F238E27FC236}">
                  <a16:creationId xmlns:a16="http://schemas.microsoft.com/office/drawing/2014/main" id="{E4193844-3945-5A22-8E5B-A4AA4CFF81FA}"/>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0" name="Oval 126">
              <a:extLst>
                <a:ext uri="{FF2B5EF4-FFF2-40B4-BE49-F238E27FC236}">
                  <a16:creationId xmlns:a16="http://schemas.microsoft.com/office/drawing/2014/main" id="{65D6D9B0-34D8-CFF3-E5B5-0530B217F6AC}"/>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1" name="Oval 127">
              <a:extLst>
                <a:ext uri="{FF2B5EF4-FFF2-40B4-BE49-F238E27FC236}">
                  <a16:creationId xmlns:a16="http://schemas.microsoft.com/office/drawing/2014/main" id="{D90576FA-35E8-9FAB-DA7F-E1E475C791D4}"/>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2" name="Oval 128">
              <a:extLst>
                <a:ext uri="{FF2B5EF4-FFF2-40B4-BE49-F238E27FC236}">
                  <a16:creationId xmlns:a16="http://schemas.microsoft.com/office/drawing/2014/main" id="{99E14382-179B-3E46-D82E-8D38B1564D40}"/>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3" name="Oval 129">
              <a:extLst>
                <a:ext uri="{FF2B5EF4-FFF2-40B4-BE49-F238E27FC236}">
                  <a16:creationId xmlns:a16="http://schemas.microsoft.com/office/drawing/2014/main" id="{471C47ED-52D2-F488-C000-7C870B556AA1}"/>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4" name="Oval 130">
              <a:extLst>
                <a:ext uri="{FF2B5EF4-FFF2-40B4-BE49-F238E27FC236}">
                  <a16:creationId xmlns:a16="http://schemas.microsoft.com/office/drawing/2014/main" id="{952DF7BE-00DB-9A33-156D-95CE06A59B69}"/>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5" name="Oval 131">
              <a:extLst>
                <a:ext uri="{FF2B5EF4-FFF2-40B4-BE49-F238E27FC236}">
                  <a16:creationId xmlns:a16="http://schemas.microsoft.com/office/drawing/2014/main" id="{C9CA1576-5765-2C8D-BF72-2114A4101DC0}"/>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6" name="Oval 132">
              <a:extLst>
                <a:ext uri="{FF2B5EF4-FFF2-40B4-BE49-F238E27FC236}">
                  <a16:creationId xmlns:a16="http://schemas.microsoft.com/office/drawing/2014/main" id="{6056E148-72D1-07F6-91AA-FF07E282017F}"/>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7" name="Oval 133">
              <a:extLst>
                <a:ext uri="{FF2B5EF4-FFF2-40B4-BE49-F238E27FC236}">
                  <a16:creationId xmlns:a16="http://schemas.microsoft.com/office/drawing/2014/main" id="{EDC23071-2156-E53A-B7EF-402C8B644B46}"/>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8" name="Oval 134">
              <a:extLst>
                <a:ext uri="{FF2B5EF4-FFF2-40B4-BE49-F238E27FC236}">
                  <a16:creationId xmlns:a16="http://schemas.microsoft.com/office/drawing/2014/main" id="{87027987-BB31-F246-CAB5-B9A9C0AB9B60}"/>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59" name="Oval 135">
              <a:extLst>
                <a:ext uri="{FF2B5EF4-FFF2-40B4-BE49-F238E27FC236}">
                  <a16:creationId xmlns:a16="http://schemas.microsoft.com/office/drawing/2014/main" id="{911D8753-BE8C-84DB-E4BE-1A60558654CC}"/>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0" name="Oval 136">
              <a:extLst>
                <a:ext uri="{FF2B5EF4-FFF2-40B4-BE49-F238E27FC236}">
                  <a16:creationId xmlns:a16="http://schemas.microsoft.com/office/drawing/2014/main" id="{6D3E696B-0CA8-4C70-C904-15715D22428F}"/>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1" name="Oval 137">
              <a:extLst>
                <a:ext uri="{FF2B5EF4-FFF2-40B4-BE49-F238E27FC236}">
                  <a16:creationId xmlns:a16="http://schemas.microsoft.com/office/drawing/2014/main" id="{B8648E64-2715-7C91-8434-6805BE9B1EF1}"/>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2" name="Oval 138">
              <a:extLst>
                <a:ext uri="{FF2B5EF4-FFF2-40B4-BE49-F238E27FC236}">
                  <a16:creationId xmlns:a16="http://schemas.microsoft.com/office/drawing/2014/main" id="{CBD19C76-4F99-1852-E975-11F66699F58E}"/>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3" name="Oval 139">
              <a:extLst>
                <a:ext uri="{FF2B5EF4-FFF2-40B4-BE49-F238E27FC236}">
                  <a16:creationId xmlns:a16="http://schemas.microsoft.com/office/drawing/2014/main" id="{EAA6EB30-F9BF-7D9A-CE78-22E356D26094}"/>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4" name="Oval 140">
              <a:extLst>
                <a:ext uri="{FF2B5EF4-FFF2-40B4-BE49-F238E27FC236}">
                  <a16:creationId xmlns:a16="http://schemas.microsoft.com/office/drawing/2014/main" id="{F19741C1-47E1-1B7E-BE77-12B20C64FE01}"/>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5" name="Oval 141">
              <a:extLst>
                <a:ext uri="{FF2B5EF4-FFF2-40B4-BE49-F238E27FC236}">
                  <a16:creationId xmlns:a16="http://schemas.microsoft.com/office/drawing/2014/main" id="{377ACB11-86D7-293A-6850-C2C3449C7D0A}"/>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6" name="Oval 142">
              <a:extLst>
                <a:ext uri="{FF2B5EF4-FFF2-40B4-BE49-F238E27FC236}">
                  <a16:creationId xmlns:a16="http://schemas.microsoft.com/office/drawing/2014/main" id="{E709E08A-E043-37D9-1943-6B493B40106D}"/>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7" name="Oval 143">
              <a:extLst>
                <a:ext uri="{FF2B5EF4-FFF2-40B4-BE49-F238E27FC236}">
                  <a16:creationId xmlns:a16="http://schemas.microsoft.com/office/drawing/2014/main" id="{9EE8708A-6544-6F66-0CAF-E89EC9B9EC2E}"/>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8" name="Oval 144">
              <a:extLst>
                <a:ext uri="{FF2B5EF4-FFF2-40B4-BE49-F238E27FC236}">
                  <a16:creationId xmlns:a16="http://schemas.microsoft.com/office/drawing/2014/main" id="{75E799A2-5BD2-CDA0-D90E-FB702A37D907}"/>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69" name="Oval 145">
              <a:extLst>
                <a:ext uri="{FF2B5EF4-FFF2-40B4-BE49-F238E27FC236}">
                  <a16:creationId xmlns:a16="http://schemas.microsoft.com/office/drawing/2014/main" id="{326E9C30-7758-3E6B-72C2-B827A4F3DBBF}"/>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0" name="Oval 146">
              <a:extLst>
                <a:ext uri="{FF2B5EF4-FFF2-40B4-BE49-F238E27FC236}">
                  <a16:creationId xmlns:a16="http://schemas.microsoft.com/office/drawing/2014/main" id="{989BAE05-4A81-3B7D-4B55-100714E1D411}"/>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1" name="Oval 147">
              <a:extLst>
                <a:ext uri="{FF2B5EF4-FFF2-40B4-BE49-F238E27FC236}">
                  <a16:creationId xmlns:a16="http://schemas.microsoft.com/office/drawing/2014/main" id="{19A24F9D-4EE5-FE2D-362B-350A4BAE385E}"/>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2" name="Oval 148">
              <a:extLst>
                <a:ext uri="{FF2B5EF4-FFF2-40B4-BE49-F238E27FC236}">
                  <a16:creationId xmlns:a16="http://schemas.microsoft.com/office/drawing/2014/main" id="{FDF51AC8-DE91-317C-C8EB-9F5A13EA3C23}"/>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3" name="Oval 149">
              <a:extLst>
                <a:ext uri="{FF2B5EF4-FFF2-40B4-BE49-F238E27FC236}">
                  <a16:creationId xmlns:a16="http://schemas.microsoft.com/office/drawing/2014/main" id="{8791D9DB-0AC2-9BE3-9A9C-31D0E271EEC7}"/>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4" name="Oval 150">
              <a:extLst>
                <a:ext uri="{FF2B5EF4-FFF2-40B4-BE49-F238E27FC236}">
                  <a16:creationId xmlns:a16="http://schemas.microsoft.com/office/drawing/2014/main" id="{69AB122E-B71C-98A2-E652-119AA2C37DEC}"/>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5" name="Oval 151">
              <a:extLst>
                <a:ext uri="{FF2B5EF4-FFF2-40B4-BE49-F238E27FC236}">
                  <a16:creationId xmlns:a16="http://schemas.microsoft.com/office/drawing/2014/main" id="{7AF2809B-1343-E346-A4CC-04C5AC4ED7E3}"/>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6" name="Oval 152">
              <a:extLst>
                <a:ext uri="{FF2B5EF4-FFF2-40B4-BE49-F238E27FC236}">
                  <a16:creationId xmlns:a16="http://schemas.microsoft.com/office/drawing/2014/main" id="{AA5FEAA7-5E70-B123-2F2D-A0DF20F7FD3D}"/>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7" name="Oval 153">
              <a:extLst>
                <a:ext uri="{FF2B5EF4-FFF2-40B4-BE49-F238E27FC236}">
                  <a16:creationId xmlns:a16="http://schemas.microsoft.com/office/drawing/2014/main" id="{5E6901D6-2D07-697F-1D11-FC2F09CE1C0C}"/>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8" name="Oval 154">
              <a:extLst>
                <a:ext uri="{FF2B5EF4-FFF2-40B4-BE49-F238E27FC236}">
                  <a16:creationId xmlns:a16="http://schemas.microsoft.com/office/drawing/2014/main" id="{4EE82C9E-356C-546F-3C29-2790D9E14911}"/>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79" name="Oval 155">
              <a:extLst>
                <a:ext uri="{FF2B5EF4-FFF2-40B4-BE49-F238E27FC236}">
                  <a16:creationId xmlns:a16="http://schemas.microsoft.com/office/drawing/2014/main" id="{457C8CA4-D110-A8C5-08A3-9DA2A8FA67F1}"/>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0" name="Oval 156">
              <a:extLst>
                <a:ext uri="{FF2B5EF4-FFF2-40B4-BE49-F238E27FC236}">
                  <a16:creationId xmlns:a16="http://schemas.microsoft.com/office/drawing/2014/main" id="{35E53CC4-70F9-EC76-1D29-AEAD8FC1A441}"/>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1" name="Oval 157">
              <a:extLst>
                <a:ext uri="{FF2B5EF4-FFF2-40B4-BE49-F238E27FC236}">
                  <a16:creationId xmlns:a16="http://schemas.microsoft.com/office/drawing/2014/main" id="{38D24816-0CCB-EC15-BA4F-2F9C426DED45}"/>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2" name="Oval 158">
              <a:extLst>
                <a:ext uri="{FF2B5EF4-FFF2-40B4-BE49-F238E27FC236}">
                  <a16:creationId xmlns:a16="http://schemas.microsoft.com/office/drawing/2014/main" id="{9710404B-1C62-8A6B-3C8D-3577DECD0971}"/>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3" name="Oval 159">
              <a:extLst>
                <a:ext uri="{FF2B5EF4-FFF2-40B4-BE49-F238E27FC236}">
                  <a16:creationId xmlns:a16="http://schemas.microsoft.com/office/drawing/2014/main" id="{EA3CDA30-7423-CDA0-82B0-0504FDD8D7E7}"/>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4" name="Oval 160">
              <a:extLst>
                <a:ext uri="{FF2B5EF4-FFF2-40B4-BE49-F238E27FC236}">
                  <a16:creationId xmlns:a16="http://schemas.microsoft.com/office/drawing/2014/main" id="{184476D8-2D1A-7BD5-B2C3-2F669FB32042}"/>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5" name="Oval 161">
              <a:extLst>
                <a:ext uri="{FF2B5EF4-FFF2-40B4-BE49-F238E27FC236}">
                  <a16:creationId xmlns:a16="http://schemas.microsoft.com/office/drawing/2014/main" id="{7AB109C7-43A4-D5AD-D83B-DA3976CC5697}"/>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6" name="Oval 162">
              <a:extLst>
                <a:ext uri="{FF2B5EF4-FFF2-40B4-BE49-F238E27FC236}">
                  <a16:creationId xmlns:a16="http://schemas.microsoft.com/office/drawing/2014/main" id="{DF09DB56-F57C-2FF5-6D1D-B02CB12F43E2}"/>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7" name="Oval 163">
              <a:extLst>
                <a:ext uri="{FF2B5EF4-FFF2-40B4-BE49-F238E27FC236}">
                  <a16:creationId xmlns:a16="http://schemas.microsoft.com/office/drawing/2014/main" id="{C50AFD22-5C0B-E607-A20C-FCD5DF61A0C7}"/>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8" name="Oval 164">
              <a:extLst>
                <a:ext uri="{FF2B5EF4-FFF2-40B4-BE49-F238E27FC236}">
                  <a16:creationId xmlns:a16="http://schemas.microsoft.com/office/drawing/2014/main" id="{CAF2EF87-4817-A4C3-F8C7-701072A4E4C3}"/>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89" name="Oval 165">
              <a:extLst>
                <a:ext uri="{FF2B5EF4-FFF2-40B4-BE49-F238E27FC236}">
                  <a16:creationId xmlns:a16="http://schemas.microsoft.com/office/drawing/2014/main" id="{29C8712E-42CD-B23B-26FB-65E5C5B24245}"/>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0" name="Oval 166">
              <a:extLst>
                <a:ext uri="{FF2B5EF4-FFF2-40B4-BE49-F238E27FC236}">
                  <a16:creationId xmlns:a16="http://schemas.microsoft.com/office/drawing/2014/main" id="{5F07C512-0826-3903-A576-7FE0E6892AE9}"/>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1" name="Oval 167">
              <a:extLst>
                <a:ext uri="{FF2B5EF4-FFF2-40B4-BE49-F238E27FC236}">
                  <a16:creationId xmlns:a16="http://schemas.microsoft.com/office/drawing/2014/main" id="{2163A88D-8333-EE87-A758-D3BDF49DB928}"/>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2" name="Oval 168">
              <a:extLst>
                <a:ext uri="{FF2B5EF4-FFF2-40B4-BE49-F238E27FC236}">
                  <a16:creationId xmlns:a16="http://schemas.microsoft.com/office/drawing/2014/main" id="{823DAA26-D71B-4CD8-993F-74BB160F2F53}"/>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3" name="Oval 169">
              <a:extLst>
                <a:ext uri="{FF2B5EF4-FFF2-40B4-BE49-F238E27FC236}">
                  <a16:creationId xmlns:a16="http://schemas.microsoft.com/office/drawing/2014/main" id="{62233EA5-EB4A-85A5-6798-F9C2DD20A1B6}"/>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4" name="Oval 170">
              <a:extLst>
                <a:ext uri="{FF2B5EF4-FFF2-40B4-BE49-F238E27FC236}">
                  <a16:creationId xmlns:a16="http://schemas.microsoft.com/office/drawing/2014/main" id="{5B46F36B-AFB0-035B-CBF4-6FB00820634A}"/>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5" name="Oval 171">
              <a:extLst>
                <a:ext uri="{FF2B5EF4-FFF2-40B4-BE49-F238E27FC236}">
                  <a16:creationId xmlns:a16="http://schemas.microsoft.com/office/drawing/2014/main" id="{1E7AA56D-D857-6522-9B26-593665D169C5}"/>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6" name="Oval 172">
              <a:extLst>
                <a:ext uri="{FF2B5EF4-FFF2-40B4-BE49-F238E27FC236}">
                  <a16:creationId xmlns:a16="http://schemas.microsoft.com/office/drawing/2014/main" id="{749FB3D0-29DE-71B4-5199-97092E6F5F44}"/>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7" name="Oval 173">
              <a:extLst>
                <a:ext uri="{FF2B5EF4-FFF2-40B4-BE49-F238E27FC236}">
                  <a16:creationId xmlns:a16="http://schemas.microsoft.com/office/drawing/2014/main" id="{D7D1715D-4834-7082-733B-FBE96D051CEC}"/>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8" name="Oval 174">
              <a:extLst>
                <a:ext uri="{FF2B5EF4-FFF2-40B4-BE49-F238E27FC236}">
                  <a16:creationId xmlns:a16="http://schemas.microsoft.com/office/drawing/2014/main" id="{633B12F3-7550-74D1-3338-893758C028CD}"/>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799" name="Oval 175">
              <a:extLst>
                <a:ext uri="{FF2B5EF4-FFF2-40B4-BE49-F238E27FC236}">
                  <a16:creationId xmlns:a16="http://schemas.microsoft.com/office/drawing/2014/main" id="{E40DF8E2-9369-E3CA-1BD3-B94520155B1D}"/>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0" name="Oval 176">
              <a:extLst>
                <a:ext uri="{FF2B5EF4-FFF2-40B4-BE49-F238E27FC236}">
                  <a16:creationId xmlns:a16="http://schemas.microsoft.com/office/drawing/2014/main" id="{838662D4-3350-2372-50DA-558BBF5DDC6A}"/>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1" name="Oval 177">
              <a:extLst>
                <a:ext uri="{FF2B5EF4-FFF2-40B4-BE49-F238E27FC236}">
                  <a16:creationId xmlns:a16="http://schemas.microsoft.com/office/drawing/2014/main" id="{55C2121C-3473-82F0-3531-608E7D691B44}"/>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2" name="Oval 178">
              <a:extLst>
                <a:ext uri="{FF2B5EF4-FFF2-40B4-BE49-F238E27FC236}">
                  <a16:creationId xmlns:a16="http://schemas.microsoft.com/office/drawing/2014/main" id="{A9D1B364-9218-D2C1-6F8D-DD60F527A0BD}"/>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3" name="Oval 179">
              <a:extLst>
                <a:ext uri="{FF2B5EF4-FFF2-40B4-BE49-F238E27FC236}">
                  <a16:creationId xmlns:a16="http://schemas.microsoft.com/office/drawing/2014/main" id="{E74B0D55-B27F-026B-5FC1-03E238B1274A}"/>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4" name="Oval 180">
              <a:extLst>
                <a:ext uri="{FF2B5EF4-FFF2-40B4-BE49-F238E27FC236}">
                  <a16:creationId xmlns:a16="http://schemas.microsoft.com/office/drawing/2014/main" id="{34AE6AEC-074A-9029-BBFF-BBCD7EFA634D}"/>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5" name="Oval 181">
              <a:extLst>
                <a:ext uri="{FF2B5EF4-FFF2-40B4-BE49-F238E27FC236}">
                  <a16:creationId xmlns:a16="http://schemas.microsoft.com/office/drawing/2014/main" id="{56566CF5-1A5D-9877-73B7-ADFAC0309267}"/>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6" name="Oval 182">
              <a:extLst>
                <a:ext uri="{FF2B5EF4-FFF2-40B4-BE49-F238E27FC236}">
                  <a16:creationId xmlns:a16="http://schemas.microsoft.com/office/drawing/2014/main" id="{E22992FF-E6A6-8689-022C-C83E8DAF6D94}"/>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7" name="Oval 183">
              <a:extLst>
                <a:ext uri="{FF2B5EF4-FFF2-40B4-BE49-F238E27FC236}">
                  <a16:creationId xmlns:a16="http://schemas.microsoft.com/office/drawing/2014/main" id="{50A38D03-54C2-C9E4-57B5-19D5CF75256A}"/>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8" name="Oval 184">
              <a:extLst>
                <a:ext uri="{FF2B5EF4-FFF2-40B4-BE49-F238E27FC236}">
                  <a16:creationId xmlns:a16="http://schemas.microsoft.com/office/drawing/2014/main" id="{AAE6F357-BAE9-E6E2-00B7-6F76F3902F22}"/>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09" name="Oval 185">
              <a:extLst>
                <a:ext uri="{FF2B5EF4-FFF2-40B4-BE49-F238E27FC236}">
                  <a16:creationId xmlns:a16="http://schemas.microsoft.com/office/drawing/2014/main" id="{DC851631-3A0E-B3B7-DED4-D8C5BA16B0AB}"/>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0" name="Oval 186">
              <a:extLst>
                <a:ext uri="{FF2B5EF4-FFF2-40B4-BE49-F238E27FC236}">
                  <a16:creationId xmlns:a16="http://schemas.microsoft.com/office/drawing/2014/main" id="{DA0125D0-6BF3-4878-B43A-72DE099E3370}"/>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1" name="Oval 187">
              <a:extLst>
                <a:ext uri="{FF2B5EF4-FFF2-40B4-BE49-F238E27FC236}">
                  <a16:creationId xmlns:a16="http://schemas.microsoft.com/office/drawing/2014/main" id="{A1A7BBC0-8ED4-76B6-8735-1663073B02B8}"/>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2" name="Oval 188">
              <a:extLst>
                <a:ext uri="{FF2B5EF4-FFF2-40B4-BE49-F238E27FC236}">
                  <a16:creationId xmlns:a16="http://schemas.microsoft.com/office/drawing/2014/main" id="{D893B273-25C3-9AE5-CDCC-CAE645DF9006}"/>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3" name="Oval 189">
              <a:extLst>
                <a:ext uri="{FF2B5EF4-FFF2-40B4-BE49-F238E27FC236}">
                  <a16:creationId xmlns:a16="http://schemas.microsoft.com/office/drawing/2014/main" id="{0B5AB352-1B1B-8367-B369-E2910510CA43}"/>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4" name="Oval 190">
              <a:extLst>
                <a:ext uri="{FF2B5EF4-FFF2-40B4-BE49-F238E27FC236}">
                  <a16:creationId xmlns:a16="http://schemas.microsoft.com/office/drawing/2014/main" id="{0C9954D6-7C56-7510-69FE-FAF6F79F4CA3}"/>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5" name="Oval 191">
              <a:extLst>
                <a:ext uri="{FF2B5EF4-FFF2-40B4-BE49-F238E27FC236}">
                  <a16:creationId xmlns:a16="http://schemas.microsoft.com/office/drawing/2014/main" id="{2CCC0408-3FDE-7F67-EF30-897BB4FED571}"/>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6" name="Oval 192">
              <a:extLst>
                <a:ext uri="{FF2B5EF4-FFF2-40B4-BE49-F238E27FC236}">
                  <a16:creationId xmlns:a16="http://schemas.microsoft.com/office/drawing/2014/main" id="{A39B6FB4-0BFD-643B-3A4C-62CC43B93C04}"/>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7" name="Oval 193">
              <a:extLst>
                <a:ext uri="{FF2B5EF4-FFF2-40B4-BE49-F238E27FC236}">
                  <a16:creationId xmlns:a16="http://schemas.microsoft.com/office/drawing/2014/main" id="{339A0E05-F8E6-F53C-1F79-4160A918109E}"/>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8" name="Oval 194">
              <a:extLst>
                <a:ext uri="{FF2B5EF4-FFF2-40B4-BE49-F238E27FC236}">
                  <a16:creationId xmlns:a16="http://schemas.microsoft.com/office/drawing/2014/main" id="{186C474E-8EA1-8FDB-C14E-94ABBC1F2F9F}"/>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19" name="Oval 195">
              <a:extLst>
                <a:ext uri="{FF2B5EF4-FFF2-40B4-BE49-F238E27FC236}">
                  <a16:creationId xmlns:a16="http://schemas.microsoft.com/office/drawing/2014/main" id="{E36D9D6B-2933-C3B1-0D9B-C278C0995ABF}"/>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0" name="Oval 196">
              <a:extLst>
                <a:ext uri="{FF2B5EF4-FFF2-40B4-BE49-F238E27FC236}">
                  <a16:creationId xmlns:a16="http://schemas.microsoft.com/office/drawing/2014/main" id="{E6959AF1-576D-D152-2A0F-6FC95E99EEE6}"/>
                </a:ext>
              </a:extLst>
            </p:cNvPr>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1" name="Oval 197">
              <a:extLst>
                <a:ext uri="{FF2B5EF4-FFF2-40B4-BE49-F238E27FC236}">
                  <a16:creationId xmlns:a16="http://schemas.microsoft.com/office/drawing/2014/main" id="{38C9025F-F8C4-AD9F-6890-5F72133C28D2}"/>
                </a:ext>
              </a:extLst>
            </p:cNvPr>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2" name="Oval 198">
              <a:extLst>
                <a:ext uri="{FF2B5EF4-FFF2-40B4-BE49-F238E27FC236}">
                  <a16:creationId xmlns:a16="http://schemas.microsoft.com/office/drawing/2014/main" id="{744850F3-B1F0-BC08-03D0-58FD250952D1}"/>
                </a:ext>
              </a:extLst>
            </p:cNvPr>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3" name="Oval 199">
              <a:extLst>
                <a:ext uri="{FF2B5EF4-FFF2-40B4-BE49-F238E27FC236}">
                  <a16:creationId xmlns:a16="http://schemas.microsoft.com/office/drawing/2014/main" id="{C9D805FB-EA77-7A5E-A218-BB3B6942527F}"/>
                </a:ext>
              </a:extLst>
            </p:cNvPr>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4" name="Oval 200">
              <a:extLst>
                <a:ext uri="{FF2B5EF4-FFF2-40B4-BE49-F238E27FC236}">
                  <a16:creationId xmlns:a16="http://schemas.microsoft.com/office/drawing/2014/main" id="{97815FB1-1C3E-0100-45D7-503218938D78}"/>
                </a:ext>
              </a:extLst>
            </p:cNvPr>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5" name="Oval 201">
              <a:extLst>
                <a:ext uri="{FF2B5EF4-FFF2-40B4-BE49-F238E27FC236}">
                  <a16:creationId xmlns:a16="http://schemas.microsoft.com/office/drawing/2014/main" id="{1529B8B8-A118-9AFA-8B69-5D01B8A887B1}"/>
                </a:ext>
              </a:extLst>
            </p:cNvPr>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6" name="Oval 202">
              <a:extLst>
                <a:ext uri="{FF2B5EF4-FFF2-40B4-BE49-F238E27FC236}">
                  <a16:creationId xmlns:a16="http://schemas.microsoft.com/office/drawing/2014/main" id="{03925580-FE18-58E8-A5E0-F3FB14D059A1}"/>
                </a:ext>
              </a:extLst>
            </p:cNvPr>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7" name="Oval 203">
              <a:extLst>
                <a:ext uri="{FF2B5EF4-FFF2-40B4-BE49-F238E27FC236}">
                  <a16:creationId xmlns:a16="http://schemas.microsoft.com/office/drawing/2014/main" id="{F5F02E78-5579-9294-5C52-F52D82593A98}"/>
                </a:ext>
              </a:extLst>
            </p:cNvPr>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8" name="Oval 204">
              <a:extLst>
                <a:ext uri="{FF2B5EF4-FFF2-40B4-BE49-F238E27FC236}">
                  <a16:creationId xmlns:a16="http://schemas.microsoft.com/office/drawing/2014/main" id="{64446B1A-D565-8958-C79B-0337B4AF1AFF}"/>
                </a:ext>
              </a:extLst>
            </p:cNvPr>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29" name="Oval 205">
              <a:extLst>
                <a:ext uri="{FF2B5EF4-FFF2-40B4-BE49-F238E27FC236}">
                  <a16:creationId xmlns:a16="http://schemas.microsoft.com/office/drawing/2014/main" id="{5DE38091-4663-F070-F283-A1BEBE1E3BB7}"/>
                </a:ext>
              </a:extLst>
            </p:cNvPr>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0" name="Oval 206">
              <a:extLst>
                <a:ext uri="{FF2B5EF4-FFF2-40B4-BE49-F238E27FC236}">
                  <a16:creationId xmlns:a16="http://schemas.microsoft.com/office/drawing/2014/main" id="{A0764196-9832-21CE-5F42-C40FA639899B}"/>
                </a:ext>
              </a:extLst>
            </p:cNvPr>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1" name="Oval 207">
              <a:extLst>
                <a:ext uri="{FF2B5EF4-FFF2-40B4-BE49-F238E27FC236}">
                  <a16:creationId xmlns:a16="http://schemas.microsoft.com/office/drawing/2014/main" id="{BDD9B932-B063-B4D6-BC2A-F69804C322B4}"/>
                </a:ext>
              </a:extLst>
            </p:cNvPr>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2" name="Oval 208">
              <a:extLst>
                <a:ext uri="{FF2B5EF4-FFF2-40B4-BE49-F238E27FC236}">
                  <a16:creationId xmlns:a16="http://schemas.microsoft.com/office/drawing/2014/main" id="{3B08F8AF-B9CB-961F-F17A-14F55FD35EA0}"/>
                </a:ext>
              </a:extLst>
            </p:cNvPr>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3" name="Oval 209">
              <a:extLst>
                <a:ext uri="{FF2B5EF4-FFF2-40B4-BE49-F238E27FC236}">
                  <a16:creationId xmlns:a16="http://schemas.microsoft.com/office/drawing/2014/main" id="{CF56968B-ADE1-5B18-95EE-4DFCECF530AA}"/>
                </a:ext>
              </a:extLst>
            </p:cNvPr>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4" name="Oval 210">
              <a:extLst>
                <a:ext uri="{FF2B5EF4-FFF2-40B4-BE49-F238E27FC236}">
                  <a16:creationId xmlns:a16="http://schemas.microsoft.com/office/drawing/2014/main" id="{6350715C-8817-5A5C-1089-2EA4600996A3}"/>
                </a:ext>
              </a:extLst>
            </p:cNvPr>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5" name="Oval 211">
              <a:extLst>
                <a:ext uri="{FF2B5EF4-FFF2-40B4-BE49-F238E27FC236}">
                  <a16:creationId xmlns:a16="http://schemas.microsoft.com/office/drawing/2014/main" id="{DB88C983-D3DE-C093-B8DF-78C0D3A6DDAD}"/>
                </a:ext>
              </a:extLst>
            </p:cNvPr>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6" name="Oval 212">
              <a:extLst>
                <a:ext uri="{FF2B5EF4-FFF2-40B4-BE49-F238E27FC236}">
                  <a16:creationId xmlns:a16="http://schemas.microsoft.com/office/drawing/2014/main" id="{B5AD7A82-04AF-7049-F59B-02F215DA3B51}"/>
                </a:ext>
              </a:extLst>
            </p:cNvPr>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7" name="Oval 213">
              <a:extLst>
                <a:ext uri="{FF2B5EF4-FFF2-40B4-BE49-F238E27FC236}">
                  <a16:creationId xmlns:a16="http://schemas.microsoft.com/office/drawing/2014/main" id="{E3318985-DD1F-B487-DDCF-E6727B89DAD2}"/>
                </a:ext>
              </a:extLst>
            </p:cNvPr>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8" name="Oval 214">
              <a:extLst>
                <a:ext uri="{FF2B5EF4-FFF2-40B4-BE49-F238E27FC236}">
                  <a16:creationId xmlns:a16="http://schemas.microsoft.com/office/drawing/2014/main" id="{84373263-1364-B559-1DD6-12A267C76E32}"/>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39" name="Oval 215">
              <a:extLst>
                <a:ext uri="{FF2B5EF4-FFF2-40B4-BE49-F238E27FC236}">
                  <a16:creationId xmlns:a16="http://schemas.microsoft.com/office/drawing/2014/main" id="{413F0C16-AEC1-AEE4-15D3-7EEBF0C38393}"/>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40" name="Oval 216">
              <a:extLst>
                <a:ext uri="{FF2B5EF4-FFF2-40B4-BE49-F238E27FC236}">
                  <a16:creationId xmlns:a16="http://schemas.microsoft.com/office/drawing/2014/main" id="{B1F3899F-F3EF-8821-573D-2333C54636A9}"/>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6841" name="Oval 217">
              <a:extLst>
                <a:ext uri="{FF2B5EF4-FFF2-40B4-BE49-F238E27FC236}">
                  <a16:creationId xmlns:a16="http://schemas.microsoft.com/office/drawing/2014/main" id="{CB2F734B-D6DB-8207-7530-8302E90A5D74}"/>
                </a:ext>
              </a:extLst>
            </p:cNvPr>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26842" name="Rectangle 218">
            <a:extLst>
              <a:ext uri="{FF2B5EF4-FFF2-40B4-BE49-F238E27FC236}">
                <a16:creationId xmlns:a16="http://schemas.microsoft.com/office/drawing/2014/main" id="{0EA0F394-1BAD-1740-65D1-7C55F184E6DC}"/>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2D047AA2-A4AA-4BD1-A782-F362B3D6178E}" type="slidenum">
              <a:rPr lang="en-GB" altLang="en-US"/>
              <a:pPr/>
              <a:t>‹#›</a:t>
            </a:fld>
            <a:endParaRPr lang="en-GB" altLang="en-US"/>
          </a:p>
        </p:txBody>
      </p:sp>
      <p:sp>
        <p:nvSpPr>
          <p:cNvPr id="26843" name="Rectangle 219">
            <a:extLst>
              <a:ext uri="{FF2B5EF4-FFF2-40B4-BE49-F238E27FC236}">
                <a16:creationId xmlns:a16="http://schemas.microsoft.com/office/drawing/2014/main" id="{98B1DB71-95E8-013F-7161-E130D7813C49}"/>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ltLang="en-US"/>
          </a:p>
        </p:txBody>
      </p:sp>
      <p:sp>
        <p:nvSpPr>
          <p:cNvPr id="26844" name="Rectangle 220">
            <a:extLst>
              <a:ext uri="{FF2B5EF4-FFF2-40B4-BE49-F238E27FC236}">
                <a16:creationId xmlns:a16="http://schemas.microsoft.com/office/drawing/2014/main" id="{1EA8CFB5-2BF5-EDF1-56D2-C538D3D39C3A}"/>
              </a:ext>
            </a:extLst>
          </p:cNvPr>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ltLang="en-US"/>
          </a:p>
        </p:txBody>
      </p:sp>
      <p:sp>
        <p:nvSpPr>
          <p:cNvPr id="26845" name="Rectangle 221">
            <a:extLst>
              <a:ext uri="{FF2B5EF4-FFF2-40B4-BE49-F238E27FC236}">
                <a16:creationId xmlns:a16="http://schemas.microsoft.com/office/drawing/2014/main" id="{6209882F-BBF7-CB91-A720-289F5F18B8BD}"/>
              </a:ext>
            </a:extLst>
          </p:cNvPr>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6846" name="Rectangle 222">
            <a:extLst>
              <a:ext uri="{FF2B5EF4-FFF2-40B4-BE49-F238E27FC236}">
                <a16:creationId xmlns:a16="http://schemas.microsoft.com/office/drawing/2014/main" id="{EAE8725B-618D-DD01-00F5-13040AA019A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4"/>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4"/>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05ADD6C-9265-FE9F-71AE-4FD7FA9B18F4}"/>
              </a:ext>
            </a:extLst>
          </p:cNvPr>
          <p:cNvSpPr>
            <a:spLocks noGrp="1" noChangeArrowheads="1"/>
          </p:cNvSpPr>
          <p:nvPr>
            <p:ph type="ctrTitle"/>
          </p:nvPr>
        </p:nvSpPr>
        <p:spPr>
          <a:xfrm>
            <a:off x="685800" y="0"/>
            <a:ext cx="7772400" cy="1989138"/>
          </a:xfrm>
        </p:spPr>
        <p:txBody>
          <a:bodyPr/>
          <a:lstStyle/>
          <a:p>
            <a:r>
              <a:rPr lang="en-GB" altLang="en-US"/>
              <a:t>Smoking – To Die For!</a:t>
            </a:r>
          </a:p>
        </p:txBody>
      </p:sp>
      <p:sp>
        <p:nvSpPr>
          <p:cNvPr id="2051" name="Rectangle 3">
            <a:extLst>
              <a:ext uri="{FF2B5EF4-FFF2-40B4-BE49-F238E27FC236}">
                <a16:creationId xmlns:a16="http://schemas.microsoft.com/office/drawing/2014/main" id="{86FB033B-FF5B-145B-DC46-58B0EE07A06C}"/>
              </a:ext>
            </a:extLst>
          </p:cNvPr>
          <p:cNvSpPr>
            <a:spLocks noGrp="1" noChangeArrowheads="1"/>
          </p:cNvSpPr>
          <p:nvPr>
            <p:ph type="subTitle" idx="1"/>
          </p:nvPr>
        </p:nvSpPr>
        <p:spPr/>
        <p:txBody>
          <a:bodyPr/>
          <a:lstStyle/>
          <a:p>
            <a:endParaRPr lang="en-US" altLang="en-US"/>
          </a:p>
        </p:txBody>
      </p:sp>
      <p:pic>
        <p:nvPicPr>
          <p:cNvPr id="2052" name="Picture 4">
            <a:extLst>
              <a:ext uri="{FF2B5EF4-FFF2-40B4-BE49-F238E27FC236}">
                <a16:creationId xmlns:a16="http://schemas.microsoft.com/office/drawing/2014/main" id="{78DE5635-B4A1-5BF0-9991-2A62EC2114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2349500"/>
            <a:ext cx="4824413" cy="4365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additive="base">
                                        <p:cTn id="11" dur="500" fill="hold"/>
                                        <p:tgtEl>
                                          <p:spTgt spid="2052"/>
                                        </p:tgtEl>
                                        <p:attrNameLst>
                                          <p:attrName>ppt_x</p:attrName>
                                        </p:attrNameLst>
                                      </p:cBhvr>
                                      <p:tavLst>
                                        <p:tav tm="0">
                                          <p:val>
                                            <p:strVal val="#ppt_x"/>
                                          </p:val>
                                        </p:tav>
                                        <p:tav tm="100000">
                                          <p:val>
                                            <p:strVal val="#ppt_x"/>
                                          </p:val>
                                        </p:tav>
                                      </p:tavLst>
                                    </p:anim>
                                    <p:anim calcmode="lin" valueType="num">
                                      <p:cBhvr additive="base">
                                        <p:cTn id="1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linds(horizontal)">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7BA9EE6-001B-704C-C039-E5BEBEDA664C}"/>
              </a:ext>
            </a:extLst>
          </p:cNvPr>
          <p:cNvSpPr>
            <a:spLocks noGrp="1" noChangeArrowheads="1"/>
          </p:cNvSpPr>
          <p:nvPr>
            <p:ph type="title"/>
          </p:nvPr>
        </p:nvSpPr>
        <p:spPr/>
        <p:txBody>
          <a:bodyPr/>
          <a:lstStyle/>
          <a:p>
            <a:r>
              <a:rPr lang="en-GB" altLang="en-US"/>
              <a:t>Heart Disease</a:t>
            </a:r>
          </a:p>
        </p:txBody>
      </p:sp>
      <p:sp>
        <p:nvSpPr>
          <p:cNvPr id="12291" name="Rectangle 3">
            <a:extLst>
              <a:ext uri="{FF2B5EF4-FFF2-40B4-BE49-F238E27FC236}">
                <a16:creationId xmlns:a16="http://schemas.microsoft.com/office/drawing/2014/main" id="{A25634B8-0428-509D-7265-BB81382246F8}"/>
              </a:ext>
            </a:extLst>
          </p:cNvPr>
          <p:cNvSpPr>
            <a:spLocks noGrp="1" noChangeArrowheads="1"/>
          </p:cNvSpPr>
          <p:nvPr>
            <p:ph type="body" idx="1"/>
          </p:nvPr>
        </p:nvSpPr>
        <p:spPr/>
        <p:txBody>
          <a:bodyPr/>
          <a:lstStyle/>
          <a:p>
            <a:r>
              <a:rPr lang="en-GB" altLang="en-US"/>
              <a:t>Smoking tends to increase blood cholesterol levels.  </a:t>
            </a:r>
          </a:p>
          <a:p>
            <a:r>
              <a:rPr lang="en-GB" altLang="en-US"/>
              <a:t>Carbon monoxide attaches itself to haemoglobin (the oxygen-carrying pigment in red blood cells) much more easily than oxygen does.  This reduces the amount of oxygen available to the tissues. This again will put pressure on the heart!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 calcmode="lin" valueType="num">
                                      <p:cBhvr additive="base">
                                        <p:cTn id="18"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FFAE7C9-AF36-B748-68BF-3C2EC92306B2}"/>
              </a:ext>
            </a:extLst>
          </p:cNvPr>
          <p:cNvSpPr>
            <a:spLocks noGrp="1" noChangeArrowheads="1"/>
          </p:cNvSpPr>
          <p:nvPr>
            <p:ph type="title"/>
          </p:nvPr>
        </p:nvSpPr>
        <p:spPr/>
        <p:txBody>
          <a:bodyPr/>
          <a:lstStyle/>
          <a:p>
            <a:r>
              <a:rPr lang="en-GB" altLang="en-US"/>
              <a:t>Cilia and smoking</a:t>
            </a:r>
          </a:p>
        </p:txBody>
      </p:sp>
      <p:sp>
        <p:nvSpPr>
          <p:cNvPr id="13315" name="Rectangle 3">
            <a:extLst>
              <a:ext uri="{FF2B5EF4-FFF2-40B4-BE49-F238E27FC236}">
                <a16:creationId xmlns:a16="http://schemas.microsoft.com/office/drawing/2014/main" id="{C01DF2FB-268E-517A-0110-181127FD2C1A}"/>
              </a:ext>
            </a:extLst>
          </p:cNvPr>
          <p:cNvSpPr>
            <a:spLocks noGrp="1" noChangeArrowheads="1"/>
          </p:cNvSpPr>
          <p:nvPr>
            <p:ph type="body" sz="half" idx="1"/>
          </p:nvPr>
        </p:nvSpPr>
        <p:spPr/>
        <p:txBody>
          <a:bodyPr/>
          <a:lstStyle/>
          <a:p>
            <a:pPr>
              <a:lnSpc>
                <a:spcPct val="80000"/>
              </a:lnSpc>
            </a:pPr>
            <a:r>
              <a:rPr lang="en-GB" altLang="en-US" sz="2000"/>
              <a:t>The following series of slides illustrate microscopic changes that happen when a person smokes.  The first slide is showing an illustrated blow-up of the normal lining of the bronchus. On the top we see the cilia, labeled (H).  They are attached to columnar cells, labeled (I).  The cilia sweep the mucous produced in the goblet cells, labeled (J) as well as mucous coming from deeper glands within the lungs and the particulate matter trapped in the mucous.  The bottom layer of cells, labeled (L) are the basal cells. </a:t>
            </a:r>
          </a:p>
          <a:p>
            <a:pPr>
              <a:lnSpc>
                <a:spcPct val="80000"/>
              </a:lnSpc>
            </a:pPr>
            <a:endParaRPr lang="en-GB" altLang="en-US" sz="2000"/>
          </a:p>
          <a:p>
            <a:pPr>
              <a:lnSpc>
                <a:spcPct val="80000"/>
              </a:lnSpc>
            </a:pPr>
            <a:endParaRPr lang="en-GB" altLang="en-US" sz="2000"/>
          </a:p>
        </p:txBody>
      </p:sp>
      <p:pic>
        <p:nvPicPr>
          <p:cNvPr id="13316" name="Picture 4">
            <a:extLst>
              <a:ext uri="{FF2B5EF4-FFF2-40B4-BE49-F238E27FC236}">
                <a16:creationId xmlns:a16="http://schemas.microsoft.com/office/drawing/2014/main" id="{65F4C09D-91A3-D456-2F11-76CED2FC203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32363" y="1557338"/>
            <a:ext cx="3816350" cy="3887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additive="base">
                                        <p:cTn id="12"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3316"/>
                                        </p:tgtEl>
                                        <p:attrNameLst>
                                          <p:attrName>style.visibility</p:attrName>
                                        </p:attrNameLst>
                                      </p:cBhvr>
                                      <p:to>
                                        <p:strVal val="visible"/>
                                      </p:to>
                                    </p:set>
                                    <p:anim calcmode="lin" valueType="num">
                                      <p:cBhvr additive="base">
                                        <p:cTn id="18" dur="500" fill="hold"/>
                                        <p:tgtEl>
                                          <p:spTgt spid="13316"/>
                                        </p:tgtEl>
                                        <p:attrNameLst>
                                          <p:attrName>ppt_x</p:attrName>
                                        </p:attrNameLst>
                                      </p:cBhvr>
                                      <p:tavLst>
                                        <p:tav tm="0">
                                          <p:val>
                                            <p:strVal val="#ppt_x"/>
                                          </p:val>
                                        </p:tav>
                                        <p:tav tm="100000">
                                          <p:val>
                                            <p:strVal val="#ppt_x"/>
                                          </p:val>
                                        </p:tav>
                                      </p:tavLst>
                                    </p:anim>
                                    <p:anim calcmode="lin" valueType="num">
                                      <p:cBhvr additive="base">
                                        <p:cTn id="19"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B462BE-1E56-E2F2-8149-B6D25D7A104E}"/>
              </a:ext>
            </a:extLst>
          </p:cNvPr>
          <p:cNvSpPr>
            <a:spLocks noGrp="1" noChangeArrowheads="1"/>
          </p:cNvSpPr>
          <p:nvPr>
            <p:ph type="title"/>
          </p:nvPr>
        </p:nvSpPr>
        <p:spPr/>
        <p:txBody>
          <a:bodyPr/>
          <a:lstStyle/>
          <a:p>
            <a:r>
              <a:rPr lang="en-GB" altLang="en-US"/>
              <a:t>Cilia and smoking</a:t>
            </a:r>
          </a:p>
        </p:txBody>
      </p:sp>
      <p:sp>
        <p:nvSpPr>
          <p:cNvPr id="15363" name="Rectangle 3">
            <a:extLst>
              <a:ext uri="{FF2B5EF4-FFF2-40B4-BE49-F238E27FC236}">
                <a16:creationId xmlns:a16="http://schemas.microsoft.com/office/drawing/2014/main" id="{1027895E-CBD2-D288-19F3-C4AF5BDE75E7}"/>
              </a:ext>
            </a:extLst>
          </p:cNvPr>
          <p:cNvSpPr>
            <a:spLocks noGrp="1" noChangeArrowheads="1"/>
          </p:cNvSpPr>
          <p:nvPr>
            <p:ph type="body" sz="half" idx="1"/>
          </p:nvPr>
        </p:nvSpPr>
        <p:spPr/>
        <p:txBody>
          <a:bodyPr/>
          <a:lstStyle/>
          <a:p>
            <a:pPr>
              <a:lnSpc>
                <a:spcPct val="80000"/>
              </a:lnSpc>
            </a:pPr>
            <a:r>
              <a:rPr lang="en-GB" altLang="en-US" sz="2000"/>
              <a:t>Below we start to see the changes that occur as people begin to smoke.  You will see that the columnar cells are starting to be crowded out and displaced by additional layers of basal cells.  </a:t>
            </a:r>
          </a:p>
          <a:p>
            <a:pPr>
              <a:lnSpc>
                <a:spcPct val="80000"/>
              </a:lnSpc>
            </a:pPr>
            <a:r>
              <a:rPr lang="en-GB" altLang="en-US" sz="2000"/>
              <a:t>Not only are fewer cilia present but the ones that are still functioning are doing so at a much lower level of efficiency.  Many chemicals in tobacco smoke are toxic to cilia, first slowing them down, soon paralyzing them all together and then destroying them. </a:t>
            </a:r>
          </a:p>
          <a:p>
            <a:pPr>
              <a:lnSpc>
                <a:spcPct val="80000"/>
              </a:lnSpc>
            </a:pPr>
            <a:endParaRPr lang="en-GB" altLang="en-US" sz="2000"/>
          </a:p>
        </p:txBody>
      </p:sp>
      <p:pic>
        <p:nvPicPr>
          <p:cNvPr id="15364" name="Picture 4">
            <a:extLst>
              <a:ext uri="{FF2B5EF4-FFF2-40B4-BE49-F238E27FC236}">
                <a16:creationId xmlns:a16="http://schemas.microsoft.com/office/drawing/2014/main" id="{1DC44CDC-E52A-AA32-4FBD-F0843052A09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16463" y="1484313"/>
            <a:ext cx="38163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 calcmode="lin" valueType="num">
                                      <p:cBhvr additive="base">
                                        <p:cTn id="12"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 calcmode="lin" valueType="num">
                                      <p:cBhvr additive="base">
                                        <p:cTn id="18"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364"/>
                                        </p:tgtEl>
                                        <p:attrNameLst>
                                          <p:attrName>style.visibility</p:attrName>
                                        </p:attrNameLst>
                                      </p:cBhvr>
                                      <p:to>
                                        <p:strVal val="visible"/>
                                      </p:to>
                                    </p:set>
                                    <p:anim calcmode="lin" valueType="num">
                                      <p:cBhvr additive="base">
                                        <p:cTn id="24" dur="500" fill="hold"/>
                                        <p:tgtEl>
                                          <p:spTgt spid="15364"/>
                                        </p:tgtEl>
                                        <p:attrNameLst>
                                          <p:attrName>ppt_x</p:attrName>
                                        </p:attrNameLst>
                                      </p:cBhvr>
                                      <p:tavLst>
                                        <p:tav tm="0">
                                          <p:val>
                                            <p:strVal val="#ppt_x"/>
                                          </p:val>
                                        </p:tav>
                                        <p:tav tm="100000">
                                          <p:val>
                                            <p:strVal val="#ppt_x"/>
                                          </p:val>
                                        </p:tav>
                                      </p:tavLst>
                                    </p:anim>
                                    <p:anim calcmode="lin" valueType="num">
                                      <p:cBhvr additive="base">
                                        <p:cTn id="25"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F4A48EE-CD86-DB23-4F54-56A70B7619EB}"/>
              </a:ext>
            </a:extLst>
          </p:cNvPr>
          <p:cNvSpPr>
            <a:spLocks noGrp="1" noChangeArrowheads="1"/>
          </p:cNvSpPr>
          <p:nvPr>
            <p:ph type="title"/>
          </p:nvPr>
        </p:nvSpPr>
        <p:spPr/>
        <p:txBody>
          <a:bodyPr/>
          <a:lstStyle/>
          <a:p>
            <a:r>
              <a:rPr lang="en-GB" altLang="en-US"/>
              <a:t>Cilia and smoking</a:t>
            </a:r>
          </a:p>
        </p:txBody>
      </p:sp>
      <p:sp>
        <p:nvSpPr>
          <p:cNvPr id="17411" name="Rectangle 3">
            <a:extLst>
              <a:ext uri="{FF2B5EF4-FFF2-40B4-BE49-F238E27FC236}">
                <a16:creationId xmlns:a16="http://schemas.microsoft.com/office/drawing/2014/main" id="{350B66DC-8E4F-DA42-4E7E-AAA671B469E9}"/>
              </a:ext>
            </a:extLst>
          </p:cNvPr>
          <p:cNvSpPr>
            <a:spLocks noGrp="1" noChangeArrowheads="1"/>
          </p:cNvSpPr>
          <p:nvPr>
            <p:ph type="body" sz="half" idx="1"/>
          </p:nvPr>
        </p:nvSpPr>
        <p:spPr/>
        <p:txBody>
          <a:bodyPr/>
          <a:lstStyle/>
          <a:p>
            <a:pPr>
              <a:lnSpc>
                <a:spcPct val="80000"/>
              </a:lnSpc>
            </a:pPr>
            <a:r>
              <a:rPr lang="en-GB" altLang="en-US" sz="1600"/>
              <a:t>As you see with the cilia actions being diminished, mucous starts to build up in the small airways making it harder for the smoker to breathe and causing the characteristic smokers cough in order to clear out the airways. </a:t>
            </a:r>
          </a:p>
          <a:p>
            <a:pPr>
              <a:lnSpc>
                <a:spcPct val="80000"/>
              </a:lnSpc>
            </a:pPr>
            <a:r>
              <a:rPr lang="en-GB" altLang="en-US" sz="1600"/>
              <a:t>Eventually though, the ciliated columnar cells are totally displaced.  As can be seen below ominous changes have taken place.  Not only is the smoker more prone to infection from the loss of the cleansing mechanism of the cilia, but these abnormal cells (O) are cancerous squamous cells.  These cells will eventually break through the basement membrane wall and invade into underlying lung tissue and often spread throughout the body long before the person even knows they have the disease. </a:t>
            </a:r>
          </a:p>
          <a:p>
            <a:pPr>
              <a:lnSpc>
                <a:spcPct val="80000"/>
              </a:lnSpc>
            </a:pPr>
            <a:endParaRPr lang="en-GB" altLang="en-US" sz="1600"/>
          </a:p>
          <a:p>
            <a:pPr>
              <a:lnSpc>
                <a:spcPct val="80000"/>
              </a:lnSpc>
            </a:pPr>
            <a:endParaRPr lang="en-GB" altLang="en-US" sz="1600"/>
          </a:p>
        </p:txBody>
      </p:sp>
      <p:pic>
        <p:nvPicPr>
          <p:cNvPr id="17412" name="Picture 4">
            <a:extLst>
              <a:ext uri="{FF2B5EF4-FFF2-40B4-BE49-F238E27FC236}">
                <a16:creationId xmlns:a16="http://schemas.microsoft.com/office/drawing/2014/main" id="{440AFA45-39AE-D182-4398-11D28AFBFCFA}"/>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3438" y="1484313"/>
            <a:ext cx="3960812" cy="453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calcmode="lin" valueType="num">
                                      <p:cBhvr additive="base">
                                        <p:cTn id="12"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 calcmode="lin" valueType="num">
                                      <p:cBhvr additive="base">
                                        <p:cTn id="18"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7412"/>
                                        </p:tgtEl>
                                        <p:attrNameLst>
                                          <p:attrName>style.visibility</p:attrName>
                                        </p:attrNameLst>
                                      </p:cBhvr>
                                      <p:to>
                                        <p:strVal val="visible"/>
                                      </p:to>
                                    </p:set>
                                    <p:anim calcmode="lin" valueType="num">
                                      <p:cBhvr additive="base">
                                        <p:cTn id="24" dur="500" fill="hold"/>
                                        <p:tgtEl>
                                          <p:spTgt spid="17412"/>
                                        </p:tgtEl>
                                        <p:attrNameLst>
                                          <p:attrName>ppt_x</p:attrName>
                                        </p:attrNameLst>
                                      </p:cBhvr>
                                      <p:tavLst>
                                        <p:tav tm="0">
                                          <p:val>
                                            <p:strVal val="#ppt_x"/>
                                          </p:val>
                                        </p:tav>
                                        <p:tav tm="100000">
                                          <p:val>
                                            <p:strVal val="#ppt_x"/>
                                          </p:val>
                                        </p:tav>
                                      </p:tavLst>
                                    </p:anim>
                                    <p:anim calcmode="lin" valueType="num">
                                      <p:cBhvr additive="base">
                                        <p:cTn id="25"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BCE7584-3F74-5D1A-8DC8-DE2F1BC2CE3E}"/>
              </a:ext>
            </a:extLst>
          </p:cNvPr>
          <p:cNvSpPr>
            <a:spLocks noGrp="1" noChangeArrowheads="1"/>
          </p:cNvSpPr>
          <p:nvPr>
            <p:ph type="title"/>
          </p:nvPr>
        </p:nvSpPr>
        <p:spPr/>
        <p:txBody>
          <a:bodyPr/>
          <a:lstStyle/>
          <a:p>
            <a:r>
              <a:rPr lang="en-GB" altLang="en-US"/>
              <a:t>Cilia and smoking</a:t>
            </a:r>
          </a:p>
        </p:txBody>
      </p:sp>
      <p:sp>
        <p:nvSpPr>
          <p:cNvPr id="19459" name="Rectangle 3">
            <a:extLst>
              <a:ext uri="{FF2B5EF4-FFF2-40B4-BE49-F238E27FC236}">
                <a16:creationId xmlns:a16="http://schemas.microsoft.com/office/drawing/2014/main" id="{54BE1971-9B8F-7A31-D818-D08F0E826C5E}"/>
              </a:ext>
            </a:extLst>
          </p:cNvPr>
          <p:cNvSpPr>
            <a:spLocks noGrp="1" noChangeArrowheads="1"/>
          </p:cNvSpPr>
          <p:nvPr>
            <p:ph type="body" idx="1"/>
          </p:nvPr>
        </p:nvSpPr>
        <p:spPr/>
        <p:txBody>
          <a:bodyPr/>
          <a:lstStyle/>
          <a:p>
            <a:pPr>
              <a:lnSpc>
                <a:spcPct val="90000"/>
              </a:lnSpc>
            </a:pPr>
            <a:r>
              <a:rPr lang="en-GB" altLang="en-US" sz="2400"/>
              <a:t>If a smoker quits before cancer actually starts, even if the cells are in a precancerous state, the process is highly reversible.  </a:t>
            </a:r>
          </a:p>
          <a:p>
            <a:pPr>
              <a:lnSpc>
                <a:spcPct val="90000"/>
              </a:lnSpc>
            </a:pPr>
            <a:r>
              <a:rPr lang="en-GB" altLang="en-US" sz="2400"/>
              <a:t>.  Cilia regeneration starts in about 3 days once smoking stops.  Even if cilia has been destroyed and not present for years, the lining tissue of the windpipe will start to repair.  </a:t>
            </a:r>
          </a:p>
          <a:p>
            <a:pPr>
              <a:lnSpc>
                <a:spcPct val="90000"/>
              </a:lnSpc>
            </a:pPr>
            <a:r>
              <a:rPr lang="en-GB" altLang="en-US" sz="2400"/>
              <a:t>Even the precancerous cells will be sloughed off over time, reversing the cellular process to the point where the lining tissue goes back to normal.  But if a smoker waits too long and cancer starts, it may be too late to save his or her life. </a:t>
            </a:r>
          </a:p>
          <a:p>
            <a:pPr>
              <a:lnSpc>
                <a:spcPct val="90000"/>
              </a:lnSpc>
            </a:pPr>
            <a:endParaRPr lang="en-GB" altLang="en-US" sz="2400"/>
          </a:p>
          <a:p>
            <a:pPr>
              <a:lnSpc>
                <a:spcPct val="90000"/>
              </a:lnSpc>
            </a:pPr>
            <a:endParaRPr lang="en-GB" altLang="en-US" sz="2400"/>
          </a:p>
          <a:p>
            <a:pPr>
              <a:lnSpc>
                <a:spcPct val="90000"/>
              </a:lnSpc>
            </a:pP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additive="base">
                                        <p:cTn id="12"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9459">
                                            <p:txEl>
                                              <p:pRg st="1" end="1"/>
                                            </p:txEl>
                                          </p:spTgt>
                                        </p:tgtEl>
                                        <p:attrNameLst>
                                          <p:attrName>style.visibility</p:attrName>
                                        </p:attrNameLst>
                                      </p:cBhvr>
                                      <p:to>
                                        <p:strVal val="visible"/>
                                      </p:to>
                                    </p:set>
                                    <p:anim calcmode="lin" valueType="num">
                                      <p:cBhvr additive="base">
                                        <p:cTn id="18"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9459">
                                            <p:txEl>
                                              <p:pRg st="2" end="2"/>
                                            </p:txEl>
                                          </p:spTgt>
                                        </p:tgtEl>
                                        <p:attrNameLst>
                                          <p:attrName>style.visibility</p:attrName>
                                        </p:attrNameLst>
                                      </p:cBhvr>
                                      <p:to>
                                        <p:strVal val="visible"/>
                                      </p:to>
                                    </p:set>
                                    <p:anim calcmode="lin" valueType="num">
                                      <p:cBhvr additive="base">
                                        <p:cTn id="24"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6323689-2F01-E534-75C8-9BCEE3147748}"/>
              </a:ext>
            </a:extLst>
          </p:cNvPr>
          <p:cNvSpPr>
            <a:spLocks noGrp="1" noChangeArrowheads="1"/>
          </p:cNvSpPr>
          <p:nvPr>
            <p:ph type="title"/>
          </p:nvPr>
        </p:nvSpPr>
        <p:spPr/>
        <p:txBody>
          <a:bodyPr/>
          <a:lstStyle/>
          <a:p>
            <a:r>
              <a:rPr lang="en-GB" altLang="en-US"/>
              <a:t>Healthy Lungs</a:t>
            </a:r>
          </a:p>
        </p:txBody>
      </p:sp>
      <p:sp>
        <p:nvSpPr>
          <p:cNvPr id="20483" name="Rectangle 3">
            <a:extLst>
              <a:ext uri="{FF2B5EF4-FFF2-40B4-BE49-F238E27FC236}">
                <a16:creationId xmlns:a16="http://schemas.microsoft.com/office/drawing/2014/main" id="{DC70CFDA-2F53-BF75-DE42-DB13EE4D9052}"/>
              </a:ext>
            </a:extLst>
          </p:cNvPr>
          <p:cNvSpPr>
            <a:spLocks noGrp="1" noChangeArrowheads="1"/>
          </p:cNvSpPr>
          <p:nvPr>
            <p:ph type="body" sz="half" idx="1"/>
          </p:nvPr>
        </p:nvSpPr>
        <p:spPr/>
        <p:txBody>
          <a:bodyPr/>
          <a:lstStyle/>
          <a:p>
            <a:r>
              <a:rPr lang="en-GB" altLang="en-US" sz="2800"/>
              <a:t>You can see how the lung looks without the effects of inhalation of smoke.</a:t>
            </a:r>
          </a:p>
          <a:p>
            <a:r>
              <a:rPr lang="en-GB" altLang="en-US" sz="2800"/>
              <a:t> Note black specks throughout indicative of carbon deposits from pollution. </a:t>
            </a:r>
            <a:br>
              <a:rPr lang="en-GB" altLang="en-US" sz="2800"/>
            </a:br>
            <a:endParaRPr lang="en-GB" altLang="en-US" sz="2800"/>
          </a:p>
          <a:p>
            <a:endParaRPr lang="en-GB" altLang="en-US" sz="2800"/>
          </a:p>
        </p:txBody>
      </p:sp>
      <p:pic>
        <p:nvPicPr>
          <p:cNvPr id="20484" name="Picture 4">
            <a:extLst>
              <a:ext uri="{FF2B5EF4-FFF2-40B4-BE49-F238E27FC236}">
                <a16:creationId xmlns:a16="http://schemas.microsoft.com/office/drawing/2014/main" id="{BA1A9309-D0A9-3E28-B452-620B68A80766}"/>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56100" y="1700213"/>
            <a:ext cx="460851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 calcmode="lin" valueType="num">
                                      <p:cBhvr additive="base">
                                        <p:cTn id="18"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0484"/>
                                        </p:tgtEl>
                                        <p:attrNameLst>
                                          <p:attrName>style.visibility</p:attrName>
                                        </p:attrNameLst>
                                      </p:cBhvr>
                                      <p:to>
                                        <p:strVal val="visible"/>
                                      </p:to>
                                    </p:set>
                                    <p:anim calcmode="lin" valueType="num">
                                      <p:cBhvr additive="base">
                                        <p:cTn id="24" dur="500" fill="hold"/>
                                        <p:tgtEl>
                                          <p:spTgt spid="20484"/>
                                        </p:tgtEl>
                                        <p:attrNameLst>
                                          <p:attrName>ppt_x</p:attrName>
                                        </p:attrNameLst>
                                      </p:cBhvr>
                                      <p:tavLst>
                                        <p:tav tm="0">
                                          <p:val>
                                            <p:strVal val="#ppt_x"/>
                                          </p:val>
                                        </p:tav>
                                        <p:tav tm="100000">
                                          <p:val>
                                            <p:strVal val="#ppt_x"/>
                                          </p:val>
                                        </p:tav>
                                      </p:tavLst>
                                    </p:anim>
                                    <p:anim calcmode="lin" valueType="num">
                                      <p:cBhvr additive="base">
                                        <p:cTn id="25"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2C8D419-0588-710C-8393-38ABF080AAFB}"/>
              </a:ext>
            </a:extLst>
          </p:cNvPr>
          <p:cNvSpPr>
            <a:spLocks noGrp="1" noChangeArrowheads="1"/>
          </p:cNvSpPr>
          <p:nvPr>
            <p:ph type="title"/>
          </p:nvPr>
        </p:nvSpPr>
        <p:spPr/>
        <p:txBody>
          <a:bodyPr/>
          <a:lstStyle/>
          <a:p>
            <a:r>
              <a:rPr lang="en-GB" altLang="en-US"/>
              <a:t>Lung after smoking</a:t>
            </a:r>
          </a:p>
        </p:txBody>
      </p:sp>
      <p:sp>
        <p:nvSpPr>
          <p:cNvPr id="22531" name="Rectangle 3">
            <a:extLst>
              <a:ext uri="{FF2B5EF4-FFF2-40B4-BE49-F238E27FC236}">
                <a16:creationId xmlns:a16="http://schemas.microsoft.com/office/drawing/2014/main" id="{96DF20E4-2982-8A94-9A9E-3F057FA62D6B}"/>
              </a:ext>
            </a:extLst>
          </p:cNvPr>
          <p:cNvSpPr>
            <a:spLocks noGrp="1" noChangeArrowheads="1"/>
          </p:cNvSpPr>
          <p:nvPr>
            <p:ph type="body" sz="half" idx="1"/>
          </p:nvPr>
        </p:nvSpPr>
        <p:spPr/>
        <p:txBody>
          <a:bodyPr/>
          <a:lstStyle/>
          <a:p>
            <a:r>
              <a:rPr lang="en-GB" altLang="en-US" sz="2800"/>
              <a:t>Smokers lung with cancer.  White area on top is the cancer, this is what killed the person.  The blackened area is just the deposit of tars that all smokers paint into their lungs with every puff they take. </a:t>
            </a:r>
          </a:p>
          <a:p>
            <a:endParaRPr lang="en-GB" altLang="en-US" sz="2800"/>
          </a:p>
        </p:txBody>
      </p:sp>
      <p:pic>
        <p:nvPicPr>
          <p:cNvPr id="22532" name="Picture 4">
            <a:extLst>
              <a:ext uri="{FF2B5EF4-FFF2-40B4-BE49-F238E27FC236}">
                <a16:creationId xmlns:a16="http://schemas.microsoft.com/office/drawing/2014/main" id="{B2E165E7-06F7-5FAA-2A3F-A627BF0328BA}"/>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56100" y="1773238"/>
            <a:ext cx="4787900" cy="3671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linds(horizontal)">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2532"/>
                                        </p:tgtEl>
                                        <p:attrNameLst>
                                          <p:attrName>style.visibility</p:attrName>
                                        </p:attrNameLst>
                                      </p:cBhvr>
                                      <p:to>
                                        <p:strVal val="visible"/>
                                      </p:to>
                                    </p:set>
                                    <p:anim calcmode="lin" valueType="num">
                                      <p:cBhvr additive="base">
                                        <p:cTn id="18" dur="500" fill="hold"/>
                                        <p:tgtEl>
                                          <p:spTgt spid="22532"/>
                                        </p:tgtEl>
                                        <p:attrNameLst>
                                          <p:attrName>ppt_x</p:attrName>
                                        </p:attrNameLst>
                                      </p:cBhvr>
                                      <p:tavLst>
                                        <p:tav tm="0">
                                          <p:val>
                                            <p:strVal val="#ppt_x"/>
                                          </p:val>
                                        </p:tav>
                                        <p:tav tm="100000">
                                          <p:val>
                                            <p:strVal val="#ppt_x"/>
                                          </p:val>
                                        </p:tav>
                                      </p:tavLst>
                                    </p:anim>
                                    <p:anim calcmode="lin" valueType="num">
                                      <p:cBhvr additive="base">
                                        <p:cTn id="19"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a:extLst>
              <a:ext uri="{FF2B5EF4-FFF2-40B4-BE49-F238E27FC236}">
                <a16:creationId xmlns:a16="http://schemas.microsoft.com/office/drawing/2014/main" id="{C1359AFD-FB16-3347-1A33-820DBD04277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3"/>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3"/>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73E29A4-654B-DF83-68A0-E47DA8C07DA7}"/>
              </a:ext>
            </a:extLst>
          </p:cNvPr>
          <p:cNvSpPr>
            <a:spLocks noGrp="1" noChangeArrowheads="1"/>
          </p:cNvSpPr>
          <p:nvPr>
            <p:ph type="title"/>
          </p:nvPr>
        </p:nvSpPr>
        <p:spPr/>
        <p:txBody>
          <a:bodyPr/>
          <a:lstStyle/>
          <a:p>
            <a:r>
              <a:rPr lang="en-GB" altLang="en-US"/>
              <a:t>Lesson Objectives:</a:t>
            </a:r>
          </a:p>
        </p:txBody>
      </p:sp>
      <p:sp>
        <p:nvSpPr>
          <p:cNvPr id="24579" name="Rectangle 3">
            <a:extLst>
              <a:ext uri="{FF2B5EF4-FFF2-40B4-BE49-F238E27FC236}">
                <a16:creationId xmlns:a16="http://schemas.microsoft.com/office/drawing/2014/main" id="{26495178-979B-C1D4-843D-B142D243321F}"/>
              </a:ext>
            </a:extLst>
          </p:cNvPr>
          <p:cNvSpPr>
            <a:spLocks noGrp="1" noChangeArrowheads="1"/>
          </p:cNvSpPr>
          <p:nvPr>
            <p:ph type="body" idx="1"/>
          </p:nvPr>
        </p:nvSpPr>
        <p:spPr/>
        <p:txBody>
          <a:bodyPr/>
          <a:lstStyle/>
          <a:p>
            <a:r>
              <a:rPr lang="en-GB" altLang="en-US"/>
              <a:t>State that tobacco smoking can cause-</a:t>
            </a:r>
          </a:p>
          <a:p>
            <a:pPr>
              <a:buFont typeface="Wingdings" panose="05000000000000000000" pitchFamily="2" charset="2"/>
              <a:buNone/>
            </a:pPr>
            <a:r>
              <a:rPr lang="en-GB" altLang="en-US"/>
              <a:t>Emphysema, bronchitis, cancer and heart disease.</a:t>
            </a:r>
          </a:p>
          <a:p>
            <a:r>
              <a:rPr lang="en-GB" altLang="en-US"/>
              <a:t>Describe how cigarette smoke effects ciliated epithelial cells and how this is linked to “smoker’s cough”</a:t>
            </a:r>
          </a:p>
          <a:p>
            <a:pPr>
              <a:buFont typeface="Wingdings" panose="05000000000000000000" pitchFamily="2" charset="2"/>
              <a:buNone/>
            </a:pPr>
            <a:endParaRPr lang="en-GB" altLang="en-US"/>
          </a:p>
          <a:p>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diamond(in)">
                                      <p:cBhvr>
                                        <p:cTn id="12" dur="2000"/>
                                        <p:tgtEl>
                                          <p:spTgt spid="24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diamond(in)">
                                      <p:cBhvr>
                                        <p:cTn id="17" dur="2000"/>
                                        <p:tgtEl>
                                          <p:spTgt spid="245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diamond(in)">
                                      <p:cBhvr>
                                        <p:cTn id="22" dur="2000"/>
                                        <p:tgtEl>
                                          <p:spTgt spid="245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4579">
                                            <p:txEl>
                                              <p:pRg st="0" end="0"/>
                                            </p:txEl>
                                          </p:spTgt>
                                        </p:tgtEl>
                                        <p:attrNameLst>
                                          <p:attrName>style.visibility</p:attrName>
                                        </p:attrNameLst>
                                      </p:cBhvr>
                                      <p:to>
                                        <p:strVal val="visible"/>
                                      </p:to>
                                    </p:set>
                                    <p:anim calcmode="lin" valueType="num">
                                      <p:cBhvr additive="base">
                                        <p:cTn id="2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4579">
                                            <p:txEl>
                                              <p:pRg st="1" end="1"/>
                                            </p:txEl>
                                          </p:spTgt>
                                        </p:tgtEl>
                                        <p:attrNameLst>
                                          <p:attrName>style.visibility</p:attrName>
                                        </p:attrNameLst>
                                      </p:cBhvr>
                                      <p:to>
                                        <p:strVal val="visible"/>
                                      </p:to>
                                    </p:set>
                                    <p:anim calcmode="lin" valueType="num">
                                      <p:cBhvr additive="base">
                                        <p:cTn id="3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4579">
                                            <p:txEl>
                                              <p:pRg st="2" end="2"/>
                                            </p:txEl>
                                          </p:spTgt>
                                        </p:tgtEl>
                                        <p:attrNameLst>
                                          <p:attrName>style.visibility</p:attrName>
                                        </p:attrNameLst>
                                      </p:cBhvr>
                                      <p:to>
                                        <p:strVal val="visible"/>
                                      </p:to>
                                    </p:set>
                                    <p:anim calcmode="lin" valueType="num">
                                      <p:cBhvr additive="base">
                                        <p:cTn id="3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P spid="24579"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26782A2-576A-4515-C38C-0A17A009F434}"/>
              </a:ext>
            </a:extLst>
          </p:cNvPr>
          <p:cNvSpPr>
            <a:spLocks noGrp="1" noChangeArrowheads="1"/>
          </p:cNvSpPr>
          <p:nvPr>
            <p:ph type="title"/>
          </p:nvPr>
        </p:nvSpPr>
        <p:spPr/>
        <p:txBody>
          <a:bodyPr/>
          <a:lstStyle/>
          <a:p>
            <a:r>
              <a:rPr lang="en-GB" altLang="en-US"/>
              <a:t>Facts:</a:t>
            </a:r>
          </a:p>
        </p:txBody>
      </p:sp>
      <p:sp>
        <p:nvSpPr>
          <p:cNvPr id="3075" name="Rectangle 3">
            <a:extLst>
              <a:ext uri="{FF2B5EF4-FFF2-40B4-BE49-F238E27FC236}">
                <a16:creationId xmlns:a16="http://schemas.microsoft.com/office/drawing/2014/main" id="{A46CB4F3-AD38-238A-251F-FDBDE3F238DE}"/>
              </a:ext>
            </a:extLst>
          </p:cNvPr>
          <p:cNvSpPr>
            <a:spLocks noGrp="1" noChangeArrowheads="1"/>
          </p:cNvSpPr>
          <p:nvPr>
            <p:ph type="body" idx="1"/>
          </p:nvPr>
        </p:nvSpPr>
        <p:spPr/>
        <p:txBody>
          <a:bodyPr/>
          <a:lstStyle/>
          <a:p>
            <a:pPr>
              <a:lnSpc>
                <a:spcPct val="80000"/>
              </a:lnSpc>
            </a:pPr>
            <a:r>
              <a:rPr lang="en-GB" altLang="en-US" sz="1400"/>
              <a:t>Fewer than 10% of lung cancer patients survive five years after diagnosis.</a:t>
            </a:r>
          </a:p>
          <a:p>
            <a:pPr>
              <a:lnSpc>
                <a:spcPct val="80000"/>
              </a:lnSpc>
            </a:pPr>
            <a:r>
              <a:rPr lang="en-GB" altLang="en-US" sz="1400"/>
              <a:t> Smokers who smoke between 1 and 14 cigarettes a day have eight times the risk of dying from lung cancer compared to non-smokers.  Smokers who smoke more than 25 cigarettes a day have 25 times this risk compared to non-smokers. </a:t>
            </a:r>
          </a:p>
          <a:p>
            <a:pPr>
              <a:lnSpc>
                <a:spcPct val="80000"/>
              </a:lnSpc>
            </a:pPr>
            <a:r>
              <a:rPr lang="en-GB" altLang="en-US" sz="1400"/>
              <a:t>Smoking leads to an earlier menopause: on average women smokers go through the menopause up to 2 years earlier than non-smokers and are at a greater risk of developing osteoporosis. Smoking has been associated with increased sperm abnormalities and with impotence in men.  </a:t>
            </a:r>
          </a:p>
          <a:p>
            <a:pPr>
              <a:lnSpc>
                <a:spcPct val="80000"/>
              </a:lnSpc>
            </a:pPr>
            <a:r>
              <a:rPr lang="en-GB" altLang="en-US" sz="1400"/>
              <a:t> Giving up smoking can reduce the risk of developing many of these problems.  Within 10-15 years of giving up smoking, an ex-smoker's risk of developing lung cancer is only slightly greater than that of a non-smoker.  A young smoker suffering from bronchitis or emphysema who gives up may see some improvement in lung function as a result: damage to lungs caused by years of smoking is permanent but quitting smoking prevents it worsening. </a:t>
            </a:r>
          </a:p>
          <a:p>
            <a:pPr>
              <a:lnSpc>
                <a:spcPct val="80000"/>
              </a:lnSpc>
            </a:pPr>
            <a:endParaRPr lang="en-GB" altLang="en-US" sz="1400"/>
          </a:p>
          <a:p>
            <a:pPr>
              <a:lnSpc>
                <a:spcPct val="80000"/>
              </a:lnSpc>
            </a:pPr>
            <a:r>
              <a:rPr lang="en-GB" altLang="en-US" sz="1400" b="1"/>
              <a:t>It is estimated that several hundred cases of lung cancer and several thousand cases of heart disease in non-smokers in the UK every year are caused by passive smoking.</a:t>
            </a:r>
            <a:endParaRPr lang="en-GB" altLang="en-US" sz="1400"/>
          </a:p>
          <a:p>
            <a:pPr>
              <a:lnSpc>
                <a:spcPct val="80000"/>
              </a:lnSpc>
            </a:pPr>
            <a:r>
              <a:rPr lang="en-GB" altLang="en-US" sz="1400"/>
              <a:t> Tobacco use kills around </a:t>
            </a:r>
            <a:r>
              <a:rPr lang="en-GB" altLang="en-US" sz="1400" b="1"/>
              <a:t>120,000</a:t>
            </a:r>
            <a:r>
              <a:rPr lang="en-GB" altLang="en-US" sz="1400"/>
              <a:t> people in the UK every year, about 330 every day - </a:t>
            </a:r>
            <a:r>
              <a:rPr lang="en-GB" altLang="en-US" sz="1400" b="1"/>
              <a:t>as if a plane crashed every day and killed all its passengers, </a:t>
            </a:r>
            <a:r>
              <a:rPr lang="en-GB" altLang="en-US" sz="1400"/>
              <a:t> around 20% of all deaths. </a:t>
            </a:r>
          </a:p>
          <a:p>
            <a:pPr>
              <a:lnSpc>
                <a:spcPct val="80000"/>
              </a:lnSpc>
            </a:pPr>
            <a:r>
              <a:rPr lang="en-GB" altLang="en-US" sz="1400"/>
              <a:t> Smoking causes at least 80% of all deaths from lung cancer, around 80% of all deaths from bronchitis and emphysema and around 17% of all deaths from heart disease. </a:t>
            </a:r>
            <a:r>
              <a:rPr lang="en-GB" altLang="en-US" sz="1400" b="1"/>
              <a:t>About half of all regular cigarette smokers will eventually be killed by their habit.</a:t>
            </a:r>
            <a:r>
              <a:rPr lang="en-GB" altLang="en-US" sz="1400"/>
              <a:t> </a:t>
            </a:r>
          </a:p>
        </p:txBody>
      </p:sp>
      <p:sp>
        <p:nvSpPr>
          <p:cNvPr id="3076" name="Rectangle 4">
            <a:extLst>
              <a:ext uri="{FF2B5EF4-FFF2-40B4-BE49-F238E27FC236}">
                <a16:creationId xmlns:a16="http://schemas.microsoft.com/office/drawing/2014/main" id="{84AD7273-B1E4-CF7D-6E4D-08995FB166E6}"/>
              </a:ext>
            </a:extLst>
          </p:cNvPr>
          <p:cNvSpPr>
            <a:spLocks noChangeArrowheads="1"/>
          </p:cNvSpPr>
          <p:nvPr/>
        </p:nvSpPr>
        <p:spPr bwMode="auto">
          <a:xfrm>
            <a:off x="4416425"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en-US"/>
              <a:t>. </a:t>
            </a:r>
          </a:p>
          <a:p>
            <a:pPr algn="ctr"/>
            <a:r>
              <a:rPr lang="en-GB"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additive="base">
                                        <p:cTn id="18"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075">
                                            <p:txEl>
                                              <p:pRg st="2" end="2"/>
                                            </p:txEl>
                                          </p:spTgt>
                                        </p:tgtEl>
                                        <p:attrNameLst>
                                          <p:attrName>style.visibility</p:attrName>
                                        </p:attrNameLst>
                                      </p:cBhvr>
                                      <p:to>
                                        <p:strVal val="visible"/>
                                      </p:to>
                                    </p:set>
                                    <p:anim calcmode="lin" valueType="num">
                                      <p:cBhvr additive="base">
                                        <p:cTn id="24"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075">
                                            <p:txEl>
                                              <p:pRg st="3" end="3"/>
                                            </p:txEl>
                                          </p:spTgt>
                                        </p:tgtEl>
                                        <p:attrNameLst>
                                          <p:attrName>style.visibility</p:attrName>
                                        </p:attrNameLst>
                                      </p:cBhvr>
                                      <p:to>
                                        <p:strVal val="visible"/>
                                      </p:to>
                                    </p:set>
                                    <p:anim calcmode="lin" valueType="num">
                                      <p:cBhvr additive="base">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075">
                                            <p:txEl>
                                              <p:pRg st="5" end="5"/>
                                            </p:txEl>
                                          </p:spTgt>
                                        </p:tgtEl>
                                        <p:attrNameLst>
                                          <p:attrName>style.visibility</p:attrName>
                                        </p:attrNameLst>
                                      </p:cBhvr>
                                      <p:to>
                                        <p:strVal val="visible"/>
                                      </p:to>
                                    </p:set>
                                    <p:anim calcmode="lin" valueType="num">
                                      <p:cBhvr additive="base">
                                        <p:cTn id="36"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075">
                                            <p:txEl>
                                              <p:pRg st="6" end="6"/>
                                            </p:txEl>
                                          </p:spTgt>
                                        </p:tgtEl>
                                        <p:attrNameLst>
                                          <p:attrName>style.visibility</p:attrName>
                                        </p:attrNameLst>
                                      </p:cBhvr>
                                      <p:to>
                                        <p:strVal val="visible"/>
                                      </p:to>
                                    </p:set>
                                    <p:anim calcmode="lin" valueType="num">
                                      <p:cBhvr additive="base">
                                        <p:cTn id="42"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3075">
                                            <p:txEl>
                                              <p:pRg st="7" end="7"/>
                                            </p:txEl>
                                          </p:spTgt>
                                        </p:tgtEl>
                                        <p:attrNameLst>
                                          <p:attrName>style.visibility</p:attrName>
                                        </p:attrNameLst>
                                      </p:cBhvr>
                                      <p:to>
                                        <p:strVal val="visible"/>
                                      </p:to>
                                    </p:set>
                                    <p:anim calcmode="lin" valueType="num">
                                      <p:cBhvr additive="base">
                                        <p:cTn id="48"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A90F7AF-9DDB-04FD-9520-B5AA2D05CDDE}"/>
              </a:ext>
            </a:extLst>
          </p:cNvPr>
          <p:cNvSpPr>
            <a:spLocks noGrp="1" noChangeArrowheads="1"/>
          </p:cNvSpPr>
          <p:nvPr>
            <p:ph type="title"/>
          </p:nvPr>
        </p:nvSpPr>
        <p:spPr/>
        <p:txBody>
          <a:bodyPr/>
          <a:lstStyle/>
          <a:p>
            <a:r>
              <a:rPr lang="en-GB" altLang="en-US"/>
              <a:t>Diseases</a:t>
            </a:r>
          </a:p>
        </p:txBody>
      </p:sp>
      <p:sp>
        <p:nvSpPr>
          <p:cNvPr id="5123" name="Rectangle 3">
            <a:extLst>
              <a:ext uri="{FF2B5EF4-FFF2-40B4-BE49-F238E27FC236}">
                <a16:creationId xmlns:a16="http://schemas.microsoft.com/office/drawing/2014/main" id="{F52CC2FD-B3E8-CAF5-C629-BA3E97755E82}"/>
              </a:ext>
            </a:extLst>
          </p:cNvPr>
          <p:cNvSpPr>
            <a:spLocks noGrp="1" noChangeArrowheads="1"/>
          </p:cNvSpPr>
          <p:nvPr>
            <p:ph type="body" idx="1"/>
          </p:nvPr>
        </p:nvSpPr>
        <p:spPr/>
        <p:txBody>
          <a:bodyPr/>
          <a:lstStyle/>
          <a:p>
            <a:r>
              <a:rPr lang="en-GB" altLang="en-US"/>
              <a:t>We are going to look at the main types of diseases which you can get from smoking, which are:</a:t>
            </a:r>
          </a:p>
          <a:p>
            <a:r>
              <a:rPr lang="en-GB" altLang="en-US"/>
              <a:t>Bronchitis </a:t>
            </a:r>
          </a:p>
          <a:p>
            <a:r>
              <a:rPr lang="en-GB" altLang="en-US"/>
              <a:t>Emphysema</a:t>
            </a:r>
          </a:p>
          <a:p>
            <a:r>
              <a:rPr lang="en-GB" altLang="en-US"/>
              <a:t>Heart disease</a:t>
            </a:r>
          </a:p>
          <a:p>
            <a:r>
              <a:rPr lang="en-GB" altLang="en-US"/>
              <a:t>cancer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 calcmode="lin" valueType="num">
                                      <p:cBhvr additive="base">
                                        <p:cTn id="18"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5123">
                                            <p:txEl>
                                              <p:pRg st="2" end="2"/>
                                            </p:txEl>
                                          </p:spTgt>
                                        </p:tgtEl>
                                        <p:attrNameLst>
                                          <p:attrName>style.visibility</p:attrName>
                                        </p:attrNameLst>
                                      </p:cBhvr>
                                      <p:to>
                                        <p:strVal val="visible"/>
                                      </p:to>
                                    </p:set>
                                    <p:anim calcmode="lin" valueType="num">
                                      <p:cBhvr additive="base">
                                        <p:cTn id="24"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5123">
                                            <p:txEl>
                                              <p:pRg st="3" end="3"/>
                                            </p:txEl>
                                          </p:spTgt>
                                        </p:tgtEl>
                                        <p:attrNameLst>
                                          <p:attrName>style.visibility</p:attrName>
                                        </p:attrNameLst>
                                      </p:cBhvr>
                                      <p:to>
                                        <p:strVal val="visible"/>
                                      </p:to>
                                    </p:set>
                                    <p:anim calcmode="lin" valueType="num">
                                      <p:cBhvr additive="base">
                                        <p:cTn id="30"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5123">
                                            <p:txEl>
                                              <p:pRg st="4" end="4"/>
                                            </p:txEl>
                                          </p:spTgt>
                                        </p:tgtEl>
                                        <p:attrNameLst>
                                          <p:attrName>style.visibility</p:attrName>
                                        </p:attrNameLst>
                                      </p:cBhvr>
                                      <p:to>
                                        <p:strVal val="visible"/>
                                      </p:to>
                                    </p:set>
                                    <p:anim calcmode="lin" valueType="num">
                                      <p:cBhvr additive="base">
                                        <p:cTn id="36"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E6E4212-9D3D-01E8-DCBA-1D0684E45AD8}"/>
              </a:ext>
            </a:extLst>
          </p:cNvPr>
          <p:cNvSpPr>
            <a:spLocks noGrp="1" noChangeArrowheads="1"/>
          </p:cNvSpPr>
          <p:nvPr>
            <p:ph type="title"/>
          </p:nvPr>
        </p:nvSpPr>
        <p:spPr/>
        <p:txBody>
          <a:bodyPr/>
          <a:lstStyle/>
          <a:p>
            <a:r>
              <a:rPr lang="en-GB" altLang="en-US"/>
              <a:t>Bronchitis</a:t>
            </a:r>
          </a:p>
        </p:txBody>
      </p:sp>
      <p:sp>
        <p:nvSpPr>
          <p:cNvPr id="6147" name="Rectangle 3">
            <a:extLst>
              <a:ext uri="{FF2B5EF4-FFF2-40B4-BE49-F238E27FC236}">
                <a16:creationId xmlns:a16="http://schemas.microsoft.com/office/drawing/2014/main" id="{45E021FB-E90C-150F-FE8E-81AD9D325781}"/>
              </a:ext>
            </a:extLst>
          </p:cNvPr>
          <p:cNvSpPr>
            <a:spLocks noGrp="1" noChangeArrowheads="1"/>
          </p:cNvSpPr>
          <p:nvPr>
            <p:ph type="body" sz="half" idx="1"/>
          </p:nvPr>
        </p:nvSpPr>
        <p:spPr/>
        <p:txBody>
          <a:bodyPr/>
          <a:lstStyle/>
          <a:p>
            <a:pPr>
              <a:lnSpc>
                <a:spcPct val="80000"/>
              </a:lnSpc>
            </a:pPr>
            <a:r>
              <a:rPr lang="en-GB" altLang="en-US" sz="1600" b="1"/>
              <a:t>What is chronic bronchitis?</a:t>
            </a:r>
            <a:br>
              <a:rPr lang="en-GB" altLang="en-US" sz="1600" b="1"/>
            </a:br>
            <a:endParaRPr lang="en-GB" altLang="en-US" sz="1600" b="1"/>
          </a:p>
          <a:p>
            <a:pPr>
              <a:lnSpc>
                <a:spcPct val="80000"/>
              </a:lnSpc>
            </a:pPr>
            <a:r>
              <a:rPr lang="en-GB" altLang="en-US" sz="1600"/>
              <a:t>Chronic bronchitis is a chronic inflammatory condition in the lungs that causes the respiratory passages to be swollen and irritated, increases the mucus production and may damage the lungs. The symptoms are coughing and breathlessness, which will get worse over the years.</a:t>
            </a:r>
            <a:br>
              <a:rPr lang="en-GB" altLang="en-US" sz="1600"/>
            </a:br>
            <a:endParaRPr lang="en-GB" altLang="en-US" sz="1600"/>
          </a:p>
          <a:p>
            <a:pPr>
              <a:lnSpc>
                <a:spcPct val="80000"/>
              </a:lnSpc>
            </a:pPr>
            <a:br>
              <a:rPr lang="en-GB" altLang="en-US" sz="1600"/>
            </a:br>
            <a:r>
              <a:rPr lang="en-GB" altLang="en-US" sz="1600"/>
              <a:t>The definition of chronic bronchitis is chronic cough or mucus reproduction for at least three months in two successive years when other causes have been excluded.</a:t>
            </a:r>
            <a:br>
              <a:rPr lang="en-GB" altLang="en-US" sz="1600"/>
            </a:br>
            <a:endParaRPr lang="en-GB" altLang="en-US" sz="1600"/>
          </a:p>
          <a:p>
            <a:pPr>
              <a:lnSpc>
                <a:spcPct val="80000"/>
              </a:lnSpc>
            </a:pPr>
            <a:endParaRPr lang="en-GB" altLang="en-US" sz="1600"/>
          </a:p>
        </p:txBody>
      </p:sp>
      <p:pic>
        <p:nvPicPr>
          <p:cNvPr id="6148" name="Picture 4">
            <a:extLst>
              <a:ext uri="{FF2B5EF4-FFF2-40B4-BE49-F238E27FC236}">
                <a16:creationId xmlns:a16="http://schemas.microsoft.com/office/drawing/2014/main" id="{34840326-B83F-7004-0476-671691E06BBD}"/>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35600" y="1773238"/>
            <a:ext cx="2808288" cy="3968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 calcmode="lin" valueType="num">
                                      <p:cBhvr additive="base">
                                        <p:cTn id="18"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6147">
                                            <p:txEl>
                                              <p:pRg st="2" end="2"/>
                                            </p:txEl>
                                          </p:spTgt>
                                        </p:tgtEl>
                                        <p:attrNameLst>
                                          <p:attrName>style.visibility</p:attrName>
                                        </p:attrNameLst>
                                      </p:cBhvr>
                                      <p:to>
                                        <p:strVal val="visible"/>
                                      </p:to>
                                    </p:set>
                                    <p:anim calcmode="lin" valueType="num">
                                      <p:cBhvr additive="base">
                                        <p:cTn id="24"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6148"/>
                                        </p:tgtEl>
                                        <p:attrNameLst>
                                          <p:attrName>style.visibility</p:attrName>
                                        </p:attrNameLst>
                                      </p:cBhvr>
                                      <p:to>
                                        <p:strVal val="visible"/>
                                      </p:to>
                                    </p:set>
                                    <p:anim calcmode="lin" valueType="num">
                                      <p:cBhvr additive="base">
                                        <p:cTn id="30" dur="500" fill="hold"/>
                                        <p:tgtEl>
                                          <p:spTgt spid="6148"/>
                                        </p:tgtEl>
                                        <p:attrNameLst>
                                          <p:attrName>ppt_x</p:attrName>
                                        </p:attrNameLst>
                                      </p:cBhvr>
                                      <p:tavLst>
                                        <p:tav tm="0">
                                          <p:val>
                                            <p:strVal val="#ppt_x"/>
                                          </p:val>
                                        </p:tav>
                                        <p:tav tm="100000">
                                          <p:val>
                                            <p:strVal val="#ppt_x"/>
                                          </p:val>
                                        </p:tav>
                                      </p:tavLst>
                                    </p:anim>
                                    <p:anim calcmode="lin" valueType="num">
                                      <p:cBhvr additive="base">
                                        <p:cTn id="31"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F55366E-23EB-096C-F850-2F7AFBAC65AC}"/>
              </a:ext>
            </a:extLst>
          </p:cNvPr>
          <p:cNvSpPr>
            <a:spLocks noGrp="1" noChangeArrowheads="1"/>
          </p:cNvSpPr>
          <p:nvPr>
            <p:ph type="title"/>
          </p:nvPr>
        </p:nvSpPr>
        <p:spPr/>
        <p:txBody>
          <a:bodyPr/>
          <a:lstStyle/>
          <a:p>
            <a:r>
              <a:rPr lang="en-GB" altLang="en-US"/>
              <a:t>Emphysema</a:t>
            </a:r>
          </a:p>
        </p:txBody>
      </p:sp>
      <p:sp>
        <p:nvSpPr>
          <p:cNvPr id="8195" name="Rectangle 3">
            <a:extLst>
              <a:ext uri="{FF2B5EF4-FFF2-40B4-BE49-F238E27FC236}">
                <a16:creationId xmlns:a16="http://schemas.microsoft.com/office/drawing/2014/main" id="{22609A11-F13A-5ADB-E202-9F4F94E4FEF7}"/>
              </a:ext>
            </a:extLst>
          </p:cNvPr>
          <p:cNvSpPr>
            <a:spLocks noGrp="1" noChangeArrowheads="1"/>
          </p:cNvSpPr>
          <p:nvPr>
            <p:ph type="body" idx="1"/>
          </p:nvPr>
        </p:nvSpPr>
        <p:spPr/>
        <p:txBody>
          <a:bodyPr/>
          <a:lstStyle/>
          <a:p>
            <a:r>
              <a:rPr lang="en-GB" altLang="en-US"/>
              <a:t>Effects the alveoli</a:t>
            </a:r>
          </a:p>
          <a:p>
            <a:r>
              <a:rPr lang="en-GB" altLang="en-US"/>
              <a:t>The smokers cough weekens the walls of the alveoli, therefore the lungs can not take in enough oxygen which leads to breathlessness.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calcmode="lin" valueType="num">
                                      <p:cBhvr additive="base">
                                        <p:cTn id="12"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additive="base">
                                        <p:cTn id="18"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8195">
                                            <p:txEl>
                                              <p:pRg st="0" end="0"/>
                                            </p:txEl>
                                          </p:spTgt>
                                        </p:tgtEl>
                                        <p:attrNameLst>
                                          <p:attrName>style.visibility</p:attrName>
                                        </p:attrNameLst>
                                      </p:cBhvr>
                                      <p:to>
                                        <p:strVal val="visible"/>
                                      </p:to>
                                    </p:set>
                                    <p:anim calcmode="lin" valueType="num">
                                      <p:cBhvr additive="base">
                                        <p:cTn id="24"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8195">
                                            <p:txEl>
                                              <p:pRg st="1" end="1"/>
                                            </p:txEl>
                                          </p:spTgt>
                                        </p:tgtEl>
                                        <p:attrNameLst>
                                          <p:attrName>style.visibility</p:attrName>
                                        </p:attrNameLst>
                                      </p:cBhvr>
                                      <p:to>
                                        <p:strVal val="visible"/>
                                      </p:to>
                                    </p:set>
                                    <p:anim calcmode="lin" valueType="num">
                                      <p:cBhvr additive="base">
                                        <p:cTn id="30"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P spid="819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E2EB241-0D9B-8E28-4D04-B78182375F86}"/>
              </a:ext>
            </a:extLst>
          </p:cNvPr>
          <p:cNvSpPr>
            <a:spLocks noGrp="1" noChangeArrowheads="1"/>
          </p:cNvSpPr>
          <p:nvPr>
            <p:ph type="title"/>
          </p:nvPr>
        </p:nvSpPr>
        <p:spPr/>
        <p:txBody>
          <a:bodyPr/>
          <a:lstStyle/>
          <a:p>
            <a:r>
              <a:rPr lang="en-GB" altLang="en-US"/>
              <a:t>Cancer</a:t>
            </a:r>
          </a:p>
        </p:txBody>
      </p:sp>
      <p:sp>
        <p:nvSpPr>
          <p:cNvPr id="9219" name="Rectangle 3">
            <a:extLst>
              <a:ext uri="{FF2B5EF4-FFF2-40B4-BE49-F238E27FC236}">
                <a16:creationId xmlns:a16="http://schemas.microsoft.com/office/drawing/2014/main" id="{35E10692-173E-4761-1D23-B87BE5CD9937}"/>
              </a:ext>
            </a:extLst>
          </p:cNvPr>
          <p:cNvSpPr>
            <a:spLocks noGrp="1" noChangeArrowheads="1"/>
          </p:cNvSpPr>
          <p:nvPr>
            <p:ph type="body" idx="1"/>
          </p:nvPr>
        </p:nvSpPr>
        <p:spPr/>
        <p:txBody>
          <a:bodyPr/>
          <a:lstStyle/>
          <a:p>
            <a:r>
              <a:rPr lang="en-GB" altLang="en-US" b="1"/>
              <a:t>Increased risk of developing lung cancer</a:t>
            </a:r>
          </a:p>
          <a:p>
            <a:r>
              <a:rPr lang="en-GB" altLang="en-US" b="1"/>
              <a:t>Number of cigarettes smoked per day Annual death rate per 100,000 men</a:t>
            </a:r>
          </a:p>
          <a:p>
            <a:r>
              <a:rPr lang="en-GB" altLang="en-US"/>
              <a:t>010-14 (8 times that of non-smokers)</a:t>
            </a:r>
          </a:p>
          <a:p>
            <a:r>
              <a:rPr lang="en-GB" altLang="en-US"/>
              <a:t>15-25 (13 times that of non-smokers)</a:t>
            </a:r>
          </a:p>
          <a:p>
            <a:r>
              <a:rPr lang="en-GB" altLang="en-US"/>
              <a:t>25 or more25 (25 times that of non-smokers)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9027FAC-1411-54E7-3C9B-28D42D0218D2}"/>
              </a:ext>
            </a:extLst>
          </p:cNvPr>
          <p:cNvSpPr>
            <a:spLocks noGrp="1" noChangeArrowheads="1"/>
          </p:cNvSpPr>
          <p:nvPr>
            <p:ph type="title"/>
          </p:nvPr>
        </p:nvSpPr>
        <p:spPr/>
        <p:txBody>
          <a:bodyPr/>
          <a:lstStyle/>
          <a:p>
            <a:r>
              <a:rPr lang="en-GB" altLang="en-US"/>
              <a:t>Lung Cancer</a:t>
            </a:r>
          </a:p>
        </p:txBody>
      </p:sp>
      <p:sp>
        <p:nvSpPr>
          <p:cNvPr id="10243" name="Rectangle 3">
            <a:extLst>
              <a:ext uri="{FF2B5EF4-FFF2-40B4-BE49-F238E27FC236}">
                <a16:creationId xmlns:a16="http://schemas.microsoft.com/office/drawing/2014/main" id="{6456A9F2-8F7D-AB44-9DC9-830A92E3CB5F}"/>
              </a:ext>
            </a:extLst>
          </p:cNvPr>
          <p:cNvSpPr>
            <a:spLocks noGrp="1" noChangeArrowheads="1"/>
          </p:cNvSpPr>
          <p:nvPr>
            <p:ph type="body" idx="1"/>
          </p:nvPr>
        </p:nvSpPr>
        <p:spPr/>
        <p:txBody>
          <a:bodyPr/>
          <a:lstStyle/>
          <a:p>
            <a:pPr>
              <a:lnSpc>
                <a:spcPct val="80000"/>
              </a:lnSpc>
            </a:pPr>
            <a:r>
              <a:rPr lang="en-GB" altLang="en-US" sz="2000"/>
              <a:t>Lung cancer kills more people than any other type of cancer and at least 80% of these deaths are caused by smoking. In 1999, 29,406 people in England and Wales died of lung cancer.</a:t>
            </a:r>
            <a:r>
              <a:rPr lang="en-GB" altLang="en-US" sz="2000" i="1">
                <a:hlinkClick r:id="" action="ppaction://noaction"/>
              </a:rPr>
              <a:t>[</a:t>
            </a:r>
            <a:r>
              <a:rPr lang="en-GB" altLang="en-US" sz="2000"/>
              <a:t> </a:t>
            </a:r>
          </a:p>
          <a:p>
            <a:pPr>
              <a:lnSpc>
                <a:spcPct val="80000"/>
              </a:lnSpc>
            </a:pPr>
            <a:r>
              <a:rPr lang="en-GB" altLang="en-US" sz="2000"/>
              <a:t>It is the tar in the `cigarettes which contain the carcinogenic “cancer causing” substances</a:t>
            </a:r>
          </a:p>
          <a:p>
            <a:pPr>
              <a:lnSpc>
                <a:spcPct val="80000"/>
              </a:lnSpc>
            </a:pPr>
            <a:r>
              <a:rPr lang="en-GB" altLang="en-US" sz="2000"/>
              <a:t>Not only are you susceptible to lung cancer, but also: mouth, throat, stomach cancer. Cigarette tars contain some of the most carcinogenic chemicals known to man.  Consider this when watching people smoking and exhaling only 10% of the tars they actually take in.  Not only are these chemicals being painted into the lung, but smoker are also constantly painting them up on their lips, tongue, larynx, swallowing some and thus painting it in the esophagus and throughout the digestive tract.  Smokers have increased incidents of cancer in all of these exposed sites. </a:t>
            </a:r>
          </a:p>
          <a:p>
            <a:pPr>
              <a:lnSpc>
                <a:spcPct val="80000"/>
              </a:lnSpc>
            </a:pP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additive="base">
                                        <p:cTn id="24"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6643D44-BF28-DB13-C301-F712D797E3EB}"/>
              </a:ext>
            </a:extLst>
          </p:cNvPr>
          <p:cNvSpPr>
            <a:spLocks noGrp="1" noChangeArrowheads="1"/>
          </p:cNvSpPr>
          <p:nvPr>
            <p:ph type="title"/>
          </p:nvPr>
        </p:nvSpPr>
        <p:spPr/>
        <p:txBody>
          <a:bodyPr/>
          <a:lstStyle/>
          <a:p>
            <a:r>
              <a:rPr lang="en-GB" altLang="en-US"/>
              <a:t>Heart Disease</a:t>
            </a:r>
          </a:p>
        </p:txBody>
      </p:sp>
      <p:sp>
        <p:nvSpPr>
          <p:cNvPr id="11267" name="Rectangle 3">
            <a:extLst>
              <a:ext uri="{FF2B5EF4-FFF2-40B4-BE49-F238E27FC236}">
                <a16:creationId xmlns:a16="http://schemas.microsoft.com/office/drawing/2014/main" id="{101BD4F0-20AF-FFD2-0653-6604C598480F}"/>
              </a:ext>
            </a:extLst>
          </p:cNvPr>
          <p:cNvSpPr>
            <a:spLocks noGrp="1" noChangeArrowheads="1"/>
          </p:cNvSpPr>
          <p:nvPr>
            <p:ph type="body" idx="1"/>
          </p:nvPr>
        </p:nvSpPr>
        <p:spPr/>
        <p:txBody>
          <a:bodyPr/>
          <a:lstStyle/>
          <a:p>
            <a:pPr>
              <a:lnSpc>
                <a:spcPct val="90000"/>
              </a:lnSpc>
            </a:pPr>
            <a:r>
              <a:rPr lang="en-GB" altLang="en-US" sz="2400" b="1"/>
              <a:t>The role of smoking in Coronary Heart Disease</a:t>
            </a:r>
            <a:r>
              <a:rPr lang="en-GB" altLang="en-US" sz="2400"/>
              <a:t> </a:t>
            </a:r>
          </a:p>
          <a:p>
            <a:pPr>
              <a:lnSpc>
                <a:spcPct val="90000"/>
              </a:lnSpc>
            </a:pPr>
            <a:r>
              <a:rPr lang="en-GB" altLang="en-US" sz="2400"/>
              <a:t>Inhaling tobacco smoke causes several immediate responses within the heart and its blood vessels.  Within one minute of starting to smoke, the heart rate begins to rise: it may increase by as much as 30 percent during the first 10 minutes of smoking. </a:t>
            </a:r>
          </a:p>
          <a:p>
            <a:pPr>
              <a:lnSpc>
                <a:spcPct val="90000"/>
              </a:lnSpc>
            </a:pPr>
            <a:r>
              <a:rPr lang="en-GB" altLang="en-US" sz="2400"/>
              <a:t>Nicotine raises blood pressure: blood vessels constrict which forces the heart to work harder to deliver oxygen to the rest of the body.  Meanwhile, </a:t>
            </a:r>
          </a:p>
          <a:p>
            <a:pPr>
              <a:lnSpc>
                <a:spcPct val="90000"/>
              </a:lnSpc>
            </a:pPr>
            <a:r>
              <a:rPr lang="en-GB" altLang="en-US" sz="2400"/>
              <a:t>carbon monoxide in tobacco smoke exerts a negative effect on the heart by reducing the blood’s ability to carry oxygen. </a:t>
            </a:r>
          </a:p>
          <a:p>
            <a:pPr>
              <a:lnSpc>
                <a:spcPct val="90000"/>
              </a:lnSpc>
            </a:pP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 calcmode="lin" valueType="num">
                                      <p:cBhvr additive="base">
                                        <p:cTn id="18"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1267">
                                            <p:txEl>
                                              <p:pRg st="2" end="2"/>
                                            </p:txEl>
                                          </p:spTgt>
                                        </p:tgtEl>
                                        <p:attrNameLst>
                                          <p:attrName>style.visibility</p:attrName>
                                        </p:attrNameLst>
                                      </p:cBhvr>
                                      <p:to>
                                        <p:strVal val="visible"/>
                                      </p:to>
                                    </p:set>
                                    <p:anim calcmode="lin" valueType="num">
                                      <p:cBhvr additive="base">
                                        <p:cTn id="24"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1267">
                                            <p:txEl>
                                              <p:pRg st="3" end="3"/>
                                            </p:txEl>
                                          </p:spTgt>
                                        </p:tgtEl>
                                        <p:attrNameLst>
                                          <p:attrName>style.visibility</p:attrName>
                                        </p:attrNameLst>
                                      </p:cBhvr>
                                      <p:to>
                                        <p:strVal val="visible"/>
                                      </p:to>
                                    </p:set>
                                    <p:anim calcmode="lin" valueType="num">
                                      <p:cBhvr additive="base">
                                        <p:cTn id="30"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11266"/>
                                        </p:tgtEl>
                                        <p:attrNameLst>
                                          <p:attrName>style.visibility</p:attrName>
                                        </p:attrNameLst>
                                      </p:cBhvr>
                                      <p:to>
                                        <p:strVal val="visible"/>
                                      </p:to>
                                    </p:set>
                                    <p:animEffect transition="in" filter="blinds(horizontal)">
                                      <p:cBhvr>
                                        <p:cTn id="36" dur="500"/>
                                        <p:tgtEl>
                                          <p:spTgt spid="1126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1267">
                                            <p:txEl>
                                              <p:pRg st="0" end="0"/>
                                            </p:txEl>
                                          </p:spTgt>
                                        </p:tgtEl>
                                        <p:attrNameLst>
                                          <p:attrName>style.visibility</p:attrName>
                                        </p:attrNameLst>
                                      </p:cBhvr>
                                      <p:to>
                                        <p:strVal val="visible"/>
                                      </p:to>
                                    </p:set>
                                    <p:anim calcmode="lin" valueType="num">
                                      <p:cBhvr additive="base">
                                        <p:cTn id="4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11267">
                                            <p:txEl>
                                              <p:pRg st="1" end="1"/>
                                            </p:txEl>
                                          </p:spTgt>
                                        </p:tgtEl>
                                        <p:attrNameLst>
                                          <p:attrName>style.visibility</p:attrName>
                                        </p:attrNameLst>
                                      </p:cBhvr>
                                      <p:to>
                                        <p:strVal val="visible"/>
                                      </p:to>
                                    </p:set>
                                    <p:anim calcmode="lin" valueType="num">
                                      <p:cBhvr additive="base">
                                        <p:cTn id="4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11267">
                                            <p:txEl>
                                              <p:pRg st="2" end="2"/>
                                            </p:txEl>
                                          </p:spTgt>
                                        </p:tgtEl>
                                        <p:attrNameLst>
                                          <p:attrName>style.visibility</p:attrName>
                                        </p:attrNameLst>
                                      </p:cBhvr>
                                      <p:to>
                                        <p:strVal val="visible"/>
                                      </p:to>
                                    </p:set>
                                    <p:anim calcmode="lin" valueType="num">
                                      <p:cBhvr additive="base">
                                        <p:cTn id="5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11267">
                                            <p:txEl>
                                              <p:pRg st="3" end="3"/>
                                            </p:txEl>
                                          </p:spTgt>
                                        </p:tgtEl>
                                        <p:attrNameLst>
                                          <p:attrName>style.visibility</p:attrName>
                                        </p:attrNameLst>
                                      </p:cBhvr>
                                      <p:to>
                                        <p:strVal val="visible"/>
                                      </p:to>
                                    </p:set>
                                    <p:anim calcmode="lin" valueType="num">
                                      <p:cBhvr additive="base">
                                        <p:cTn id="5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11266"/>
                                        </p:tgtEl>
                                        <p:attrNameLst>
                                          <p:attrName>style.visibility</p:attrName>
                                        </p:attrNameLst>
                                      </p:cBhvr>
                                      <p:to>
                                        <p:strVal val="visible"/>
                                      </p:to>
                                    </p:set>
                                    <p:animEffect transition="in" filter="blinds(horizontal)">
                                      <p:cBhvr>
                                        <p:cTn id="65" dur="500"/>
                                        <p:tgtEl>
                                          <p:spTgt spid="1126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nodeType="clickEffect">
                                  <p:stCondLst>
                                    <p:cond delay="0"/>
                                  </p:stCondLst>
                                  <p:childTnLst>
                                    <p:set>
                                      <p:cBhvr>
                                        <p:cTn id="69" dur="1" fill="hold">
                                          <p:stCondLst>
                                            <p:cond delay="0"/>
                                          </p:stCondLst>
                                        </p:cTn>
                                        <p:tgtEl>
                                          <p:spTgt spid="11267">
                                            <p:txEl>
                                              <p:pRg st="0" end="0"/>
                                            </p:txEl>
                                          </p:spTgt>
                                        </p:tgtEl>
                                        <p:attrNameLst>
                                          <p:attrName>style.visibility</p:attrName>
                                        </p:attrNameLst>
                                      </p:cBhvr>
                                      <p:to>
                                        <p:strVal val="visible"/>
                                      </p:to>
                                    </p:set>
                                    <p:anim calcmode="lin" valueType="num">
                                      <p:cBhvr additive="base">
                                        <p:cTn id="70"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4" fill="hold" nodeType="clickEffect">
                                  <p:stCondLst>
                                    <p:cond delay="0"/>
                                  </p:stCondLst>
                                  <p:childTnLst>
                                    <p:set>
                                      <p:cBhvr>
                                        <p:cTn id="75" dur="1" fill="hold">
                                          <p:stCondLst>
                                            <p:cond delay="0"/>
                                          </p:stCondLst>
                                        </p:cTn>
                                        <p:tgtEl>
                                          <p:spTgt spid="11267">
                                            <p:txEl>
                                              <p:pRg st="1" end="1"/>
                                            </p:txEl>
                                          </p:spTgt>
                                        </p:tgtEl>
                                        <p:attrNameLst>
                                          <p:attrName>style.visibility</p:attrName>
                                        </p:attrNameLst>
                                      </p:cBhvr>
                                      <p:to>
                                        <p:strVal val="visible"/>
                                      </p:to>
                                    </p:set>
                                    <p:anim calcmode="lin" valueType="num">
                                      <p:cBhvr additive="base">
                                        <p:cTn id="76"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nodeType="clickEffect">
                                  <p:stCondLst>
                                    <p:cond delay="0"/>
                                  </p:stCondLst>
                                  <p:childTnLst>
                                    <p:set>
                                      <p:cBhvr>
                                        <p:cTn id="81" dur="1" fill="hold">
                                          <p:stCondLst>
                                            <p:cond delay="0"/>
                                          </p:stCondLst>
                                        </p:cTn>
                                        <p:tgtEl>
                                          <p:spTgt spid="11267">
                                            <p:txEl>
                                              <p:pRg st="2" end="2"/>
                                            </p:txEl>
                                          </p:spTgt>
                                        </p:tgtEl>
                                        <p:attrNameLst>
                                          <p:attrName>style.visibility</p:attrName>
                                        </p:attrNameLst>
                                      </p:cBhvr>
                                      <p:to>
                                        <p:strVal val="visible"/>
                                      </p:to>
                                    </p:set>
                                    <p:anim calcmode="lin" valueType="num">
                                      <p:cBhvr additive="base">
                                        <p:cTn id="82"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11267">
                                            <p:txEl>
                                              <p:pRg st="3" end="3"/>
                                            </p:txEl>
                                          </p:spTgt>
                                        </p:tgtEl>
                                        <p:attrNameLst>
                                          <p:attrName>style.visibility</p:attrName>
                                        </p:attrNameLst>
                                      </p:cBhvr>
                                      <p:to>
                                        <p:strVal val="visible"/>
                                      </p:to>
                                    </p:set>
                                    <p:anim calcmode="lin" valueType="num">
                                      <p:cBhvr additive="base">
                                        <p:cTn id="88"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11266" grpId="2"/>
      <p:bldP spid="11267" grpId="0" build="p"/>
      <p:bldP spid="11267" grpId="1" build="p"/>
      <p:bldP spid="11267" grpId="2" build="p"/>
    </p:bld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 Dots</Template>
  <TotalTime>167</TotalTime>
  <Words>1433</Words>
  <Application>Microsoft Office PowerPoint</Application>
  <PresentationFormat>On-screen Show (4:3)</PresentationFormat>
  <Paragraphs>88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Digital Dots</vt:lpstr>
      <vt:lpstr>Smoking – To Die For!</vt:lpstr>
      <vt:lpstr>Lesson Objectives:</vt:lpstr>
      <vt:lpstr>Facts:</vt:lpstr>
      <vt:lpstr>Diseases</vt:lpstr>
      <vt:lpstr>Bronchitis</vt:lpstr>
      <vt:lpstr>Emphysema</vt:lpstr>
      <vt:lpstr>Cancer</vt:lpstr>
      <vt:lpstr>Lung Cancer</vt:lpstr>
      <vt:lpstr>Heart Disease</vt:lpstr>
      <vt:lpstr>Heart Disease</vt:lpstr>
      <vt:lpstr>Cilia and smoking</vt:lpstr>
      <vt:lpstr>Cilia and smoking</vt:lpstr>
      <vt:lpstr>Cilia and smoking</vt:lpstr>
      <vt:lpstr>Cilia and smoking</vt:lpstr>
      <vt:lpstr>Healthy Lungs</vt:lpstr>
      <vt:lpstr>Lung after smoking</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Smoking</dc:title>
  <dc:creator>user</dc:creator>
  <cp:lastModifiedBy>Nayan GRIFFITHS</cp:lastModifiedBy>
  <cp:revision>10</cp:revision>
  <dcterms:created xsi:type="dcterms:W3CDTF">2003-11-04T19:47:28Z</dcterms:created>
  <dcterms:modified xsi:type="dcterms:W3CDTF">2023-03-14T11:49:40Z</dcterms:modified>
</cp:coreProperties>
</file>