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6E74B58-011C-9DF8-BFD7-BE27491111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DFE535B-CD76-1D91-3BA3-70C595A82E2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9B82785-1C1B-3A0E-27A1-31F67721C37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F25896F-268A-CD17-F650-CB0D41C731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9B43764B-31B7-0FE8-E53A-597FDCF846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5FCA55A-CB18-B475-3322-906E7EC973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39CD7B-F75C-4295-BD5F-D4556EF59C5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BDE005-C8BA-9381-A169-14F4D2FFE5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961E2-7727-44C1-B3EA-69BABFBD8BC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AF81814-B845-966A-1ADD-4CBCBEFDD3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1467C0A-AD3D-EFEE-32D7-72A8C567A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CEE75C-637D-CACC-72FD-D536B9C2D1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E0418-B86B-4894-97EF-58FD231A070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18B1FE4-EFD7-7E03-59B6-7B70AF74BD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4A2DE17-7F12-E5B7-AB48-07CF6C01F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184286-2A52-6F85-2FFE-DE7B617B53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99663-0942-41B6-AF3A-42457434253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73E84D3-C196-6691-2236-435D7CAADE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00CFE2D-48F1-1DD6-7D6D-81225110E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9D94E2-FF7B-9FFE-834B-90E0297D19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D0001-8262-43E0-B2FE-E8E0435C166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05D7D22C-0D9A-991B-1D97-89EE5CF002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85778D-F5CC-A6AA-8905-F84CC2E6D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25E4EB-AF50-99E1-AEFE-8DC90A6514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6E67F-EE3A-43BD-91FC-03BABB89F0D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8618D81-B677-03B0-CBB6-39217FE560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44675D8-6AA5-00FC-23EA-80BB09B4E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0C2FF89-AC8D-B1B8-F282-717EA5380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292C5-9777-4644-8E8F-B941E4422C2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227F37D-B93A-5404-1F5C-FB0FD61295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60C02EE-076F-CEE8-D978-7B08CF343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48BE36-D0DE-1C1E-2A2F-5FE0E4028F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7CA50-9D70-458D-B344-617A50C565B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800415C-06CE-9D8C-666F-B4325AD5E7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7ADE771-2C8F-830B-313C-32D562B27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E89D5E-6E8A-B876-0E98-89C3411260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56EC0-D83B-4180-B99B-5147D25EF4A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591E698-41CE-A923-0763-692A8B371C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52E732A-37D4-3871-9913-617E7E2FC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7FD7E8-08F6-2C00-A8CE-E13E75FC2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CD4A0-3CA4-46E8-B3E1-690861EF73F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0441AC3-71C3-6D3C-4244-C2C10E7B9E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55FD2E8-50A5-07E4-9281-70E874264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150A-A3AF-F684-3159-59D83E3FC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CE561-A937-8E24-1DB5-7C79DF38F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DF8D8-4C73-BAB4-4521-91D422D9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B476E-CF59-70E1-13F0-E7293DCA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85433-DC84-EF0F-CE08-F88369D1E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78B38-5392-426F-AFFB-8509008D6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179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475D0-9F2C-78F2-7E32-7A90A0A17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81B27-D937-D9B6-E544-882715679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69BE8-A212-6527-88F5-DCEB7834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A3AD7-1AF0-D22C-90EB-23EDA500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47DA3-9393-0583-7A7D-A62CBAD3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7DF4-0B22-4FC1-B131-67B51E8AF6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742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658F1-8B4B-CE2D-F901-2870B5FF8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12C2E-EEE5-3A93-7BAF-00DBDF05E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003D5-C5F8-C727-CD42-7348D02E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9315F-893B-27B0-C3CD-B395650D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CD687-E80F-B81A-CD82-FDE12F0C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EBBA-3425-4C74-9CB1-6A7E448877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54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BFEC-318A-289D-9AC4-F5524757A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A1D57-15D6-85A6-86DD-5AF20DF7A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B0E8C-8E3E-B3AD-B02D-DC0B319D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F3FC6-8164-E295-D76C-07ADC1C6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5BACF-0E33-DB04-FE15-0BE1F957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327D3-D115-4B36-A112-3808E4090A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785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CC848-E808-1CC9-A23B-E3004CB2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4BF83-6A9E-109C-5217-CD482ABD0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9AEC0-8499-713B-2DF5-62CE5FC6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E6F95-F193-8910-D34A-12F04E86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A64DD-562B-5050-7024-4DCDD58C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B6680-236C-4CE2-A79E-A73A3F4091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698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9B6ED-CC91-6DA1-E22E-0CEE8721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88794-9749-406E-C573-2FD862D51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E5640-752B-3486-8737-3EEB39DAB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B26F9-6818-C1A1-4ADC-77D08A42A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0C1FE-3392-8CFF-B436-4FA109A1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63D44-3995-4E4C-7B31-723865D55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FCC67-87B8-4297-8CD0-11989BE1B7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88411-9724-A97B-6B75-E4F570F9B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E45D2-E3EC-C636-2FE0-1BAC926E6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8C891-5379-FC7D-A44C-DB54AB92C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09C2-E662-3280-973A-987F8417C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AA06BB-BA6C-3C8D-AF8A-87EC1FACC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B68C83-C45D-C7EA-1083-C0311C13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55351-66B7-7C4A-0D95-C604D7B8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7DDB5-48DA-1F14-5C3F-D29CF3C97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1FD12-A858-4C6F-A11B-F02E3317B0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998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70DF-43A2-0810-37C0-A2F7DF25C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9AD67E-CC7A-41FD-7E87-9C05F5D5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D9DD8-9274-BCC4-F202-B26302A3A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0DC111-E607-CAD7-CB39-4C6CC0CB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EB1E7-DA0F-45FD-97DD-01B6CB59EF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154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8914C-5840-435E-DACB-CF2CE395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B267BF-E531-951A-462A-633BD44A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8B978-03B9-0361-BE48-97CFC197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55CA2-2655-4E70-ACA8-5F3BC47A2C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383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F1F75-40AD-7641-F80E-DEE618AB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7FF94-7093-A8C3-6D72-C53D93CC3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BC615-6D12-AF5D-E39A-773BC16FD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5629E-807C-17C1-2BA1-51246790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B6006-E47E-33BB-2C8F-8EF2DA49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CF82-E6C9-9FF0-7767-DA243856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52A15-AC24-46AA-ACFE-DEBAFCB94B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05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6E004-853A-6A7F-3FA6-8D0DBD6AA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A0BB48-B84B-799D-2544-390D449DC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43979-A037-357F-4476-4FF0332BF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3B338-3884-C424-B299-E29E1B29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36FA7-D6E9-E831-092C-642EB230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069C9-589D-3EB8-F5A6-32413EEC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5FDD3-4DDC-4FC5-87F4-ABAA18ED08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693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B9D9D3-620C-AB95-A3FA-DAAEC820D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4ABD9F8-00A9-D924-E745-878550A3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6B854C4-0995-A3F6-70F5-C3A738BECC7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E5F4D6-8EC6-5E7E-8D6A-7B15B12B2A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CFFB353-7361-CF0E-5A03-422F17C03F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81ED03-E80D-424F-B246-B406E4B9EC1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9E15297-BD9E-5AF4-FF6F-19E95240F5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>
                <a:latin typeface="Comic Sans MS" panose="030F0702030302020204" pitchFamily="66" charset="0"/>
              </a:rPr>
              <a:t>Transport of Materials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412356-A64D-105B-6970-9292F79F13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World of Plants</a:t>
            </a:r>
          </a:p>
          <a:p>
            <a:r>
              <a:rPr lang="en-GB" altLang="en-US" sz="3200">
                <a:latin typeface="Comic Sans MS" panose="030F0702030302020204" pitchFamily="66" charset="0"/>
              </a:rPr>
              <a:t>Standard Grade Biology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7277887-F1D0-8216-BFB1-8AA77C437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Need for transport systems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8C22D50-5C70-A0D3-5F0A-3D086BB9C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Plants need </a:t>
            </a:r>
            <a:r>
              <a:rPr lang="en-GB" altLang="en-US" b="1">
                <a:latin typeface="Comic Sans MS" panose="030F0702030302020204" pitchFamily="66" charset="0"/>
              </a:rPr>
              <a:t>sugars</a:t>
            </a:r>
            <a:r>
              <a:rPr lang="en-GB" altLang="en-US">
                <a:latin typeface="Comic Sans MS" panose="030F0702030302020204" pitchFamily="66" charset="0"/>
              </a:rPr>
              <a:t> and </a:t>
            </a:r>
            <a:r>
              <a:rPr lang="en-GB" altLang="en-US" b="1">
                <a:latin typeface="Comic Sans MS" panose="030F0702030302020204" pitchFamily="66" charset="0"/>
              </a:rPr>
              <a:t>water</a:t>
            </a:r>
            <a:r>
              <a:rPr lang="en-GB" altLang="en-US">
                <a:latin typeface="Comic Sans MS" panose="030F0702030302020204" pitchFamily="66" charset="0"/>
              </a:rPr>
              <a:t> to stay alive</a:t>
            </a:r>
          </a:p>
          <a:p>
            <a:endParaRPr lang="en-GB" altLang="en-US">
              <a:latin typeface="Comic Sans MS" panose="030F0702030302020204" pitchFamily="66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A8AC2509-B285-EADB-1BBC-FED10B309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2819400"/>
            <a:ext cx="33750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Line 5">
            <a:extLst>
              <a:ext uri="{FF2B5EF4-FFF2-40B4-BE49-F238E27FC236}">
                <a16:creationId xmlns:a16="http://schemas.microsoft.com/office/drawing/2014/main" id="{E049DB99-F9DF-4817-4D78-DEAABA3B4E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200400"/>
            <a:ext cx="0" cy="3124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BF0DBAFB-84F5-26A4-C7C2-1CB7DCF1C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1828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Water needs to travel from the roots to the leaves</a:t>
            </a:r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139C8A4F-FEA5-4375-9337-956ED1881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276600"/>
            <a:ext cx="0" cy="30480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3AB77F79-00A7-FC9F-D55C-622FA8860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276600"/>
            <a:ext cx="1828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Sugars need to travel from the leaves to the rest of the plant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64E86F-DB3E-3802-F7CC-B1C03ACDC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Xylem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73DA164-F391-AF64-5894-9D2E761C1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>
                <a:latin typeface="Comic Sans MS" panose="030F0702030302020204" pitchFamily="66" charset="0"/>
              </a:rPr>
              <a:t>Hollow dead tubes</a:t>
            </a:r>
          </a:p>
          <a:p>
            <a:endParaRPr lang="en-GB" altLang="en-US" sz="2800">
              <a:latin typeface="Comic Sans MS" panose="030F0702030302020204" pitchFamily="66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</a:rPr>
              <a:t>Water and minerals transported in an upwards direction</a:t>
            </a:r>
          </a:p>
          <a:p>
            <a:endParaRPr lang="en-GB" altLang="en-US" sz="2800">
              <a:latin typeface="Comic Sans MS" panose="030F0702030302020204" pitchFamily="66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</a:rPr>
              <a:t>Made of </a:t>
            </a:r>
            <a:r>
              <a:rPr lang="en-GB" altLang="en-US" sz="2800" b="1">
                <a:latin typeface="Comic Sans MS" panose="030F0702030302020204" pitchFamily="66" charset="0"/>
              </a:rPr>
              <a:t>lignin</a:t>
            </a:r>
          </a:p>
          <a:p>
            <a:endParaRPr lang="en-GB" altLang="en-US" sz="2800" b="1">
              <a:latin typeface="Comic Sans MS" panose="030F0702030302020204" pitchFamily="66" charset="0"/>
            </a:endParaRPr>
          </a:p>
          <a:p>
            <a:r>
              <a:rPr lang="en-GB" altLang="en-US" sz="2800">
                <a:latin typeface="Comic Sans MS" panose="030F0702030302020204" pitchFamily="66" charset="0"/>
              </a:rPr>
              <a:t>Very strong so help support the plant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>
            <a:extLst>
              <a:ext uri="{FF2B5EF4-FFF2-40B4-BE49-F238E27FC236}">
                <a16:creationId xmlns:a16="http://schemas.microsoft.com/office/drawing/2014/main" id="{726EA7F5-C5EC-A502-AD7A-A3502BCB4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40132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C36D2397-1611-F978-6959-64499E3E6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4419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55A0589-C7FF-3996-6530-D43D36B6A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Phloem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FE6AB72-EE08-F003-E87A-615E02913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Transports sugar around plant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Made of </a:t>
            </a:r>
            <a:r>
              <a:rPr lang="en-GB" altLang="en-US" sz="2800" b="1">
                <a:latin typeface="Comic Sans MS" panose="030F0702030302020204" pitchFamily="66" charset="0"/>
              </a:rPr>
              <a:t>living</a:t>
            </a:r>
            <a:r>
              <a:rPr lang="en-GB" altLang="en-US" sz="2800">
                <a:latin typeface="Comic Sans MS" panose="030F0702030302020204" pitchFamily="66" charset="0"/>
              </a:rPr>
              <a:t> cells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Companion cells provide the energy for the tube cells. </a:t>
            </a:r>
          </a:p>
          <a:p>
            <a:pPr>
              <a:lnSpc>
                <a:spcPct val="90000"/>
              </a:lnSpc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The end walls of the tube cells have pores through which food is transported from cell to cell in the form of dissolved sugars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>
            <a:extLst>
              <a:ext uri="{FF2B5EF4-FFF2-40B4-BE49-F238E27FC236}">
                <a16:creationId xmlns:a16="http://schemas.microsoft.com/office/drawing/2014/main" id="{843FB02B-244B-B641-698A-C224792ED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3962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E952083A-EEA9-4160-4D66-0A583B916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324350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72A7A6E-3FCD-FB2D-F936-24A7E7508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Stomata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30B12F4-1D19-5D19-2D56-DD196DF3A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>
                <a:latin typeface="Comic Sans MS" panose="030F0702030302020204" pitchFamily="66" charset="0"/>
              </a:rPr>
              <a:t>Tiny pores found on the surfaces of a leaf</a:t>
            </a:r>
          </a:p>
          <a:p>
            <a:endParaRPr lang="en-GB" altLang="en-US" sz="2800">
              <a:latin typeface="Comic Sans MS" panose="030F0702030302020204" pitchFamily="66" charset="0"/>
            </a:endParaRPr>
          </a:p>
          <a:p>
            <a:r>
              <a:rPr lang="en-GB" altLang="en-US" sz="2800" b="1">
                <a:latin typeface="Comic Sans MS" panose="030F0702030302020204" pitchFamily="66" charset="0"/>
              </a:rPr>
              <a:t>Stomata take in carbon dioxide</a:t>
            </a:r>
            <a:r>
              <a:rPr lang="en-GB" altLang="en-US" sz="2800">
                <a:latin typeface="Comic Sans MS" panose="030F0702030302020204" pitchFamily="66" charset="0"/>
              </a:rPr>
              <a:t> from the air through stomata</a:t>
            </a:r>
          </a:p>
          <a:p>
            <a:endParaRPr lang="en-GB" altLang="en-US" sz="2800">
              <a:latin typeface="Comic Sans MS" panose="030F0702030302020204" pitchFamily="66" charset="0"/>
            </a:endParaRPr>
          </a:p>
          <a:p>
            <a:r>
              <a:rPr lang="en-GB" altLang="en-US" sz="2800" b="1">
                <a:latin typeface="Comic Sans MS" panose="030F0702030302020204" pitchFamily="66" charset="0"/>
              </a:rPr>
              <a:t>Water vapour passes out</a:t>
            </a:r>
            <a:r>
              <a:rPr lang="en-GB" altLang="en-US" sz="2800">
                <a:latin typeface="Comic Sans MS" panose="030F0702030302020204" pitchFamily="66" charset="0"/>
              </a:rPr>
              <a:t> from the leaf to the atmosphere through stomata</a:t>
            </a:r>
          </a:p>
          <a:p>
            <a:pPr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>
            <a:extLst>
              <a:ext uri="{FF2B5EF4-FFF2-40B4-BE49-F238E27FC236}">
                <a16:creationId xmlns:a16="http://schemas.microsoft.com/office/drawing/2014/main" id="{C16C3C7C-6E0A-8F4E-4122-6E98082E8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>
            <a:fillRect/>
          </a:stretch>
        </p:blipFill>
        <p:spPr bwMode="auto">
          <a:xfrm>
            <a:off x="1524000" y="381000"/>
            <a:ext cx="6324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1819A991-F2C8-5E32-A8DE-E869EE0BD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202</Words>
  <Application>Microsoft Office PowerPoint</Application>
  <PresentationFormat>On-screen Show (4:3)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Comic Sans MS</vt:lpstr>
      <vt:lpstr>Arial</vt:lpstr>
      <vt:lpstr>Default Design</vt:lpstr>
      <vt:lpstr>Transport of Materials</vt:lpstr>
      <vt:lpstr>Need for transport systems</vt:lpstr>
      <vt:lpstr>Xylem</vt:lpstr>
      <vt:lpstr>PowerPoint Presentation</vt:lpstr>
      <vt:lpstr>Phloem</vt:lpstr>
      <vt:lpstr>PowerPoint Presentation</vt:lpstr>
      <vt:lpstr>Stomata</vt:lpstr>
      <vt:lpstr>PowerPoint Presentation</vt:lpstr>
      <vt:lpstr>PowerPoint Presentation</vt:lpstr>
    </vt:vector>
  </TitlesOfParts>
  <Company>khs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of Materials</dc:title>
  <dc:creator>hhashmi</dc:creator>
  <cp:lastModifiedBy>Nayan GRIFFITHS</cp:lastModifiedBy>
  <cp:revision>2</cp:revision>
  <dcterms:created xsi:type="dcterms:W3CDTF">2008-10-31T11:37:55Z</dcterms:created>
  <dcterms:modified xsi:type="dcterms:W3CDTF">2023-03-14T11:56:59Z</dcterms:modified>
</cp:coreProperties>
</file>