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56" r:id="rId4"/>
    <p:sldId id="262" r:id="rId5"/>
    <p:sldId id="264" r:id="rId6"/>
    <p:sldId id="257" r:id="rId7"/>
    <p:sldId id="269" r:id="rId8"/>
    <p:sldId id="273" r:id="rId9"/>
    <p:sldId id="265" r:id="rId10"/>
    <p:sldId id="268" r:id="rId11"/>
    <p:sldId id="259" r:id="rId12"/>
    <p:sldId id="263" r:id="rId13"/>
    <p:sldId id="271" r:id="rId14"/>
    <p:sldId id="260" r:id="rId15"/>
    <p:sldId id="258" r:id="rId16"/>
    <p:sldId id="261" r:id="rId17"/>
    <p:sldId id="266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3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E2D0-6C6A-5070-7D3E-9BFA8AB1D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62021-C23A-EA85-68E7-F2B5D69E6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731FD-1461-00FF-AFBC-93D6466E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6BBE6-2103-6025-CDF3-145932A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AD968-1F07-66B9-E84C-B0EFDC57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D8FE4-898C-4AAD-BAD2-0110DD32AF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394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9589-21C4-2B8A-54EE-EE41E36A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95539-686C-48B9-FA45-D60DA4CF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C7E9-E93F-4539-74A1-198C5071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64194-CA1D-DF7A-0B75-3EE42486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4052-6EC9-7F00-BA7C-8F59DC0E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16FB8-39ED-42EC-B069-6BCE1F0667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14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86D55-8F67-8623-FE88-F7A823FB6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9B68C-7B2F-5817-7867-D46FF44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4C709-3551-6854-816A-E6EFAB3A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930B3-4E94-443B-CAC1-CCBB1420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201EC-31F3-3221-DD9B-68EB100B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5448A-375C-462F-9177-B35568C91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55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AB5B-F737-C2FA-A826-90DEE239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EDB80-C16F-57DB-B97E-B840B2F4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14D4-1CCE-F71F-8327-98A720BA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5EC9-36E8-A512-6F17-616F4088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722E-FCD5-D048-1635-E6BD479E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D38FD-D088-4849-B90C-173F65751B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732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C447-F367-3DCE-2500-4C37E5B7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77E4F-5B5D-E916-C2F6-EDF48AA4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EE3C-05F8-8854-306B-4BCEC1E9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A310-7BDB-503B-137A-A03AD80D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5AA6B-344E-C8AE-F49A-7FE344D9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BAA0F-2360-42EF-948D-A9C25E0C75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40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B13B-622C-E57F-A4C5-28BBCDE2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5AD5B-5177-45C3-CC18-B0F5BC263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5A11-2345-3CC5-92D5-1E757762C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0AC13-8035-998F-776A-06E4F9F0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154F8-28EA-D30A-1085-9CD0D42D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6205D-7281-DB67-9A69-3802E6C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DF71A-9607-422E-8C7E-5D2D42DCBB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35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FE65-4958-CFD6-C85E-B89FEC5B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5C7E1-ACE3-A6C0-248C-D5772C70A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266D4-9064-1FD7-2077-32C35929F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A6D20-9A46-F68D-1717-5CE7CBC0D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B8279-6D7A-BFB7-201B-0327ABE1A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C53F7-83B4-05E6-09D6-37C21FE1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3C1BF-A881-5FBF-E47E-EDD6721B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BDDF5-8BF1-5A54-BAAD-43D2C81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C633A-8D96-4B68-B9B1-B98AC3A4EE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25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9CE1-B7D1-FB7A-EFBC-4857D9FA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8FDB6-E04B-970A-C878-E33DB696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BC3B0-30BB-6DAF-7CA7-DBC2FAB3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AD507-C5EE-F477-7848-04E45045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C2A9E-0EC9-4955-BDED-1EF9B0B004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495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3BF7D-296D-336E-6B89-B654F9A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A33A4-B1FC-9CDA-ACA2-03E9BB14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10293-2745-C5AD-3572-6CDD2442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967D-D5E5-472C-AEEE-669220CF1A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36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AB53-B53C-63AF-5B77-AE544ABC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B5EE-36C9-C830-2FBF-43ECB8A4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A3F68-EAB1-4B26-AF0F-29C67EC36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E20AC-F2A4-3B9B-717F-8B7E21F4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FFCF3-50D1-24FB-192A-43E56745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12A5D-FBED-2F7E-88CE-1D397C1E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BFBFF-8D35-466D-AA09-49FE7CB461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377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3876-D06C-BF00-D674-B11DA267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8F728-357A-0EB5-2A93-AF9462FBF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F870A-30C5-7A86-70AB-E9BC0132E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7D5FE-4E1E-EBB5-8A0E-1A14E53C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A64B8-166A-668B-E511-BBC9358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8713F-7A6C-35E8-8D32-0A079947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CA360-1004-478D-8EB1-9DA494AE2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62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2ECEFF-7B38-912D-BA5F-E5A3F1B9B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C767AF-C81A-BA9B-B794-CFA4D5A54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3A4D48-872D-042F-D108-F00CECFDE0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4F7A45-342D-A890-67F3-B80C7E9A0D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1642E1-01F3-050C-B5BD-F2FB2E93E3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0BDF48-BCDC-4865-B39F-CC70AAF256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.za/imgres?imgurl=http://profiles.nlm.nih.gov/VC/B/B/C/Q/_/vcbbcq.jpg&amp;imgrefurl=http://profiles.nlm.nih.gov/VC/Views/Exhibit/other/visuals.html&amp;h=1375&amp;w=966&amp;sz=596&amp;hl=en&amp;start=39&amp;tbnid=6pHa7cZthaRwtM:&amp;tbnh=150&amp;tbnw=105&amp;prev=/images%3Fq%3DMeasles%26start%3D20%26ndsp%3D20%26svnum%3D10%26hl%3Den%26lr%3D%26sa%3D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>
            <a:extLst>
              <a:ext uri="{FF2B5EF4-FFF2-40B4-BE49-F238E27FC236}">
                <a16:creationId xmlns:a16="http://schemas.microsoft.com/office/drawing/2014/main" id="{E552D04C-57B2-35C1-1311-B5E18D3AB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5976937" cy="417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3999"/>
                  </a:srgbClr>
                </a:solidFill>
                <a:latin typeface="Bell MT" panose="02020503060305020303" pitchFamily="18" charset="0"/>
              </a:rPr>
              <a:t>Measles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84D2C69-D999-0521-4A0A-9EC2176E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794375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Compiled by Mrs J Wright DGHS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F4618C4D-2885-B4F4-EF42-29B753E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20725"/>
            <a:ext cx="8137525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016475BB-F315-8642-45BB-0589A5DB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47813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id="{C7650464-1972-80E9-A61B-3793461E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1776412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Vaccinations</a:t>
            </a:r>
            <a:endParaRPr lang="en-GB" altLang="en-US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911A9951-87DD-24A4-F759-18333EB01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286000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11">
            <a:extLst>
              <a:ext uri="{FF2B5EF4-FFF2-40B4-BE49-F238E27FC236}">
                <a16:creationId xmlns:a16="http://schemas.microsoft.com/office/drawing/2014/main" id="{D3D09588-CFC1-EFCD-A538-E6F3BD24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60350"/>
            <a:ext cx="37052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 altLang="en-US"/>
              <a:t>Management and prevention</a:t>
            </a:r>
            <a:endParaRPr lang="en-US" altLang="en-US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66553939-1543-5F21-713F-FAF3FA6C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6975"/>
            <a:ext cx="3429000" cy="205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A4A6E7D1-4CD1-ACBD-F48E-8C41F0B2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3063875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>
            <a:extLst>
              <a:ext uri="{FF2B5EF4-FFF2-40B4-BE49-F238E27FC236}">
                <a16:creationId xmlns:a16="http://schemas.microsoft.com/office/drawing/2014/main" id="{09E802A2-A05A-1E00-8503-0178B0E2C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47813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596933EC-A633-7CE6-6957-DE353CB1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3429000" cy="2297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F28994B1-8CBA-F5FC-84C9-42712140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4640263" cy="30749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B3874D5-8FF8-8535-9D78-D80ED7AF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74725"/>
            <a:ext cx="3475038" cy="41830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Text Box 10">
            <a:extLst>
              <a:ext uri="{FF2B5EF4-FFF2-40B4-BE49-F238E27FC236}">
                <a16:creationId xmlns:a16="http://schemas.microsoft.com/office/drawing/2014/main" id="{49A2F073-2976-50AD-0CFC-EE32F075E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2093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3843921-B97A-287E-DEBF-D61E41EC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360363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1A534502-89E3-2218-741B-250A18CC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981075"/>
            <a:ext cx="360363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54886491-6B43-7D97-978D-6065EFF08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7637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extLst>
              <a:ext uri="{FF2B5EF4-FFF2-40B4-BE49-F238E27FC236}">
                <a16:creationId xmlns:a16="http://schemas.microsoft.com/office/drawing/2014/main" id="{F29DD9FA-5483-7E77-BE4D-A10F9517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5976937" cy="566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>
            <a:extLst>
              <a:ext uri="{FF2B5EF4-FFF2-40B4-BE49-F238E27FC236}">
                <a16:creationId xmlns:a16="http://schemas.microsoft.com/office/drawing/2014/main" id="{0E4AF63C-40EE-80CF-5A2A-C4EE8A98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81075"/>
            <a:ext cx="1893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The MMR</a:t>
            </a:r>
          </a:p>
          <a:p>
            <a:r>
              <a:rPr lang="en-US" altLang="en-US" b="1">
                <a:latin typeface="Arial" panose="020B0604020202020204" pitchFamily="34" charset="0"/>
              </a:rPr>
              <a:t>Vaccination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50EC3C8D-821F-8B7C-739C-6F6343D0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0335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>
            <a:extLst>
              <a:ext uri="{FF2B5EF4-FFF2-40B4-BE49-F238E27FC236}">
                <a16:creationId xmlns:a16="http://schemas.microsoft.com/office/drawing/2014/main" id="{E7448F86-30B8-010F-A07B-C75D1200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0350"/>
            <a:ext cx="36004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</a:rPr>
              <a:t>Education of Parents</a:t>
            </a:r>
          </a:p>
        </p:txBody>
      </p:sp>
      <p:pic>
        <p:nvPicPr>
          <p:cNvPr id="6152" name="Picture 8">
            <a:hlinkClick r:id="rId2"/>
            <a:extLst>
              <a:ext uri="{FF2B5EF4-FFF2-40B4-BE49-F238E27FC236}">
                <a16:creationId xmlns:a16="http://schemas.microsoft.com/office/drawing/2014/main" id="{42942656-4F64-966E-8103-D1379D92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3817937" cy="5443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58124F33-4CDA-9EE6-8F0D-7FD44472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445000" cy="3152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D7927E28-F5EC-3ADD-A08F-8A77048A4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16375"/>
            <a:ext cx="3817938" cy="2841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>
            <a:extLst>
              <a:ext uri="{FF2B5EF4-FFF2-40B4-BE49-F238E27FC236}">
                <a16:creationId xmlns:a16="http://schemas.microsoft.com/office/drawing/2014/main" id="{CE278BB5-284F-060A-C17D-81EC64E8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331913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33AA4815-F9CC-22A1-2E9D-0721FABE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7267575" cy="5472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314A94E5-8572-625B-DCC0-137C5E99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3337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effectiveness of the vaccination policy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96CB5A56-1AE1-AB49-735E-191F8E5E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0335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13937E2F-A837-5FBC-E22B-CC774A52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3848100" cy="6264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>
            <a:extLst>
              <a:ext uri="{FF2B5EF4-FFF2-40B4-BE49-F238E27FC236}">
                <a16:creationId xmlns:a16="http://schemas.microsoft.com/office/drawing/2014/main" id="{F90C5D1D-6272-6A3B-1161-CB613406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2936875" cy="828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potency of the virus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5E47771E-91D8-C641-F4E9-A1D273B2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47813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2983B705-E0DA-7E45-62E2-366DEB7D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2363"/>
            <a:ext cx="6913563" cy="50339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F27D8D2D-29D6-5062-4191-8B427164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60350"/>
            <a:ext cx="655320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 altLang="en-US">
                <a:latin typeface="Arial" panose="020B0604020202020204" pitchFamily="34" charset="0"/>
              </a:rPr>
              <a:t>Measles outbreak : January – April 2006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40598718-FF95-C5A2-D69E-C2494A2F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0335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>
            <a:extLst>
              <a:ext uri="{FF2B5EF4-FFF2-40B4-BE49-F238E27FC236}">
                <a16:creationId xmlns:a16="http://schemas.microsoft.com/office/drawing/2014/main" id="{95845F1A-2075-78E1-CA7E-7C0A7029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5810250" cy="38973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53354BE4-3ED8-9BA3-0C06-7C683046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4813"/>
            <a:ext cx="72723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Initial Symptoms: Red spots at the back of the throat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E9EBC6CF-D726-932D-7DEB-4C19869B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3387725" cy="28321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>
            <a:extLst>
              <a:ext uri="{FF2B5EF4-FFF2-40B4-BE49-F238E27FC236}">
                <a16:creationId xmlns:a16="http://schemas.microsoft.com/office/drawing/2014/main" id="{5F13869A-2266-828C-E159-3D07C1B3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1979612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Fever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AEE802E7-F1F5-8F5B-8B47-17D2BB02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118745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>
            <a:extLst>
              <a:ext uri="{FF2B5EF4-FFF2-40B4-BE49-F238E27FC236}">
                <a16:creationId xmlns:a16="http://schemas.microsoft.com/office/drawing/2014/main" id="{801F1C1A-5572-DF03-7C06-F1314BE175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0063" y="1138238"/>
            <a:ext cx="3063875" cy="45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D8EB2223-A8E8-D70E-3B56-64825FE0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594100" cy="5375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01F888F7-29F1-B37A-DDE4-6873DE52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1910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>
            <a:extLst>
              <a:ext uri="{FF2B5EF4-FFF2-40B4-BE49-F238E27FC236}">
                <a16:creationId xmlns:a16="http://schemas.microsoft.com/office/drawing/2014/main" id="{D2FC89E7-FF4A-9B6C-9DD4-87A7832F3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3589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24660BCE-D394-81D3-F189-EA949058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80988"/>
            <a:ext cx="3960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Red spots all over the body</a:t>
            </a:r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726182C9-E656-3719-A864-F567A80A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58888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B1D2C21F-F18A-2CCA-9B6F-B34AFF0E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408363" cy="5400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163A9141-8F79-CE0F-DBBA-B9B24E2E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4514850" cy="4583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4438D436-4C32-4646-67B7-7784C0948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04813"/>
            <a:ext cx="2303462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Child is listless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4D546267-02E0-8B83-C247-6404B433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58888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3A836952-B85B-88B3-1259-FBB126B6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6911975" cy="6264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C51D1C6F-FCA7-C269-6C84-1441A384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18745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>
            <a:extLst>
              <a:ext uri="{FF2B5EF4-FFF2-40B4-BE49-F238E27FC236}">
                <a16:creationId xmlns:a16="http://schemas.microsoft.com/office/drawing/2014/main" id="{53160774-547C-4A84-BF41-288D7C0B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429000" cy="27574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0BC2CF62-1643-FB25-DF3C-5AE574625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60350"/>
            <a:ext cx="1944687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 altLang="en-US"/>
              <a:t>Pathology</a:t>
            </a:r>
            <a:endParaRPr lang="en-GB" altLang="en-US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8EAF17DD-1BE7-EC04-DBC9-118FA112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4549775" cy="4583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531376B8-30F3-C8F0-B14F-E3128F93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149475" cy="2686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12">
            <a:extLst>
              <a:ext uri="{FF2B5EF4-FFF2-40B4-BE49-F238E27FC236}">
                <a16:creationId xmlns:a16="http://schemas.microsoft.com/office/drawing/2014/main" id="{8F20BEA7-5CD0-66B6-1F1F-90535960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A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4D3CCB77-F8CA-D13E-3D12-A5D59FA9C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7207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09D45276-CFA6-66EB-E32C-F16999857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981075"/>
            <a:ext cx="503237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B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99F6C92D-E964-3CA9-8D6E-CD16FBC21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933825"/>
            <a:ext cx="4318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48A29EAD-A806-6629-9327-1A615E75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589588"/>
            <a:ext cx="2613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Baskerville Old Face" panose="02020602080505020303" pitchFamily="18" charset="0"/>
              </a:rPr>
              <a:t>The Virus (TEM)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468CE784-84C6-42E8-DD2D-43330EAC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58888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>
            <a:extLst>
              <a:ext uri="{FF2B5EF4-FFF2-40B4-BE49-F238E27FC236}">
                <a16:creationId xmlns:a16="http://schemas.microsoft.com/office/drawing/2014/main" id="{9014BB22-11F7-4F95-D7FE-440957DB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473700" cy="3851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CFB161C5-D7A9-142A-08D4-618F3170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427537" cy="32115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Text Box 11">
            <a:extLst>
              <a:ext uri="{FF2B5EF4-FFF2-40B4-BE49-F238E27FC236}">
                <a16:creationId xmlns:a16="http://schemas.microsoft.com/office/drawing/2014/main" id="{3AD27ADA-E13A-FD17-2858-F553CAE4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04813"/>
            <a:ext cx="1296988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79C9529C-FDE8-30FE-61E3-2B5AE6B9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6057900" cy="4583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26453D2E-456E-E0CA-2D63-09404D65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321300"/>
            <a:ext cx="4608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Not a good surname with an epidemic in progress!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9B392B50-D4FD-2615-4B4E-13CDE4C57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122555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>
            <a:extLst>
              <a:ext uri="{FF2B5EF4-FFF2-40B4-BE49-F238E27FC236}">
                <a16:creationId xmlns:a16="http://schemas.microsoft.com/office/drawing/2014/main" id="{9DD37171-B6F1-3550-5510-5C12770E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3752850" cy="56165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5B3A4CA6-D4D9-9E51-D5D4-D3C5B86D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7125"/>
            <a:ext cx="2490787" cy="24653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Text Box 11">
            <a:extLst>
              <a:ext uri="{FF2B5EF4-FFF2-40B4-BE49-F238E27FC236}">
                <a16:creationId xmlns:a16="http://schemas.microsoft.com/office/drawing/2014/main" id="{1DA0075D-E5B3-9D8E-26B9-5B24EAD8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3881438"/>
            <a:ext cx="2611437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Data collection and collation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27F5D9AC-1A8A-A22A-4EBC-BA5948790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58888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Slide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115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Baskerville Old Face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</dc:creator>
  <cp:lastModifiedBy>Nayan GRIFFITHS</cp:lastModifiedBy>
  <cp:revision>5</cp:revision>
  <dcterms:created xsi:type="dcterms:W3CDTF">2006-12-07T12:17:18Z</dcterms:created>
  <dcterms:modified xsi:type="dcterms:W3CDTF">2023-03-14T11:58:42Z</dcterms:modified>
</cp:coreProperties>
</file>