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7" r:id="rId3"/>
    <p:sldId id="272" r:id="rId4"/>
    <p:sldId id="259" r:id="rId5"/>
    <p:sldId id="260" r:id="rId6"/>
    <p:sldId id="273" r:id="rId7"/>
    <p:sldId id="262" r:id="rId8"/>
    <p:sldId id="263" r:id="rId9"/>
    <p:sldId id="266" r:id="rId10"/>
    <p:sldId id="261" r:id="rId11"/>
    <p:sldId id="267" r:id="rId12"/>
    <p:sldId id="269" r:id="rId13"/>
    <p:sldId id="265" r:id="rId14"/>
    <p:sldId id="268" r:id="rId15"/>
    <p:sldId id="256" r:id="rId16"/>
    <p:sldId id="258" r:id="rId17"/>
    <p:sldId id="264" r:id="rId18"/>
    <p:sldId id="270" r:id="rId19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90" d="100"/>
          <a:sy n="90" d="100"/>
        </p:scale>
        <p:origin x="96" y="3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ECB1E-B40E-2CDF-BCDE-BDF1EAB0F6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1DCC68-2652-E523-42F3-B9835843F5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800289-2F0F-D3B1-FE8C-2D7D7BA36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9E1A61-97AD-65CB-7DC6-52E58AA1D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1511F5-15F2-410D-E8CE-C80694C02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B60E14-C98A-4463-A604-1F55A6AEB78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34024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CCDC1-B9F4-8C6C-E48E-4F5538A4B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7D22E2-EB91-B042-EDF1-632D70E6E1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6B36C3-3560-E7C6-80BE-86F1C5810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60C37D-E23C-6455-52B0-E274F47F1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C87A87-AA5C-3B30-57C2-CD42A9E97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FC9B64-AA48-499B-8847-B4D0089FB33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03776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74682BF-6043-83CC-419A-0972531365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068B1B-3986-ACF8-45FA-033F7C662C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DD04C1-A3DA-0488-999A-CA2ACAB70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825019-958E-9BE5-C0AA-E3BCA911B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97DF19-F7B1-A5FC-DE3B-16CBB21B0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277AF6-F526-4D38-9E35-1AFE798F64B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62787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25F91-4EEA-70C2-5303-C7D53FC6A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A90702-60FA-3599-5C68-5EFBB4C393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20D36C-0893-1346-FD03-679491AB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239F32-164E-648E-BA61-DD3159C20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B63A4A-3CCE-372B-F4FE-327745C21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C7FAE7-BD7F-4AD5-9C2D-FEF1B17AD14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56239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71D98-1810-4033-5E06-E0CC997A4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A775A3-71D7-D72B-B1B8-AE9DD2E40B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B49AF1-EC4B-0176-0408-F1C080200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7C886B-01BE-7C85-BD3B-FA0C614F1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222750-D232-F1C5-AE72-E485ACCDC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7EFC8E-EFCD-4C27-B465-6182BBC7E53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69002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4063A-D6A7-6FF0-A9E6-A81A63064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E44D1E-9F76-865E-0430-DCBAB18FB3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843F26-5F1A-0EED-10D0-6CB952E63D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277823-C971-A3B5-B72A-9F79BED5F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6EC2AD-663C-6485-1B90-3CBFE7135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86792C-288A-82FC-555E-7E1BF474A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814F25-417D-4B16-9849-6FB812EF4A4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84918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1A3A7-6F30-6609-FB18-D0705BB54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CA418A-7D43-41D0-D337-ABE78B0DB4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BEEA57-55DB-28BC-034E-873B20EAC6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EDF208-105F-F30D-169F-4CE1294FE1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2FA747-548B-4EA9-9091-2E6234B8A2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7F2E2B6-D806-9D38-DC2C-5F224001B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D90E58-7D29-6B08-EB89-16A680EB4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3A1CF0-6100-33F8-7E18-4001ACECE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8F0234-433E-4C1D-8B06-CB3506A6B8B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91836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5BABE-5172-A1A1-58C6-8EB4E32BF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3010EF-9F16-208E-0207-57448874F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414406-DC1E-3821-86E1-5413ECB72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6D404B-4E2E-D38E-402F-8590F9DC3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5A4893-AEAE-4B6D-8B90-1DF818C3557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1770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5C7AB8-78AA-7F30-E102-2C6E589AC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1E5A8F-417B-48AE-FB06-A62D89724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A0DA23-CDEC-416C-793B-6817B4917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25E0AB-8D10-4B28-A1A5-8CFCDF47ECD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35285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9A0A4-0507-7223-A546-2296E1667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A7618D-9FBE-70DE-CFA7-F3D995C836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E1F2F2-2CC6-3A1E-BBF1-62905ADA5E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B0A53E-F984-2276-4DF6-03552D5C1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501B94-9103-AEAA-2922-0FC79AD61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CCCED3-19A5-894F-294F-B12289021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EFFB45-965B-4502-9564-44FD35E9AA3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74876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7D6EA-648C-1695-EC8D-D5BA63463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2B4F90-EB76-5203-0E9E-4B415FF3E7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934B94-0882-4AF3-B32F-A1DC79E24A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1A03A8-4238-7272-B29D-D0B85AB57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243381-3D74-A971-943C-51E1B65D1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16C94E-F2EE-C1CA-8EE6-B6AE7C720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074E1A-2EB5-4751-93CA-99FDBD6CE9B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79098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D16F94C-7E16-55EA-DF6E-66713C7186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81EFA5C-25D3-6E34-9AEB-23BBBEF8B9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87EB100-5735-6BF5-F14F-603C72A80A0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FDCFEBA-4F9A-4268-FFB1-69970501289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7AE44B6-466F-845E-9DB8-70E96FAC8E6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6BABF60-6373-4123-92E1-44C08E03AE90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>
            <a:extLst>
              <a:ext uri="{FF2B5EF4-FFF2-40B4-BE49-F238E27FC236}">
                <a16:creationId xmlns:a16="http://schemas.microsoft.com/office/drawing/2014/main" id="{EE629E2A-9A63-4AF8-839B-99C36E11D5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333375"/>
            <a:ext cx="4248150" cy="554355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4" name="WordArt 6">
            <a:extLst>
              <a:ext uri="{FF2B5EF4-FFF2-40B4-BE49-F238E27FC236}">
                <a16:creationId xmlns:a16="http://schemas.microsoft.com/office/drawing/2014/main" id="{B98705DD-5BF3-1D04-31AE-724E729EE9F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5400000">
            <a:off x="4140201" y="2132012"/>
            <a:ext cx="5903912" cy="244951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en-GB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Chiller" panose="04020404031007020602" pitchFamily="82" charset="0"/>
              </a:rPr>
              <a:t>RABIES</a:t>
            </a:r>
          </a:p>
        </p:txBody>
      </p:sp>
      <p:sp>
        <p:nvSpPr>
          <p:cNvPr id="17415" name="Text Box 7">
            <a:extLst>
              <a:ext uri="{FF2B5EF4-FFF2-40B4-BE49-F238E27FC236}">
                <a16:creationId xmlns:a16="http://schemas.microsoft.com/office/drawing/2014/main" id="{23DA8407-C7E2-5837-C13D-DBE49E9D49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675" y="6113463"/>
            <a:ext cx="4387850" cy="469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Compiled by Mrs J Wright DGHS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68" name="Picture 300">
            <a:extLst>
              <a:ext uri="{FF2B5EF4-FFF2-40B4-BE49-F238E27FC236}">
                <a16:creationId xmlns:a16="http://schemas.microsoft.com/office/drawing/2014/main" id="{E71BF53F-E9C7-C1B8-845E-6AF1BD9380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763" y="1138238"/>
            <a:ext cx="5578475" cy="4583112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Picture 5">
            <a:extLst>
              <a:ext uri="{FF2B5EF4-FFF2-40B4-BE49-F238E27FC236}">
                <a16:creationId xmlns:a16="http://schemas.microsoft.com/office/drawing/2014/main" id="{EBA08F04-35F4-B27F-8525-50C7B3F36F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263" y="1000125"/>
            <a:ext cx="6469062" cy="485775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1029">
            <a:extLst>
              <a:ext uri="{FF2B5EF4-FFF2-40B4-BE49-F238E27FC236}">
                <a16:creationId xmlns:a16="http://schemas.microsoft.com/office/drawing/2014/main" id="{DAAF941C-7AF6-1BD6-736A-D8EF698F0D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189038"/>
            <a:ext cx="4572000" cy="44799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6" name="Text Box 1030">
            <a:extLst>
              <a:ext uri="{FF2B5EF4-FFF2-40B4-BE49-F238E27FC236}">
                <a16:creationId xmlns:a16="http://schemas.microsoft.com/office/drawing/2014/main" id="{152062F0-8097-9508-AE27-C1406FE6F5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7325" y="269875"/>
            <a:ext cx="3475038" cy="46037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ZA" altLang="en-US"/>
              <a:t>Feral cats – a rabies threat!</a:t>
            </a:r>
            <a:endParaRPr lang="en-GB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Text Box 6">
            <a:extLst>
              <a:ext uri="{FF2B5EF4-FFF2-40B4-BE49-F238E27FC236}">
                <a16:creationId xmlns:a16="http://schemas.microsoft.com/office/drawing/2014/main" id="{805EC9BB-B8BE-2392-D041-1AD0FF7A2E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125" y="193675"/>
            <a:ext cx="5976938" cy="46037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ZA" altLang="en-US"/>
              <a:t>Rabies prevention and management - education</a:t>
            </a:r>
            <a:endParaRPr lang="en-GB" altLang="en-US"/>
          </a:p>
        </p:txBody>
      </p:sp>
      <p:pic>
        <p:nvPicPr>
          <p:cNvPr id="11272" name="Picture 8">
            <a:extLst>
              <a:ext uri="{FF2B5EF4-FFF2-40B4-BE49-F238E27FC236}">
                <a16:creationId xmlns:a16="http://schemas.microsoft.com/office/drawing/2014/main" id="{AF51CB84-7D21-2AD2-9A6F-C4098341E0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762000"/>
            <a:ext cx="1981200" cy="27813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>
            <a:extLst>
              <a:ext uri="{FF2B5EF4-FFF2-40B4-BE49-F238E27FC236}">
                <a16:creationId xmlns:a16="http://schemas.microsoft.com/office/drawing/2014/main" id="{C75AF579-0370-400F-A879-A21368ED0E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676400"/>
            <a:ext cx="5562600" cy="4179888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7" name="Picture 13">
            <a:extLst>
              <a:ext uri="{FF2B5EF4-FFF2-40B4-BE49-F238E27FC236}">
                <a16:creationId xmlns:a16="http://schemas.microsoft.com/office/drawing/2014/main" id="{E228317B-6373-E42E-0955-D47EE855FF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733800"/>
            <a:ext cx="2743200" cy="25908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5">
            <a:extLst>
              <a:ext uri="{FF2B5EF4-FFF2-40B4-BE49-F238E27FC236}">
                <a16:creationId xmlns:a16="http://schemas.microsoft.com/office/drawing/2014/main" id="{A3A68AB1-4572-127D-6E86-5D2799FFE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124200"/>
            <a:ext cx="6126163" cy="3382963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>
            <a:extLst>
              <a:ext uri="{FF2B5EF4-FFF2-40B4-BE49-F238E27FC236}">
                <a16:creationId xmlns:a16="http://schemas.microsoft.com/office/drawing/2014/main" id="{0C6549A9-E6B3-D78A-7C03-ABCB60CDA6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90600"/>
            <a:ext cx="2492375" cy="280035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3" name="Picture 7">
            <a:extLst>
              <a:ext uri="{FF2B5EF4-FFF2-40B4-BE49-F238E27FC236}">
                <a16:creationId xmlns:a16="http://schemas.microsoft.com/office/drawing/2014/main" id="{9BBFBC9E-78F6-CC03-A6EF-4735E82D8C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447800"/>
            <a:ext cx="2686050" cy="2068513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4" name="Text Box 8">
            <a:extLst>
              <a:ext uri="{FF2B5EF4-FFF2-40B4-BE49-F238E27FC236}">
                <a16:creationId xmlns:a16="http://schemas.microsoft.com/office/drawing/2014/main" id="{E4E6A937-4D9C-52BA-D800-C8C07C9B0F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4725" y="269875"/>
            <a:ext cx="5308600" cy="46037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ZA" altLang="en-US"/>
              <a:t>Prevention and management - vaccination</a:t>
            </a:r>
            <a:endParaRPr lang="en-GB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AutoShape 5">
            <a:extLst>
              <a:ext uri="{FF2B5EF4-FFF2-40B4-BE49-F238E27FC236}">
                <a16:creationId xmlns:a16="http://schemas.microsoft.com/office/drawing/2014/main" id="{54CA2560-E62B-BD20-924F-F7A4E9E5FD4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2055" name="Picture 7">
            <a:extLst>
              <a:ext uri="{FF2B5EF4-FFF2-40B4-BE49-F238E27FC236}">
                <a16:creationId xmlns:a16="http://schemas.microsoft.com/office/drawing/2014/main" id="{2D304EBF-7814-CEC6-24B9-1480AD1320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925" y="1296988"/>
            <a:ext cx="5772150" cy="42640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6" name="Text Box 8">
            <a:extLst>
              <a:ext uri="{FF2B5EF4-FFF2-40B4-BE49-F238E27FC236}">
                <a16:creationId xmlns:a16="http://schemas.microsoft.com/office/drawing/2014/main" id="{126A40C3-3ED0-E6EF-1BF8-05686EE552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533400"/>
            <a:ext cx="3429000" cy="46037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ZA" altLang="en-US"/>
              <a:t>Rabies and vaccinations</a:t>
            </a:r>
            <a:endParaRPr lang="en-GB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>
            <a:extLst>
              <a:ext uri="{FF2B5EF4-FFF2-40B4-BE49-F238E27FC236}">
                <a16:creationId xmlns:a16="http://schemas.microsoft.com/office/drawing/2014/main" id="{9D243EE9-1CFA-FF6E-607B-0892DA593A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19200"/>
            <a:ext cx="6080125" cy="44196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1" name="Text Box 5">
            <a:extLst>
              <a:ext uri="{FF2B5EF4-FFF2-40B4-BE49-F238E27FC236}">
                <a16:creationId xmlns:a16="http://schemas.microsoft.com/office/drawing/2014/main" id="{0AA51CF1-3FD4-366B-898F-E2CB4C6437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9125" y="422275"/>
            <a:ext cx="4875213" cy="46037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ZA" altLang="en-US"/>
              <a:t>Cellular level – rabies viral replication</a:t>
            </a:r>
            <a:endParaRPr lang="en-GB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>
            <a:extLst>
              <a:ext uri="{FF2B5EF4-FFF2-40B4-BE49-F238E27FC236}">
                <a16:creationId xmlns:a16="http://schemas.microsoft.com/office/drawing/2014/main" id="{8246BF4E-AB1D-32AE-65AC-E1FEF0FE5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938" y="1138238"/>
            <a:ext cx="5064125" cy="4583112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6" name="Text Box 6">
            <a:extLst>
              <a:ext uri="{FF2B5EF4-FFF2-40B4-BE49-F238E27FC236}">
                <a16:creationId xmlns:a16="http://schemas.microsoft.com/office/drawing/2014/main" id="{2760BE61-70F3-51F7-3E8D-9E06C6C21E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2525" y="422275"/>
            <a:ext cx="4416425" cy="46037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ZA" altLang="en-US"/>
              <a:t>Movement of the virus in the body</a:t>
            </a:r>
            <a:endParaRPr lang="en-GB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9" name="Picture 5">
            <a:extLst>
              <a:ext uri="{FF2B5EF4-FFF2-40B4-BE49-F238E27FC236}">
                <a16:creationId xmlns:a16="http://schemas.microsoft.com/office/drawing/2014/main" id="{CF45457B-262F-351F-58ED-D596348AF0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838" y="1138238"/>
            <a:ext cx="5394325" cy="4583112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>
            <a:extLst>
              <a:ext uri="{FF2B5EF4-FFF2-40B4-BE49-F238E27FC236}">
                <a16:creationId xmlns:a16="http://schemas.microsoft.com/office/drawing/2014/main" id="{3A9E0407-1FCD-8F8C-D36C-9A67618021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052513"/>
            <a:ext cx="6480175" cy="5110162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90" name="Text Box 18">
            <a:extLst>
              <a:ext uri="{FF2B5EF4-FFF2-40B4-BE49-F238E27FC236}">
                <a16:creationId xmlns:a16="http://schemas.microsoft.com/office/drawing/2014/main" id="{B163C589-EE4F-FC7D-73DA-A4DDFE9B34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113" y="209550"/>
            <a:ext cx="1289050" cy="469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SLIDE 1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7" name="Picture 5">
            <a:extLst>
              <a:ext uri="{FF2B5EF4-FFF2-40B4-BE49-F238E27FC236}">
                <a16:creationId xmlns:a16="http://schemas.microsoft.com/office/drawing/2014/main" id="{4E86ED84-79DF-301E-F366-93880188B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620713"/>
            <a:ext cx="4608512" cy="5916612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8" name="Text Box 6">
            <a:extLst>
              <a:ext uri="{FF2B5EF4-FFF2-40B4-BE49-F238E27FC236}">
                <a16:creationId xmlns:a16="http://schemas.microsoft.com/office/drawing/2014/main" id="{33BA6750-334C-9E28-4984-F3F6257C28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620713"/>
            <a:ext cx="1512887" cy="469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SLIDE 2</a:t>
            </a:r>
          </a:p>
        </p:txBody>
      </p:sp>
      <p:sp>
        <p:nvSpPr>
          <p:cNvPr id="18439" name="Text Box 7">
            <a:extLst>
              <a:ext uri="{FF2B5EF4-FFF2-40B4-BE49-F238E27FC236}">
                <a16:creationId xmlns:a16="http://schemas.microsoft.com/office/drawing/2014/main" id="{55B19887-6BFA-B3A9-85F6-3D62727A39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475" y="1576388"/>
            <a:ext cx="1862138" cy="15652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Post mortem </a:t>
            </a:r>
          </a:p>
          <a:p>
            <a:r>
              <a:rPr lang="en-US" altLang="en-US"/>
              <a:t>testing of the </a:t>
            </a:r>
          </a:p>
          <a:p>
            <a:r>
              <a:rPr lang="en-US" altLang="en-US"/>
              <a:t>animals brain</a:t>
            </a:r>
          </a:p>
          <a:p>
            <a:r>
              <a:rPr lang="en-US" altLang="en-US"/>
              <a:t>for the virus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>
            <a:extLst>
              <a:ext uri="{FF2B5EF4-FFF2-40B4-BE49-F238E27FC236}">
                <a16:creationId xmlns:a16="http://schemas.microsoft.com/office/drawing/2014/main" id="{379644D6-CA03-1A02-CE1D-C52ABE68FE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2852738"/>
            <a:ext cx="5073650" cy="3700462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7" name="Text Box 7">
            <a:extLst>
              <a:ext uri="{FF2B5EF4-FFF2-40B4-BE49-F238E27FC236}">
                <a16:creationId xmlns:a16="http://schemas.microsoft.com/office/drawing/2014/main" id="{BA0DE242-75E0-3530-7920-E9730556F5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938" y="404813"/>
            <a:ext cx="1463675" cy="46037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ZA" altLang="en-US"/>
              <a:t>Pathology</a:t>
            </a:r>
            <a:endParaRPr lang="en-GB" altLang="en-US"/>
          </a:p>
        </p:txBody>
      </p:sp>
      <p:pic>
        <p:nvPicPr>
          <p:cNvPr id="5128" name="Picture 8">
            <a:extLst>
              <a:ext uri="{FF2B5EF4-FFF2-40B4-BE49-F238E27FC236}">
                <a16:creationId xmlns:a16="http://schemas.microsoft.com/office/drawing/2014/main" id="{EC9D7266-E365-D3BA-0B77-5F6FC5A062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052513"/>
            <a:ext cx="3887787" cy="3243262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9" name="Text Box 9">
            <a:extLst>
              <a:ext uri="{FF2B5EF4-FFF2-40B4-BE49-F238E27FC236}">
                <a16:creationId xmlns:a16="http://schemas.microsoft.com/office/drawing/2014/main" id="{A2290B79-498F-BF9D-8B00-AFAFD3D681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333375"/>
            <a:ext cx="1835150" cy="469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SLIDE 3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>
            <a:extLst>
              <a:ext uri="{FF2B5EF4-FFF2-40B4-BE49-F238E27FC236}">
                <a16:creationId xmlns:a16="http://schemas.microsoft.com/office/drawing/2014/main" id="{B552AF4E-17E4-7AB9-5162-179FB6E265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663" y="1138238"/>
            <a:ext cx="5908675" cy="4583112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0" name="Text Box 6">
            <a:extLst>
              <a:ext uri="{FF2B5EF4-FFF2-40B4-BE49-F238E27FC236}">
                <a16:creationId xmlns:a16="http://schemas.microsoft.com/office/drawing/2014/main" id="{13F4E534-BE65-28C8-08D0-1869A98004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457200"/>
            <a:ext cx="1828800" cy="46037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ZA" altLang="en-US"/>
              <a:t>Rabies virus</a:t>
            </a:r>
            <a:endParaRPr lang="en-GB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>
            <a:extLst>
              <a:ext uri="{FF2B5EF4-FFF2-40B4-BE49-F238E27FC236}">
                <a16:creationId xmlns:a16="http://schemas.microsoft.com/office/drawing/2014/main" id="{68841494-C904-D043-B6AF-D61B500F3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196975"/>
            <a:ext cx="7915275" cy="424815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9" name="Picture 7">
            <a:extLst>
              <a:ext uri="{FF2B5EF4-FFF2-40B4-BE49-F238E27FC236}">
                <a16:creationId xmlns:a16="http://schemas.microsoft.com/office/drawing/2014/main" id="{1FB682FA-AA52-BB37-F97B-D4ECAF0CF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648200"/>
            <a:ext cx="2846388" cy="1931988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3" name="Picture 11">
            <a:extLst>
              <a:ext uri="{FF2B5EF4-FFF2-40B4-BE49-F238E27FC236}">
                <a16:creationId xmlns:a16="http://schemas.microsoft.com/office/drawing/2014/main" id="{B8AAEB0F-1EFD-1364-74A4-2854F88829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05000"/>
            <a:ext cx="4275138" cy="45720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4" name="Text Box 12">
            <a:extLst>
              <a:ext uri="{FF2B5EF4-FFF2-40B4-BE49-F238E27FC236}">
                <a16:creationId xmlns:a16="http://schemas.microsoft.com/office/drawing/2014/main" id="{F6E7BC49-10A5-F176-6012-0AF0DFAFD8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9125" y="3698875"/>
            <a:ext cx="1919288" cy="46037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ZA" altLang="en-US"/>
              <a:t>Rabies patient</a:t>
            </a:r>
            <a:endParaRPr lang="en-GB" altLang="en-US"/>
          </a:p>
        </p:txBody>
      </p:sp>
      <p:pic>
        <p:nvPicPr>
          <p:cNvPr id="8205" name="Picture 13">
            <a:extLst>
              <a:ext uri="{FF2B5EF4-FFF2-40B4-BE49-F238E27FC236}">
                <a16:creationId xmlns:a16="http://schemas.microsoft.com/office/drawing/2014/main" id="{B670FC7D-5C9E-6698-E19F-2619C8388D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838200"/>
            <a:ext cx="3429000" cy="2468563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Text Box 6">
            <a:extLst>
              <a:ext uri="{FF2B5EF4-FFF2-40B4-BE49-F238E27FC236}">
                <a16:creationId xmlns:a16="http://schemas.microsoft.com/office/drawing/2014/main" id="{8772602F-B9DB-E133-C5D3-C2DB928953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17475"/>
            <a:ext cx="3797300" cy="46037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ZA" altLang="en-US"/>
              <a:t>Human vaccination for rabies</a:t>
            </a:r>
            <a:endParaRPr lang="en-GB" altLang="en-US"/>
          </a:p>
        </p:txBody>
      </p:sp>
      <p:pic>
        <p:nvPicPr>
          <p:cNvPr id="9224" name="Picture 8">
            <a:extLst>
              <a:ext uri="{FF2B5EF4-FFF2-40B4-BE49-F238E27FC236}">
                <a16:creationId xmlns:a16="http://schemas.microsoft.com/office/drawing/2014/main" id="{3C7519F7-47E4-0DFE-5A47-9D2523566A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600200"/>
            <a:ext cx="3360738" cy="41148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>
            <a:extLst>
              <a:ext uri="{FF2B5EF4-FFF2-40B4-BE49-F238E27FC236}">
                <a16:creationId xmlns:a16="http://schemas.microsoft.com/office/drawing/2014/main" id="{FAAD841A-199B-079A-06D5-0398758D8F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3429000" cy="3760788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9" name="Text Box 13">
            <a:extLst>
              <a:ext uri="{FF2B5EF4-FFF2-40B4-BE49-F238E27FC236}">
                <a16:creationId xmlns:a16="http://schemas.microsoft.com/office/drawing/2014/main" id="{FD27161C-14CE-AB84-2347-B6C1DFED81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8125" y="955675"/>
            <a:ext cx="2478088" cy="46037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ZA" altLang="en-US"/>
              <a:t>Injections required</a:t>
            </a:r>
            <a:endParaRPr lang="en-GB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6" name="Picture 8">
            <a:extLst>
              <a:ext uri="{FF2B5EF4-FFF2-40B4-BE49-F238E27FC236}">
                <a16:creationId xmlns:a16="http://schemas.microsoft.com/office/drawing/2014/main" id="{74A6357C-F169-4E96-5BCD-B0DDE4C68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914400"/>
            <a:ext cx="3657600" cy="27432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>
            <a:extLst>
              <a:ext uri="{FF2B5EF4-FFF2-40B4-BE49-F238E27FC236}">
                <a16:creationId xmlns:a16="http://schemas.microsoft.com/office/drawing/2014/main" id="{CDC3F914-159F-84AC-A6BF-1ED5752295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66800"/>
            <a:ext cx="2640013" cy="259397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9" name="Text Box 11">
            <a:extLst>
              <a:ext uri="{FF2B5EF4-FFF2-40B4-BE49-F238E27FC236}">
                <a16:creationId xmlns:a16="http://schemas.microsoft.com/office/drawing/2014/main" id="{362FED7C-5A7E-1928-54DA-57ACF939AE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925" y="422275"/>
            <a:ext cx="1463675" cy="46037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ZA" altLang="en-US"/>
              <a:t>Rabies tag</a:t>
            </a:r>
            <a:endParaRPr lang="en-GB" altLang="en-US"/>
          </a:p>
        </p:txBody>
      </p:sp>
      <p:sp>
        <p:nvSpPr>
          <p:cNvPr id="12300" name="Text Box 12">
            <a:extLst>
              <a:ext uri="{FF2B5EF4-FFF2-40B4-BE49-F238E27FC236}">
                <a16:creationId xmlns:a16="http://schemas.microsoft.com/office/drawing/2014/main" id="{2302FBE2-E45F-2827-C2CC-CC3599A677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8525" y="193675"/>
            <a:ext cx="1539875" cy="46037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ZA" altLang="en-US"/>
              <a:t>Quarantine</a:t>
            </a:r>
            <a:endParaRPr lang="en-GB" altLang="en-US"/>
          </a:p>
        </p:txBody>
      </p:sp>
      <p:pic>
        <p:nvPicPr>
          <p:cNvPr id="12302" name="Picture 14">
            <a:extLst>
              <a:ext uri="{FF2B5EF4-FFF2-40B4-BE49-F238E27FC236}">
                <a16:creationId xmlns:a16="http://schemas.microsoft.com/office/drawing/2014/main" id="{AED25078-EA41-3D69-988D-2206A9AA38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789363"/>
            <a:ext cx="1839912" cy="2617787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71</Words>
  <Application>Microsoft Office PowerPoint</Application>
  <PresentationFormat>On-screen Show (4:3)</PresentationFormat>
  <Paragraphs>22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DGHS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Wright</dc:creator>
  <cp:lastModifiedBy>Nayan GRIFFITHS</cp:lastModifiedBy>
  <cp:revision>4</cp:revision>
  <dcterms:created xsi:type="dcterms:W3CDTF">2006-12-07T11:13:19Z</dcterms:created>
  <dcterms:modified xsi:type="dcterms:W3CDTF">2023-03-14T11:58:35Z</dcterms:modified>
</cp:coreProperties>
</file>