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6" r:id="rId4"/>
    <p:sldId id="262" r:id="rId5"/>
    <p:sldId id="263" r:id="rId6"/>
    <p:sldId id="264" r:id="rId7"/>
    <p:sldId id="270" r:id="rId8"/>
    <p:sldId id="258" r:id="rId9"/>
    <p:sldId id="265" r:id="rId10"/>
    <p:sldId id="261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98B9-0165-F1E2-2B29-E08266B2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0415D-2D6E-B6CB-6208-F8C489793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D8916-B0FA-E29A-2095-BF763990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0A04-9C41-A997-BA67-F444DEFC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3ABF4-B656-B40F-A3EA-E4D289F0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8583E-5D91-4262-B4BA-82781202F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34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5843-29D1-DF1F-012D-A182AA0E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174F3-E147-1430-7809-468B2C211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5ED5F-55E8-BA69-6D5D-49788254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2142A-48F1-FA9C-303C-1720BE85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6E404-811E-1C62-422D-079EE9E3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442B6-BF95-4C9B-A411-B549FAE4A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84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DB1A3-F770-F6A5-1A87-F690B25C5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F8E38-AE6C-46C6-FDE6-BE6BBDDF2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15C3-99F9-7766-179A-FF79BF62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7F621-FCAE-8E11-8367-5B637F22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5298-579A-70CA-8D32-0DE4FD00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88A82-903B-476D-8A14-13BC968E5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9200-7232-83D5-18C3-D2B78C59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C6EE-7B59-C7A3-58E0-D97ED66A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CE5A-ECDC-EF64-35E9-C1684E49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742F2-7109-297C-93F2-28CA2643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E69BC-9F06-A51E-BC1A-6627E9508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72DB5-1619-4DD2-BAB0-D577CF9F3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7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2494-EF27-8CD1-EEC2-793955AA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79EE-8013-6F86-E194-3D11D7124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45CFF-BEEC-6C39-8EBA-1CB5226E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357AF-29E9-413A-B10F-13A91E3B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A74B9-73C2-2EB3-8861-553C3AC8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CCB9A-1430-429D-B8EC-6BA8EFC43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4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1A7D0-9F1A-1C48-4380-86BE8383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6B4B7-0A7A-1885-757E-52A1499C1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F17C8-2AF2-1DCD-7B46-6F85F3ADE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3ADB7-10B2-9D62-12F9-FB4E433E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CECFA-73C2-AF95-AF7B-A203632D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FC815-E196-47A9-E4DA-E258437C9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39145-F12B-4BF9-9230-950C22887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05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536-AD8A-60F5-2670-8125159E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EB4D9-AC34-ABFA-75EB-1853F01BD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F0555-B3CA-0A6F-E7E6-762DBD19A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0FCC1-91F4-2C1E-D8A1-3C7B4700E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C60FD-FCF8-7D6C-DB6F-8D3BCC050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51C8D-E373-3A06-1C98-2EE0125E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79975-30DD-7D84-3421-5D84BB79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7D8D2-9259-1BC2-13EC-6975D7B22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63BB7-62FE-4D36-8A00-CCD6B3C36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27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84F2-F078-791A-59FD-566D8874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C2674-5BC3-4625-41EC-0840B77E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9E450-940A-EBF4-9E22-C5BB0521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0B507-5069-C438-7C10-8BCA6C94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137F7-505E-4D47-A65A-B11680B20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1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69AEB-9767-2E6E-3010-2520C181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D8EC9-200A-1629-879E-E4C07642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EBFE-1C8C-123C-1CB6-AA8B6235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9371-12EE-4AF8-AFCE-2EF207C2A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45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C457-C5AB-0333-4B9D-C9C529D6F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7C35D-1E24-355A-F154-FE520FDD1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61331-332E-F5E3-0EE0-34FE16BD6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1D8CA-18D1-D51A-A172-165B62D8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8F23E-96E0-4664-0533-81FABB59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443D4-5790-07E9-9486-DC6DABE8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FCA0-A1E2-4076-88D1-35F7071F7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20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2B0F-6526-76E8-2C77-0EFB03E7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3D9E8-9BF2-1ED8-1C1A-0ECA0453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F0417-BAC2-26AA-5EE1-B4C760FD3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58F62-45B0-CE5C-38F1-3850339AC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A14C4-9D95-579C-7CFF-EB44AE17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F329A-E737-8949-114B-3C3915B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5F969-C1A6-45F7-A46E-29EF4C413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71AFF8-409C-D0D8-7829-BB6B6A88F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EA801F-373F-B749-F5A8-38295A5A5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7C33B5-A123-1538-E672-E4FCCC963F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585A8E-E9CC-36C1-95C3-EDFC31D65A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7A4A2F-307E-EFF5-AB3F-004DA1586F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7061CD-7B92-4FB8-A837-D329BBB9E4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E61EDD-E32B-1D22-3424-D5BFD82D3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B0F1A85-0241-8516-3426-1E1BBD231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Determine whether the following diagrams illustrate acceleration or equilibrium.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Number your paper from 1 to 5 and answer A if you think it is showing acceleration or E if you think it is showing equilibrium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E29EAE-56E7-256C-7FD0-430A54D2B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646C84-0CE7-773C-5DB9-FFB59717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B08ECF0-73C0-FBF9-B66B-88F5F6155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1752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D31FE4FC-267F-F257-9E06-81B5E5B0C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6C81158A-1F6D-3AA5-89FF-255630F062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038600"/>
            <a:ext cx="2057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E941F647-C80B-4269-05CC-2BCAB5BC2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52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B7DF54A0-69E9-BA78-D813-2187A1B9C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00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CED774EF-4136-A210-626A-C8FA3F9E9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#2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EC7A0249-0034-F241-19B3-55FCD45B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3E4FBFD-66CB-CEEA-3F38-5E71634B0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7C993E0-FFFB-2EA4-5E13-437FE2820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052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E2554F5D-577C-7E9F-A2E7-C46FB10B2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D2B9D5AC-D202-5683-0B1D-DDA3124D0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3AC18235-BFE8-3F05-EBE2-4E6DEFCE9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#3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030C8EA6-D526-8699-9EA5-68A8E18DDA6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altLang="en-US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F03C6753-CC68-AFD0-29DF-C5946F185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431E7F2-58FC-B447-5F55-D033FCDBD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54C4F2C-F9E8-CEEB-80D6-DAFA49EE8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F669DB4-B95A-B3FA-9295-65A67C240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2209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58EF85B5-3DCA-0CE7-9F48-FA2554346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2286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FE86ECE1-6C73-3377-4D8D-9F55EBE78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38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E28D4617-CE9E-C67B-D0D7-073E87555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7338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F544E56F-0B22-8405-1F79-68DC3ED67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973EBDB3-508D-A90B-F30C-49782140D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30 N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44793CDB-DAAB-71DF-B1F1-FCA369168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F4EEA704-5EE1-6674-D5AC-5AD80FBF0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#4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6BCAED18-0B07-0BA0-4986-AE7A049F8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40E0B21-99E6-F1C4-1DA3-592790A7B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3912DF2-05E5-9315-8D08-82D8FEAEC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A229C69-6A86-9888-9039-13B156EFA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C1D94512-A684-287F-42F8-FB545F682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88FA7DDB-0C58-2323-5B7E-03FC7CC65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71800"/>
            <a:ext cx="381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BB605998-DB09-86B1-9284-FAED9615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395869E7-7F73-B207-E7BA-332ACE08F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40 N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1D8D0FF7-98E3-19A2-5ED7-39980337F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#5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325D2CD3-8024-8489-6782-4A5AC8778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is not  equal to 0 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6581499-25F4-8D75-64BD-6F540DD0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B: equilibrium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0B1B75E-674E-B022-B416-062DBA69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C2DE4DD-B0BA-A5B5-FCFE-970614182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752600" cy="114300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6207EED2-D450-A1BF-B56A-0E064D14C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9624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38DE673B-14EA-B320-6287-12AF936E30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209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30F433AE-6444-636B-10B3-0B66FA2A5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564CDAB9-3CEF-0E34-6E19-876F8B0009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76D69B2A-7DBB-EAF3-87A4-0F91C22F5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7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E284687B-0A50-3538-220A-86959875C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B32FAF53-23A9-D7B8-3C92-B27A0791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DD6E9B44-B436-0F75-D93B-540EB8BB2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95B7DA1C-C7BA-1DC9-D967-EBF722038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#6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1B0D2018-272F-EEC9-2DB7-F75D5E1A6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= 0 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6766D4-8F7F-55DD-BDBC-05A78D95D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494B5D3-F01B-9498-535B-EDC016817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1752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10353007-E809-6FB8-0B87-198F6DEE0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D392682D-4C11-9E0A-B1B0-65D1965E0A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5822B0CD-D6C4-071D-AFD4-E60DBE060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CDF91A98-9169-9933-A652-C5CEC7CE2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9D99DAF2-6275-D2AA-F86A-99D335B02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#1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1C33DB0-4581-7349-12DD-0DCD93921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E65633-1700-792A-A806-8F77A6D47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DB3888C-24E2-B1EC-8C1E-6B8D73D80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276600"/>
            <a:ext cx="1752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B7EFBE92-0345-C51D-2855-73834F61B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0386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F1DC41BF-85CD-FCEE-4B2D-ECFA14BE3F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038600"/>
            <a:ext cx="2057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14F813EB-A6A2-15F0-5578-3C7D056F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352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CA1F5E33-1B9D-A93E-5BCC-F23D096EE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00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3804E61D-A507-AB4B-6AC4-410F8F45D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FDEBE0D-3DB5-FB3B-418D-1EF77D998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89097FC-6F6A-5105-2655-D3716F1C2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B2AA7D6-030B-100A-3E19-41CAE485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05200"/>
            <a:ext cx="2133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4FF4420D-6036-AB6B-0257-9C5EB751B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0386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CD92322D-F386-DFDE-CA17-5DCD13C12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8FD52AD3-7EBB-30AC-4BB3-7605FF038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74B0FFF-48E4-05CF-2C0F-B881197EA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83DBE7-C6AF-C86E-809C-02E919B4F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169982E-3EF2-93E0-D592-91A50D598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2209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8BA821EB-8219-36EB-3E73-9C90EC244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2286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C5C8E2C1-CA58-29B8-7DE6-9E971B991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038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9874DDFD-FAB2-709A-05AE-B7251749B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733800"/>
            <a:ext cx="3352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36AD93B8-4849-4832-22F9-668C0A0C2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50 N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EE06544A-3F39-1365-AC03-AC49534CA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30 N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880EFECC-A765-0079-F424-4DA43E7E7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4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F4D3E4B7-FBB0-62E7-5C04-475A2ED82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974CA37-100C-A247-9C98-A368898F2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E: equilibrium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29F164-BE10-6088-9DFB-1E40E5D75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84FC047-14F8-8657-F7C3-07A88075B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371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1B86A83F-E683-B6A7-692A-96035A498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250B27C3-825F-25F6-FA61-262D4BC52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971800"/>
            <a:ext cx="3810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B8312128-606F-579A-45CA-28D0DBD4D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6D9B54B3-BF6F-3E2E-9C9B-F4D24880D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40 N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BA19E196-5EC4-DBE8-31ED-CB600975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EE76862-ACA4-9D83-4C8F-ABFB5DC84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A: acceleration     B: equilibrium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8C25D3E-3335-BECE-7D18-6D63CBCA3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6B0203C-651F-67DF-209C-2B6FA6F03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76600"/>
            <a:ext cx="1752600" cy="114300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D555E1AF-0E2D-271F-6165-0B8810E84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962400"/>
            <a:ext cx="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E501D91D-0B99-A638-4893-26E313B3E7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209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0DE6FDA3-C264-2307-C075-5415105D8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1752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B34D9784-32E2-E331-3E2B-05075E9AA9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1676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0CD47B6C-43D7-6AEF-C66B-73F9D5BA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7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994AEF47-FAB6-9F29-607E-78732E22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20 N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6CC83317-6A61-E64D-643E-24BB03897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336CDFF-D741-50CD-6D60-D9BAFA95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9E0E858F-B98C-F8C3-6B93-029825C4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#6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1C1560-AF15-F8CC-2D3F-AC5B2D3D3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39AD94D-FE80-0066-2529-B0947FD10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/>
              <a:t>Answers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C8F3F2-B253-A674-947C-5960AD214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altLang="en-US"/>
              <a:t>E: equilibrium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4AC6199-BEC8-35BE-D0E7-085A348BC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1752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2482BBF3-D018-223E-A341-BA53B783B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721E78D8-9DFD-4862-A0A5-B0A15AD5B3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352800"/>
            <a:ext cx="205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BCA8808D-C2E3-3351-DA07-FF6D964CB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90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82152BA3-A2ED-616D-DD84-FDDCDB95C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10 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6F195B76-FE03-F664-5C4C-5AFBAE826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#1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B73D6BF6-6933-2A64-E041-B52BE8185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00"/>
                </a:solidFill>
              </a:rPr>
              <a:t>Net force = 0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E: equilibrium</vt:lpstr>
      <vt:lpstr>A: acceleration     B: equilibrium</vt:lpstr>
      <vt:lpstr>PowerPoint Presentation</vt:lpstr>
      <vt:lpstr>E: equilibrium</vt:lpstr>
      <vt:lpstr>A: acceleration</vt:lpstr>
      <vt:lpstr>A: acceleration</vt:lpstr>
      <vt:lpstr>A: acceleration    </vt:lpstr>
      <vt:lpstr>A: acceleration    </vt:lpstr>
      <vt:lpstr>B: equilibrium</vt:lpstr>
    </vt:vector>
  </TitlesOfParts>
  <Company>Warren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A: acceleration     B:equilibrium</dc:title>
  <dc:creator>vanattab</dc:creator>
  <cp:lastModifiedBy>Nayan GRIFFITHS</cp:lastModifiedBy>
  <cp:revision>2</cp:revision>
  <dcterms:created xsi:type="dcterms:W3CDTF">2006-11-16T19:20:03Z</dcterms:created>
  <dcterms:modified xsi:type="dcterms:W3CDTF">2023-03-13T10:41:30Z</dcterms:modified>
</cp:coreProperties>
</file>