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60BA6C5-C0EF-E3F7-4B8B-B2C99DF589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F09E7FD-3C2B-6FCE-6F9C-0E69E78453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9699638B-DC32-4494-9138-410B9A3D529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C242BCC-153E-46D6-DD38-E00428F74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EE114FD-4911-A467-1479-50EE5E2BEE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D07CED17-8B8A-CDDD-9BC9-893E40DACB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B901512-5C57-49BB-A87C-643E1A4D16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24284C-F936-AB55-FF20-2FD31D957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2A919-47A6-4147-B370-75435194298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1C77F4F-D341-E5A3-9C44-76A84C797A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CDE84DB-9FBA-4BD2-33E9-0B9A903C6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1E4688-3E0F-0DE0-26C0-C403ED08B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56616-7E9D-45CE-88F7-0B0159FFD86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FA1FFD1-DFB7-3141-54DD-BB39E5B8B5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D47E2BC-5D22-C10A-CA0D-D5509C826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70CC98-ECB4-C223-1030-7AF3D09117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9514A-E4F9-4C8C-BFC0-E717E3CE3CA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4A53E1C-501D-A33A-5F57-4406F91BC0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61BA701-F60C-970A-2993-F8A347C61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FE68D3-D243-F1D2-7ED3-17F3D367F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5D15D-97DE-4C3C-826E-F7153075B9D4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D192010-465D-29FF-AACC-C958A7581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7DE3C99-D6C7-E65F-F136-B7D7F213F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4D0460-87C0-30E3-1836-53FC37C6A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8C552-8127-4F87-B4E6-F2DD42F07DA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DE7BA13-C76D-3F85-52DB-E2D3C5E0BC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7B49087-C615-5795-0CD5-65B0DCEC0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3EEE4E-918D-FFD8-E21A-CD17D4B7D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73444-1F79-4BEF-9220-997CFAD0250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9CECD88-FB36-05C6-E99E-12EE6792B8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707DD01-7D66-BB6B-7A4F-CCB229253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90E42E-3845-186C-8C39-DDE111D31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DE42D-C997-44F9-A8BF-2BC7B8AE9B3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8AD9156-27F1-2552-1710-ADF826C439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68F8ED3-B0B4-B18E-FEB5-2052AF400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D3B567-6F8E-08D1-251B-74B6563B3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9DDDA-234D-430B-B4E6-0C5E2B8ED926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3D02B4D-F395-331E-2CEB-69E551BE69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EB6F0C2-CC66-70AD-940E-F4507D8B9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0B5C2A-05FD-91C5-D0F8-AEDBC96B9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2B1DA-2871-4761-B285-9CB96802BF1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76352A9-318C-D31A-7E05-3E9CC9858E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54645A8-1832-5C25-1428-A929E90A2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9743DD-AE13-F910-9681-B22FECDCF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AF7D1-B22E-4463-9F8F-5A461D5E0EB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CDC883E-11A1-F43F-A88C-AB06417667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8B5BB79-5A81-B9E5-CA21-88DFB9898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1471E5-D6B2-7C63-D550-524AE7910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3341F-359E-4021-ADC5-1922AB97DE6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EF82F8A-3D86-2F1E-FF13-482A07E4C3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FEB74D5-7F04-620A-EC09-BE22333A5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B8A2B2-1343-4901-7821-0A9FC9532C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5A2AA-18BD-4050-AAAC-DCBB81CA12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5ABC6CB-2915-00BE-9634-EF761737EB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F52117-2C10-5DF1-3947-53263A0D3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52E161-A089-A9E0-8C5F-1BFF53082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9BC26-07CE-408A-BA96-2E2D8DD839F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DD60835-9299-5973-64CA-114110C700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22B597-044A-F9AC-F746-76DDBCA62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C4C70C-22A1-5F48-0027-AD5154AF9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0EE44-C327-4342-B887-6BFA1291EB0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C256121-FF10-1017-CA05-2DA0227BE7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0D33464-651C-C5DC-046A-15D644B85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D68BF9-9D6A-EC6D-71A6-6D80C5AFC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C32-3D11-4B21-9D83-59A0C78630B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E9E79E1-4890-60DD-F4D8-EF0DA372F5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CB9DE9F-FFA1-A701-2643-99D36C87F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6EF892-7133-AFEF-41F8-B7A58CEC1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CBC77-02BD-43B0-8B52-8E58CC5AB00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8F81DB7-E61F-E3C8-6C77-0FA7EE6D33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F59C677-DC3F-4845-8F15-3CDDABC4E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2941-8EDD-DA19-0C0C-CA44369AE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E7409-14CD-6BC3-8A8F-5B7F6E280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B32EB-1918-0A86-D3C2-2B145288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0EF7-FFD6-4A23-99A6-398B8FCA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AC04-EBD3-D34C-24AF-2B1A7BD7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328C4-F7ED-4201-B20E-A8DC0D4F8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47898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C085-990B-3907-4585-B1B395B54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44763-4E53-9C42-E8BC-E25623FEB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C852D-3B6C-D25C-5382-4AEFCD60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4520-46D2-F98A-D6F4-83D813174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94889-4576-1D40-6D13-5BC715E7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04196-01A2-444B-A22B-04C0A3E287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93350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2ACDB-4150-EDAE-38AE-B3EFC5CA4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CA90A-3C30-888A-EBAE-D04269AB8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99D37-31EB-9605-CFED-5C1137E0F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10F69-2B1F-600E-AF3C-36189ABA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AADF6-4BF0-637A-BD7A-BBA8F4E5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4B840-5E3D-4625-A70E-3F7B60CB7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79331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00C4-56E2-4A75-FE4A-AAEF6C66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5B410-F507-6EE8-60D6-9F6825D3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8ADF-D711-B20A-AC2C-5FFAB98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3D8D8-123C-E6D6-C333-AE810B56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30AC-C020-57E4-8041-9C393A3B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2B5D-E5BD-4BBC-8290-BB90C4C74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05286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7E85-19C3-799B-5C8F-C07D325D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63094-2FB8-6970-6AA6-867C34D31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6AECC-2A5A-E19A-A928-B7C384F8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86380-D80E-4080-D2CF-EA4176D5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02401-9202-2651-C915-96BA8A80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C03DB-B18C-473E-861B-3A6E84135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86980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3C4D-F0E5-046E-2C57-BF8874A3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CFAD-1E6F-2BB6-FF49-756F4F1FF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9E942-A2BD-CB8B-A296-3E91CF10B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D2F2F-386B-2A20-ACA1-872CF0B2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6488-915A-844A-C2A7-81B5520E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2294D-478F-4FB2-FAF5-13BE156B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67D33-B445-425B-A909-280970B9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79917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FF27-2DE3-65D6-1CAD-6CF7138F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D0AA5-E81E-6793-1EB3-CE9AEA8FA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B4206-7804-0346-B7EA-3E83C62DB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B7777-6E7F-3451-F725-60C3CE8F7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EE607-2C92-01C9-6D62-C36FD863C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1766C-D279-1C1A-8074-8F9D0EC2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D8F71-2E22-FAE5-10AA-657FEC69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1F6F03-A2EE-7F53-0340-E66DD293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2E55-4824-4825-9953-845F66A58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23179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5F7BC-843E-446F-B072-114E8283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64E3B-5666-09C8-8D68-B39C2122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4B4BA-6618-E38D-BFBF-8A3EF2A3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65674-0634-93C1-F9F2-A3FB7600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3DD31-9019-4507-A4A9-5E2EFE262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24049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A831D-B0A4-7EC1-8FF2-E8CF294B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702B3-2B89-E041-C9AF-03ED875C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7973A-8810-B884-FE77-DF635A15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3D102-7B34-4F83-9774-C872EC247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7701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EC50-B44C-3790-CF7F-172DF52A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63AEE-364F-C8A7-DB2C-3D0044BA7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D0BC3-8EB6-F0D5-97BA-F374F737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F937C-26BE-5557-9ED8-05631B80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68CD4-778B-2CE0-A781-54DD68F9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60A57-13F6-6315-4996-33286C68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767E-3AD3-453D-9EC7-13747E389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9843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67BE-B5AA-AB28-A333-FE152DCB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E7AD0-485E-297E-EE5F-E043F990C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97147-386A-3BCF-E1E0-9A4414E3D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B3820-F00D-AFF5-2E7F-39D2B9CF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35F91-32BF-B803-77E2-9F56BB63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A91D4-61F6-A3F4-2BF0-AF060B28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FABE-0C41-40D3-8113-0CAD20246E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39464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3BD731-46E7-CDA6-AD1C-B4492D78C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547727-4D7C-889C-4749-0D593CB8A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9BF1EF-9A91-B67A-4FBA-4B5D01CEB2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502DB9C-9C2B-9B5E-C7EB-3B32C03975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CB424C-8229-C7E9-DE79-0330E1E0EF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52B8C01-9170-48CF-93B5-6962CB2A75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0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BB95861B-F499-926B-8746-523EBA9D09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458200" cy="472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Peggy Colson</a:t>
            </a:r>
          </a:p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Clinical Terminology</a:t>
            </a:r>
          </a:p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Grades 10-12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>
            <a:extLst>
              <a:ext uri="{FF2B5EF4-FFF2-40B4-BE49-F238E27FC236}">
                <a16:creationId xmlns:a16="http://schemas.microsoft.com/office/drawing/2014/main" id="{7F535788-FF9D-8A75-2E25-12B2DF8710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2514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WordArt 4">
            <a:extLst>
              <a:ext uri="{FF2B5EF4-FFF2-40B4-BE49-F238E27FC236}">
                <a16:creationId xmlns:a16="http://schemas.microsoft.com/office/drawing/2014/main" id="{917E5CC7-3D63-E269-4A35-4FA34A50DF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5052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qh</a:t>
            </a:r>
          </a:p>
        </p:txBody>
      </p:sp>
      <p:sp>
        <p:nvSpPr>
          <p:cNvPr id="11269" name="WordArt 5">
            <a:extLst>
              <a:ext uri="{FF2B5EF4-FFF2-40B4-BE49-F238E27FC236}">
                <a16:creationId xmlns:a16="http://schemas.microsoft.com/office/drawing/2014/main" id="{AF569BF5-7DBC-DC0A-5056-FEB847FFDC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4038600"/>
            <a:ext cx="64770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every hour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1E533D70-588D-C8B6-738A-3DDEBA6AC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8</a:t>
            </a:r>
          </a:p>
        </p:txBody>
      </p:sp>
      <p:sp>
        <p:nvSpPr>
          <p:cNvPr id="11271" name="WordArt 7">
            <a:extLst>
              <a:ext uri="{FF2B5EF4-FFF2-40B4-BE49-F238E27FC236}">
                <a16:creationId xmlns:a16="http://schemas.microsoft.com/office/drawing/2014/main" id="{87654AAF-293D-63FC-2F36-41C10A3C0F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5562600"/>
            <a:ext cx="6400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Quaque hora - Latin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>
            <a:extLst>
              <a:ext uri="{FF2B5EF4-FFF2-40B4-BE49-F238E27FC236}">
                <a16:creationId xmlns:a16="http://schemas.microsoft.com/office/drawing/2014/main" id="{9827060B-0331-C6B1-6605-E9FC1AFA35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924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q.i.d.</a:t>
            </a:r>
          </a:p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four times daily</a:t>
            </a:r>
          </a:p>
        </p:txBody>
      </p:sp>
      <p:sp>
        <p:nvSpPr>
          <p:cNvPr id="12291" name="WordArt 3">
            <a:extLst>
              <a:ext uri="{FF2B5EF4-FFF2-40B4-BE49-F238E27FC236}">
                <a16:creationId xmlns:a16="http://schemas.microsoft.com/office/drawing/2014/main" id="{88D58F8B-46B6-4CD5-211B-C589EE588D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334000"/>
            <a:ext cx="7467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Quater in die -Latin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6A264B73-7131-C030-886A-D34338D4C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>
            <a:extLst>
              <a:ext uri="{FF2B5EF4-FFF2-40B4-BE49-F238E27FC236}">
                <a16:creationId xmlns:a16="http://schemas.microsoft.com/office/drawing/2014/main" id="{265F5766-DC87-4C0C-C9F3-907755099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>
            <a:extLst>
              <a:ext uri="{FF2B5EF4-FFF2-40B4-BE49-F238E27FC236}">
                <a16:creationId xmlns:a16="http://schemas.microsoft.com/office/drawing/2014/main" id="{84C0DA3A-4F11-C06C-A118-D4BB9F7B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>
            <a:extLst>
              <a:ext uri="{FF2B5EF4-FFF2-40B4-BE49-F238E27FC236}">
                <a16:creationId xmlns:a16="http://schemas.microsoft.com/office/drawing/2014/main" id="{DCDE6FAF-7588-2C36-28AA-B9836B563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9" name="Text Box 11">
            <a:extLst>
              <a:ext uri="{FF2B5EF4-FFF2-40B4-BE49-F238E27FC236}">
                <a16:creationId xmlns:a16="http://schemas.microsoft.com/office/drawing/2014/main" id="{049FF285-D3DC-AFE7-DDF6-56B6DF4B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9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>
            <a:extLst>
              <a:ext uri="{FF2B5EF4-FFF2-40B4-BE49-F238E27FC236}">
                <a16:creationId xmlns:a16="http://schemas.microsoft.com/office/drawing/2014/main" id="{FCC686F7-45FA-3C0C-B0D6-DF2EC7943B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391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q.o.d.</a:t>
            </a:r>
          </a:p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every other day</a:t>
            </a:r>
          </a:p>
        </p:txBody>
      </p:sp>
      <p:sp>
        <p:nvSpPr>
          <p:cNvPr id="13315" name="WordArt 3">
            <a:extLst>
              <a:ext uri="{FF2B5EF4-FFF2-40B4-BE49-F238E27FC236}">
                <a16:creationId xmlns:a16="http://schemas.microsoft.com/office/drawing/2014/main" id="{EE61FD75-9B6D-EA57-44EE-5F6AB1C029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5410200"/>
            <a:ext cx="63246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Quaque otro die - Latin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F28A975C-1A91-7EB5-49EE-87584608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48286B61-A4E8-BE97-5ADB-199F30E2E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CE5BEB85-6734-E243-2715-529A2E96C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92075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>
            <a:extLst>
              <a:ext uri="{FF2B5EF4-FFF2-40B4-BE49-F238E27FC236}">
                <a16:creationId xmlns:a16="http://schemas.microsoft.com/office/drawing/2014/main" id="{F0955803-E71D-D5F1-B8F5-CEAF12A5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92075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>
            <a:extLst>
              <a:ext uri="{FF2B5EF4-FFF2-40B4-BE49-F238E27FC236}">
                <a16:creationId xmlns:a16="http://schemas.microsoft.com/office/drawing/2014/main" id="{38F202F2-3CB9-CE3C-87A0-F2C293FE2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>
            <a:extLst>
              <a:ext uri="{FF2B5EF4-FFF2-40B4-BE49-F238E27FC236}">
                <a16:creationId xmlns:a16="http://schemas.microsoft.com/office/drawing/2014/main" id="{C160E861-4C79-BDC5-6487-BBF015C80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10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tx1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>
            <a:extLst>
              <a:ext uri="{FF2B5EF4-FFF2-40B4-BE49-F238E27FC236}">
                <a16:creationId xmlns:a16="http://schemas.microsoft.com/office/drawing/2014/main" id="{7F89E336-2398-5CA5-361D-AF1BFD01D3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08660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qs</a:t>
            </a:r>
          </a:p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sufficient quantity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id="{F18EA73A-D10D-8504-20FA-19E19FDBAF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267200"/>
            <a:ext cx="7543800" cy="1704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Quantum sufficiat - Latin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4A24C147-34D3-31F1-A540-52F10B07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0"/>
              <a:t>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DA6BC020-824E-36FE-68B5-B005AE8D0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12</a:t>
            </a:r>
          </a:p>
        </p:txBody>
      </p:sp>
      <p:sp>
        <p:nvSpPr>
          <p:cNvPr id="15363" name="WordArt 3">
            <a:extLst>
              <a:ext uri="{FF2B5EF4-FFF2-40B4-BE49-F238E27FC236}">
                <a16:creationId xmlns:a16="http://schemas.microsoft.com/office/drawing/2014/main" id="{BA136807-C61C-9945-391C-6C304BCA03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1371600"/>
            <a:ext cx="65532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qt</a:t>
            </a:r>
          </a:p>
          <a:p>
            <a:pPr algn="ctr"/>
            <a:r>
              <a:rPr lang="en-GB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quart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>
            <a:extLst>
              <a:ext uri="{FF2B5EF4-FFF2-40B4-BE49-F238E27FC236}">
                <a16:creationId xmlns:a16="http://schemas.microsoft.com/office/drawing/2014/main" id="{F349EA58-37B6-42C5-CAE7-A057320AA2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57338" y="2570163"/>
            <a:ext cx="6029325" cy="172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THE END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81D29262-56D3-22C7-0BAF-6BA7B816D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b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b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b="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D3B3234-DBA9-3BFB-D669-967462547C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7772400" cy="2743200"/>
          </a:xfrm>
        </p:spPr>
        <p:txBody>
          <a:bodyPr anchor="ctr"/>
          <a:lstStyle/>
          <a:p>
            <a:r>
              <a:rPr lang="en-US" altLang="en-US" sz="7200" b="1"/>
              <a:t>Medical</a:t>
            </a:r>
            <a:r>
              <a:rPr lang="en-US" altLang="en-US" sz="6600"/>
              <a:t> </a:t>
            </a:r>
            <a:r>
              <a:rPr lang="en-US" altLang="en-US" sz="8800" b="1"/>
              <a:t>Abbreviations</a:t>
            </a:r>
            <a:r>
              <a:rPr lang="en-US" altLang="en-US" sz="6600"/>
              <a:t> </a:t>
            </a:r>
            <a:r>
              <a:rPr lang="en-US" altLang="en-US" sz="7200" b="1"/>
              <a:t>#12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A4A1DD1-7939-4E2A-3F6E-96B0E86F9F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91000"/>
            <a:ext cx="6400800" cy="1752600"/>
          </a:xfrm>
        </p:spPr>
        <p:txBody>
          <a:bodyPr/>
          <a:lstStyle/>
          <a:p>
            <a:r>
              <a:rPr lang="en-US" altLang="en-US" sz="8000" b="1"/>
              <a:t>Numbers 1-12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rgbClr val="33CC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07801BE-FA2E-E4C3-F6F5-20215DED6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3581400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WordArt 4">
            <a:extLst>
              <a:ext uri="{FF2B5EF4-FFF2-40B4-BE49-F238E27FC236}">
                <a16:creationId xmlns:a16="http://schemas.microsoft.com/office/drawing/2014/main" id="{8D8864AB-B646-A460-DAB5-8F68167ED8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391400" cy="259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pt.</a:t>
            </a:r>
          </a:p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patient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15925ABA-D13C-6757-75D2-11D67419F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22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tx2"/>
                </a:solidFill>
              </a:rPr>
              <a:t>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E40942C-E145-E48A-F842-6BEDAFDC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00200"/>
            <a:ext cx="6705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b="0"/>
              <a:t> </a:t>
            </a:r>
          </a:p>
        </p:txBody>
      </p:sp>
      <p:sp>
        <p:nvSpPr>
          <p:cNvPr id="4099" name="WordArt 3">
            <a:extLst>
              <a:ext uri="{FF2B5EF4-FFF2-40B4-BE49-F238E27FC236}">
                <a16:creationId xmlns:a16="http://schemas.microsoft.com/office/drawing/2014/main" id="{91E2B3AA-1932-B546-1B15-A9DF8A417D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1524000"/>
            <a:ext cx="7315200" cy="3081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pulv.</a:t>
            </a:r>
          </a:p>
          <a:p>
            <a:pPr algn="ctr"/>
            <a:r>
              <a:rPr lang="en-GB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powder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F2C44837-A0D3-0E9F-CAA0-69930E75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0"/>
              <a:t>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3300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>
            <a:extLst>
              <a:ext uri="{FF2B5EF4-FFF2-40B4-BE49-F238E27FC236}">
                <a16:creationId xmlns:a16="http://schemas.microsoft.com/office/drawing/2014/main" id="{952CE7BE-7FA5-CFE7-05EF-E190832F4B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239000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" panose="02040604050505020304" pitchFamily="18" charset="0"/>
              </a:rPr>
              <a:t>pvt. </a:t>
            </a:r>
          </a:p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" panose="02040604050505020304" pitchFamily="18" charset="0"/>
              </a:rPr>
              <a:t>private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599BC35C-6F6C-7551-F600-AB4ED6919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chemeClr val="tx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>
            <a:extLst>
              <a:ext uri="{FF2B5EF4-FFF2-40B4-BE49-F238E27FC236}">
                <a16:creationId xmlns:a16="http://schemas.microsoft.com/office/drawing/2014/main" id="{36BF31D1-2613-242A-9296-D9B2A99B9B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7010400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Px</a:t>
            </a:r>
          </a:p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physical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BE2702BF-7AA5-0348-1ACB-9DD2503E3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6553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0AE50064-2B37-645B-66D3-8B5C590E0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>
            <a:extLst>
              <a:ext uri="{FF2B5EF4-FFF2-40B4-BE49-F238E27FC236}">
                <a16:creationId xmlns:a16="http://schemas.microsoft.com/office/drawing/2014/main" id="{23E8265A-F4A1-6D03-ED90-F32BA28949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1143000"/>
            <a:ext cx="78486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q.</a:t>
            </a:r>
          </a:p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every</a:t>
            </a:r>
          </a:p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Quaque-Latin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4E7EC30D-AC53-B107-C253-5F1237DF1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>
            <a:extLst>
              <a:ext uri="{FF2B5EF4-FFF2-40B4-BE49-F238E27FC236}">
                <a16:creationId xmlns:a16="http://schemas.microsoft.com/office/drawing/2014/main" id="{10704AA4-B91A-2247-6B96-9C3D1CA667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6329363" cy="4481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QA</a:t>
            </a:r>
          </a:p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quality assurance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6824580-F65E-08F6-C713-178E9D162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3300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>
            <a:extLst>
              <a:ext uri="{FF2B5EF4-FFF2-40B4-BE49-F238E27FC236}">
                <a16:creationId xmlns:a16="http://schemas.microsoft.com/office/drawing/2014/main" id="{7B73546C-7E3F-2461-EB2D-5C57AC752D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685800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qd </a:t>
            </a:r>
          </a:p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every day</a:t>
            </a:r>
          </a:p>
        </p:txBody>
      </p:sp>
      <p:sp>
        <p:nvSpPr>
          <p:cNvPr id="10243" name="WordArt 3">
            <a:extLst>
              <a:ext uri="{FF2B5EF4-FFF2-40B4-BE49-F238E27FC236}">
                <a16:creationId xmlns:a16="http://schemas.microsoft.com/office/drawing/2014/main" id="{9FFB532A-9EF3-070D-61E0-6922859CB8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3886200"/>
            <a:ext cx="6477000" cy="1104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Quaque die- Latin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31077102-2183-4EC1-849E-CEAF13A3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0">
                <a:solidFill>
                  <a:srgbClr val="FFFF00"/>
                </a:solidFill>
              </a:rPr>
              <a:t>7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163</Words>
  <Application>Microsoft Office PowerPoint</Application>
  <PresentationFormat>On-screen Show (4:3)</PresentationFormat>
  <Paragraphs>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Default Design</vt:lpstr>
      <vt:lpstr>PowerPoint Presentation</vt:lpstr>
      <vt:lpstr>Medical Abbreviations #12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Graves County High School</dc:creator>
  <cp:lastModifiedBy>Nayan GRIFFITHS</cp:lastModifiedBy>
  <cp:revision>19</cp:revision>
  <dcterms:created xsi:type="dcterms:W3CDTF">2001-11-07T19:13:21Z</dcterms:created>
  <dcterms:modified xsi:type="dcterms:W3CDTF">2023-03-14T11:10:13Z</dcterms:modified>
</cp:coreProperties>
</file>