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sldIdLst>
    <p:sldId id="275" r:id="rId2"/>
    <p:sldId id="276" r:id="rId3"/>
    <p:sldId id="271" r:id="rId4"/>
    <p:sldId id="273" r:id="rId5"/>
    <p:sldId id="274" r:id="rId6"/>
    <p:sldId id="258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7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215B6D9-BF9C-1305-DA27-C00F35D87C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5AB7BB2-7056-ADAF-7934-2BEC0FCC15F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BC3B5ED1-F2E1-E8A5-BC81-AE59E22A22B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91990E79-F061-FE8C-3672-C154795434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EA7E1E17-B628-DB24-8F19-CDBAFD6E5D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CF873B5E-5DD2-7A5F-A1A4-C9A2F94C3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B06E704-85B3-4568-8989-6AC915AFBD7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16BCF46-AF81-3E4F-47F9-56D8DB8B1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399CD-A203-4928-946E-29219880971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D18C3C12-DC61-2632-1027-A9322AD00B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5EF659D-4FB8-23BC-E1EB-12B415095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083A0D-69A8-45AF-6AD3-8E0894E16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FDC97-B201-4588-A19F-E16FCBCCEA1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9FEA301F-CCCD-9435-D950-5A62C8EC50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9F7C6C73-46F9-9AE3-49A7-80A0DD624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1A1D01-A1BA-55C5-34AB-C17DF4FA0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BF4C3-4C6C-4DF8-8C9C-F4B142CA8AD3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69F1A5B9-F76A-EFED-B348-74D3B13B0A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B4E451D-2960-6B4C-7492-2E76A2D16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5730E0-B984-BDA1-E341-6A124D830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FF88D-22A0-46D6-B5DF-0CEF7C22CF9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5B913A6F-84FA-3850-4DA0-3E24591AFD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EEDCA87-F77B-D278-9D25-D1151D7A1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F94D6F-D342-BEAB-E941-8B00BB799E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16B95-E0E6-49F1-A84E-AFA63686515F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3E3FBF3-5D30-CF90-F5AA-66DB9856F79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68FDAF0-5CE8-5118-82D5-C62997F8B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4FF65AC-08E6-E7AE-D861-7A80096B8F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C2E33-D53E-473F-804D-1A710BA0ED41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6DA9D31-1D84-CE1A-FD6D-B61B126E25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5144D43-89E1-6A64-B3CD-C6B50B659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F2ECFC-E5ED-4BA3-BCE8-5C5C47F4E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C60DC-8E4A-4E1B-B55A-1831DFF228B6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E8D8892-DC57-C35B-4AF8-2A20EA5907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CC55BD0-0497-F3B5-4BCB-32D98301C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C74FC2-0ECE-CC0F-433A-A563A70BE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56206-94EC-416D-B5FF-B6D3715C0A4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5143C3D-BFDD-E280-E839-DE48EA6D73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99F3E33-6F77-9399-851F-67EC579E9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3753C0F-1178-A52E-0D65-60C718782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57369-6537-47DC-B8A0-2EC9CC83F15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A0D08930-3599-E8D2-41ED-CAE42713FE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4E02A9B-6345-A57D-03A2-BD35BC0D0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2603FA9-94BD-4797-0A6F-4139A0AC85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4644F-EB87-49B0-9879-26077765A9DE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E49D999-323F-EC6E-6EF6-A76C0FEC5B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0EF5E1F-3349-4CE6-F30A-D58C3870A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1519DA-9E0B-B5A1-2602-5CF7E088B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00F78-1D89-48E0-86DB-C7A07ECEA9C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BD933674-A59F-4C72-F922-F7507EA321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607D8DB-818C-42B2-915A-213153932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2C5AB5-42E1-3883-6B40-E1B4D2DF6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2E5C6-B2B3-4A0A-A477-6DB296E1C9D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8C74FEF-1110-C0A3-CE13-25BD6BB7F0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D0FD70E-F9B4-1BD1-A9F3-138080EB6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B7F418-B541-C55C-C971-290C1F04B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595F7-78C1-4FA6-B59B-4681A0D6E5C9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E4BD84F-BC9E-0619-27EA-D85D2DAFEA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688EEDA-00F4-3206-723B-E0EF4912A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DBCC9C7-2C9A-7038-2F6B-41234304B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EF907-BAA2-47C8-A470-AE0D01A91C2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15C3332A-06D2-742C-6214-0FAA0DFD0F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A688E5A-1622-406E-847E-BB361CB3F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A25F76-A703-0EB0-DEF1-A034EA5A4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E19FE-E41D-4A5B-BF0A-3D7D989767F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1F463B7E-620C-60FA-A062-F0CAA2651E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58C5630-3768-48AF-182F-8450CE636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>
            <a:extLst>
              <a:ext uri="{FF2B5EF4-FFF2-40B4-BE49-F238E27FC236}">
                <a16:creationId xmlns:a16="http://schemas.microsoft.com/office/drawing/2014/main" id="{01A5EB09-7506-995B-752D-1C1E4157F13B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5299" name="Freeform 3">
              <a:extLst>
                <a:ext uri="{FF2B5EF4-FFF2-40B4-BE49-F238E27FC236}">
                  <a16:creationId xmlns:a16="http://schemas.microsoft.com/office/drawing/2014/main" id="{BE1C587D-A5E6-6068-5A6B-E59B0F6809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0" name="Freeform 4">
              <a:extLst>
                <a:ext uri="{FF2B5EF4-FFF2-40B4-BE49-F238E27FC236}">
                  <a16:creationId xmlns:a16="http://schemas.microsoft.com/office/drawing/2014/main" id="{A494F61E-8189-2430-9DAA-40471C7320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1" name="Freeform 5">
              <a:extLst>
                <a:ext uri="{FF2B5EF4-FFF2-40B4-BE49-F238E27FC236}">
                  <a16:creationId xmlns:a16="http://schemas.microsoft.com/office/drawing/2014/main" id="{D4DAE9E4-1347-973F-580C-9A11A15169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2" name="Freeform 6">
              <a:extLst>
                <a:ext uri="{FF2B5EF4-FFF2-40B4-BE49-F238E27FC236}">
                  <a16:creationId xmlns:a16="http://schemas.microsoft.com/office/drawing/2014/main" id="{E61FDE1D-2C4E-00AB-2653-D2AFCA361AF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3" name="Freeform 7">
              <a:extLst>
                <a:ext uri="{FF2B5EF4-FFF2-40B4-BE49-F238E27FC236}">
                  <a16:creationId xmlns:a16="http://schemas.microsoft.com/office/drawing/2014/main" id="{3485E51A-0B37-73AC-3A2C-3B4E7B15BE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4" name="Freeform 8">
              <a:extLst>
                <a:ext uri="{FF2B5EF4-FFF2-40B4-BE49-F238E27FC236}">
                  <a16:creationId xmlns:a16="http://schemas.microsoft.com/office/drawing/2014/main" id="{4C61CCF5-DAA6-618F-5124-D2E04C60A6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5" name="Freeform 9">
              <a:extLst>
                <a:ext uri="{FF2B5EF4-FFF2-40B4-BE49-F238E27FC236}">
                  <a16:creationId xmlns:a16="http://schemas.microsoft.com/office/drawing/2014/main" id="{EFC7B859-5444-65CD-C657-CE5E3EF208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6" name="Freeform 10">
              <a:extLst>
                <a:ext uri="{FF2B5EF4-FFF2-40B4-BE49-F238E27FC236}">
                  <a16:creationId xmlns:a16="http://schemas.microsoft.com/office/drawing/2014/main" id="{2BEB524D-12F9-EE76-EFA6-5C3BB9EED86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7" name="Freeform 11">
              <a:extLst>
                <a:ext uri="{FF2B5EF4-FFF2-40B4-BE49-F238E27FC236}">
                  <a16:creationId xmlns:a16="http://schemas.microsoft.com/office/drawing/2014/main" id="{0EE41055-A6CB-6F63-BA2A-B09E02D4EC4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8" name="Freeform 12">
              <a:extLst>
                <a:ext uri="{FF2B5EF4-FFF2-40B4-BE49-F238E27FC236}">
                  <a16:creationId xmlns:a16="http://schemas.microsoft.com/office/drawing/2014/main" id="{5B16EA16-EC86-763F-5BBF-16DD082DA34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09" name="Freeform 13">
              <a:extLst>
                <a:ext uri="{FF2B5EF4-FFF2-40B4-BE49-F238E27FC236}">
                  <a16:creationId xmlns:a16="http://schemas.microsoft.com/office/drawing/2014/main" id="{600DB6A8-1B96-9767-9515-D57670834E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0" name="Freeform 14">
              <a:extLst>
                <a:ext uri="{FF2B5EF4-FFF2-40B4-BE49-F238E27FC236}">
                  <a16:creationId xmlns:a16="http://schemas.microsoft.com/office/drawing/2014/main" id="{CFF19A21-F213-5B9C-35A4-972AEB9C7F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1" name="Freeform 15">
              <a:extLst>
                <a:ext uri="{FF2B5EF4-FFF2-40B4-BE49-F238E27FC236}">
                  <a16:creationId xmlns:a16="http://schemas.microsoft.com/office/drawing/2014/main" id="{A896EEF8-8853-7443-51B7-1C218304709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2" name="Freeform 16">
              <a:extLst>
                <a:ext uri="{FF2B5EF4-FFF2-40B4-BE49-F238E27FC236}">
                  <a16:creationId xmlns:a16="http://schemas.microsoft.com/office/drawing/2014/main" id="{D24A7315-452E-A04C-3980-6E631B8C50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13" name="Freeform 17">
              <a:extLst>
                <a:ext uri="{FF2B5EF4-FFF2-40B4-BE49-F238E27FC236}">
                  <a16:creationId xmlns:a16="http://schemas.microsoft.com/office/drawing/2014/main" id="{2308BD82-AD90-6550-84CD-84A2B248FF5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5314" name="Rectangle 18">
            <a:extLst>
              <a:ext uri="{FF2B5EF4-FFF2-40B4-BE49-F238E27FC236}">
                <a16:creationId xmlns:a16="http://schemas.microsoft.com/office/drawing/2014/main" id="{34E57DA9-3B71-6B72-1EC9-95B7C776E09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5315" name="Rectangle 19">
            <a:extLst>
              <a:ext uri="{FF2B5EF4-FFF2-40B4-BE49-F238E27FC236}">
                <a16:creationId xmlns:a16="http://schemas.microsoft.com/office/drawing/2014/main" id="{D52A7780-2322-39F1-7E6D-719F875241F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55316" name="Rectangle 20">
            <a:extLst>
              <a:ext uri="{FF2B5EF4-FFF2-40B4-BE49-F238E27FC236}">
                <a16:creationId xmlns:a16="http://schemas.microsoft.com/office/drawing/2014/main" id="{52B4DE5F-C17D-7195-24CE-55E7F2E012DA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F37CB083-BF78-E758-242F-DA14D77E23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5318" name="Rectangle 22">
            <a:extLst>
              <a:ext uri="{FF2B5EF4-FFF2-40B4-BE49-F238E27FC236}">
                <a16:creationId xmlns:a16="http://schemas.microsoft.com/office/drawing/2014/main" id="{61AD92FC-1491-1C7B-99CF-C5AEC97CF7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B71D60-672B-41D7-864E-88CEC6BCA17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CB31-0F59-FC68-F91C-448054D3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F4625D-8B8C-5828-CA9A-DBB412AAA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50AC3-5683-CDF0-FB7B-EE82B64D7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AF505-CB2E-FCC7-D97C-5B754441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F3A71-8887-07F4-8C47-4FE066E6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84422-81A5-4AC2-BD5E-FAA81B04BE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930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247F6-909D-3BAB-8BE2-79E8364E8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40B7D-5ECC-E6E4-E0F9-DF1B555D3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7A12-FE03-522A-27EC-462C59C1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BC84-8D3E-F0BD-0897-A9ACDA4E8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3E02-A624-B545-6138-B5D31DDD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013A7-B38F-447E-A0B5-A94AB5EE78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839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7E98-58BA-5777-C58A-1E4E74C8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57F2-6181-ABF9-6C21-3C9107B734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0E37A-545A-A4C0-3972-78222562E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5826-3E80-11CC-7DC1-ED9C965B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648F8-A2A4-52D8-97D0-AB8A4215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F8379-077E-07E9-D569-C71C37F5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023466-EDCE-427C-8161-12AD1A4B3E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450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9293-2B9E-58D3-223B-3AC32843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B73B-3826-093F-446A-C86EA71F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8EEF3-81A1-514D-6777-EFDA5105F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6E4E2-C0D1-ECA7-4E93-A31A8A0F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E0F99-FAAD-6F50-CE73-84835301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EF199-6A8E-4198-A4D4-38F40227B5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857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FD2A-CB5E-3985-77AB-58C8AD78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55099-8967-6A85-DA5E-26C2C290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65301-248F-10F7-EDB6-B9C3088F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FFD2-9087-62FC-26FB-B4B48F86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245D-1B8C-F3E0-D124-499CEC83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F9D43-54A2-4DA5-AB67-C354FC1987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12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AFA2-7A11-6A8F-713A-75057AEE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85BF6-6254-9843-AD99-4FE91A503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F57F8-33C6-18DF-8F87-42AA3AB1A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B9D00-0736-0F41-E3DE-30E0C050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B8357-1ECC-4080-FCB7-053C7E1C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72BC0-0054-B90C-244A-E13ED93B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154D9-C625-4B71-8158-CB8D176283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52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774EC-D483-3F98-5F12-896088E2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4911-88A2-D48A-F127-35F04A9C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36B843-52CB-988F-3C88-2FE2ADD2D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0C62D-0F76-3FF1-ACF6-21BB11173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A9789-1884-022C-0A31-48914D622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081701-C825-FC8D-C3AF-5098FCDE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B3631-13B4-9750-2FDA-EC9A337A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BDC594-D83E-8A59-537B-2AA14509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D4379-A97C-4A7B-A832-59AC2EEEC1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176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850B-2B24-EDF7-7322-B488A01C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F628D-8767-EA3D-60CE-01D59921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E8E6D-5347-F1DA-C6CB-31BB1D17D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4D739-CBA5-832E-96E5-8E28F2DA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072-6929-44E1-9A52-B80D4EAF59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03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4D880-C931-4F7A-8ADB-1ACF130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B6CCD2-E7A5-2210-5234-F09A2CAF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A0D31-00E7-FD00-5315-5C7055BA3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4AEB1-9631-42D0-B3E6-853D98DCE0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91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EB0D-FF69-CBC1-ACF9-DF45F077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C336-3372-DD3C-BB3B-F4FAED31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9F7D1-3A0B-1201-C3A0-8ABE5FB01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9F796-83A2-3528-8F20-7D34D5045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8DE3C-774F-1B92-E0FD-5889D0A0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5AA57-9261-1059-1FF0-00B05980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4E90-8F84-4AD0-B799-3EC9296A26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348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CADB-271E-FAC5-F8E5-DE839572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2A788-6B50-2380-486E-FC222F0F5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20824-AE67-D53A-41BF-3F4D4CF76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E8E88-B3E9-32D7-EC04-2CA792E9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E199A-D065-8B7A-741A-C766C755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E27F7-87EC-4E9A-A637-0DC970C7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F4FB1-B7CA-4A31-89B6-EF665C8AAB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134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2156F592-CBE4-6783-1C56-E73C8BD23CBF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4275" name="Freeform 3">
              <a:extLst>
                <a:ext uri="{FF2B5EF4-FFF2-40B4-BE49-F238E27FC236}">
                  <a16:creationId xmlns:a16="http://schemas.microsoft.com/office/drawing/2014/main" id="{0B9B5567-59FE-04D4-F749-827A40FFBA2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76" name="Freeform 4">
              <a:extLst>
                <a:ext uri="{FF2B5EF4-FFF2-40B4-BE49-F238E27FC236}">
                  <a16:creationId xmlns:a16="http://schemas.microsoft.com/office/drawing/2014/main" id="{E850C747-CDE0-3149-5234-EA67C775D48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77" name="Freeform 5">
              <a:extLst>
                <a:ext uri="{FF2B5EF4-FFF2-40B4-BE49-F238E27FC236}">
                  <a16:creationId xmlns:a16="http://schemas.microsoft.com/office/drawing/2014/main" id="{048FD6C0-018E-4721-9174-878F558448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78" name="Freeform 6">
              <a:extLst>
                <a:ext uri="{FF2B5EF4-FFF2-40B4-BE49-F238E27FC236}">
                  <a16:creationId xmlns:a16="http://schemas.microsoft.com/office/drawing/2014/main" id="{BC84EF43-911F-D762-C98A-2B77045AE87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79" name="Freeform 7">
              <a:extLst>
                <a:ext uri="{FF2B5EF4-FFF2-40B4-BE49-F238E27FC236}">
                  <a16:creationId xmlns:a16="http://schemas.microsoft.com/office/drawing/2014/main" id="{FFD273B0-F156-C360-98FE-BE1AAC77D6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0" name="Freeform 8">
              <a:extLst>
                <a:ext uri="{FF2B5EF4-FFF2-40B4-BE49-F238E27FC236}">
                  <a16:creationId xmlns:a16="http://schemas.microsoft.com/office/drawing/2014/main" id="{329FC5DC-27C7-AC75-BC86-E76E75E1D03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1" name="Freeform 9">
              <a:extLst>
                <a:ext uri="{FF2B5EF4-FFF2-40B4-BE49-F238E27FC236}">
                  <a16:creationId xmlns:a16="http://schemas.microsoft.com/office/drawing/2014/main" id="{F642CE3D-2093-ADCB-36D6-15D26D7034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2" name="Freeform 10">
              <a:extLst>
                <a:ext uri="{FF2B5EF4-FFF2-40B4-BE49-F238E27FC236}">
                  <a16:creationId xmlns:a16="http://schemas.microsoft.com/office/drawing/2014/main" id="{F5B0C50E-55B1-D1AB-DE7E-A4F447D3F0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3" name="Freeform 11">
              <a:extLst>
                <a:ext uri="{FF2B5EF4-FFF2-40B4-BE49-F238E27FC236}">
                  <a16:creationId xmlns:a16="http://schemas.microsoft.com/office/drawing/2014/main" id="{29E1F4B0-AEE9-0D14-0B27-1C73EC4ADD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4" name="Freeform 12">
              <a:extLst>
                <a:ext uri="{FF2B5EF4-FFF2-40B4-BE49-F238E27FC236}">
                  <a16:creationId xmlns:a16="http://schemas.microsoft.com/office/drawing/2014/main" id="{119165C1-BEEF-BD19-45D9-C1F04B1A84C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5" name="Freeform 13">
              <a:extLst>
                <a:ext uri="{FF2B5EF4-FFF2-40B4-BE49-F238E27FC236}">
                  <a16:creationId xmlns:a16="http://schemas.microsoft.com/office/drawing/2014/main" id="{CC6480E0-CBAC-D4C9-2231-E577486DC87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6" name="Freeform 14">
              <a:extLst>
                <a:ext uri="{FF2B5EF4-FFF2-40B4-BE49-F238E27FC236}">
                  <a16:creationId xmlns:a16="http://schemas.microsoft.com/office/drawing/2014/main" id="{26C19C81-56B3-2F10-FB37-FBE79FCCA1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7" name="Freeform 15">
              <a:extLst>
                <a:ext uri="{FF2B5EF4-FFF2-40B4-BE49-F238E27FC236}">
                  <a16:creationId xmlns:a16="http://schemas.microsoft.com/office/drawing/2014/main" id="{99F7EA6D-6F5C-8847-6DF8-21C376B0FF4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8" name="Freeform 16">
              <a:extLst>
                <a:ext uri="{FF2B5EF4-FFF2-40B4-BE49-F238E27FC236}">
                  <a16:creationId xmlns:a16="http://schemas.microsoft.com/office/drawing/2014/main" id="{6AAD4800-5A86-83AA-4866-4887DF52E70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289" name="Freeform 17">
              <a:extLst>
                <a:ext uri="{FF2B5EF4-FFF2-40B4-BE49-F238E27FC236}">
                  <a16:creationId xmlns:a16="http://schemas.microsoft.com/office/drawing/2014/main" id="{E1893ACC-C42B-E77E-BF4B-3BAFD4987A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4290" name="Rectangle 18">
            <a:extLst>
              <a:ext uri="{FF2B5EF4-FFF2-40B4-BE49-F238E27FC236}">
                <a16:creationId xmlns:a16="http://schemas.microsoft.com/office/drawing/2014/main" id="{066BB4B5-9B81-7DA0-F48F-2EB0E5F26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4291" name="Rectangle 19">
            <a:extLst>
              <a:ext uri="{FF2B5EF4-FFF2-40B4-BE49-F238E27FC236}">
                <a16:creationId xmlns:a16="http://schemas.microsoft.com/office/drawing/2014/main" id="{65B98769-7965-D3BD-DDB1-AA069DCBC8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54292" name="Rectangle 20">
            <a:extLst>
              <a:ext uri="{FF2B5EF4-FFF2-40B4-BE49-F238E27FC236}">
                <a16:creationId xmlns:a16="http://schemas.microsoft.com/office/drawing/2014/main" id="{5619F877-F3D3-BA72-6151-E9301A7979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54293" name="Rectangle 21">
            <a:extLst>
              <a:ext uri="{FF2B5EF4-FFF2-40B4-BE49-F238E27FC236}">
                <a16:creationId xmlns:a16="http://schemas.microsoft.com/office/drawing/2014/main" id="{3A00AFDA-9765-753D-10B3-B72B2D7167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BA37B35-E4A1-41E4-A581-4C42F107713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4294" name="Rectangle 22">
            <a:extLst>
              <a:ext uri="{FF2B5EF4-FFF2-40B4-BE49-F238E27FC236}">
                <a16:creationId xmlns:a16="http://schemas.microsoft.com/office/drawing/2014/main" id="{DE8EBD0A-212D-0E2B-04DA-AD65401EF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>
            <a:extLst>
              <a:ext uri="{FF2B5EF4-FFF2-40B4-BE49-F238E27FC236}">
                <a16:creationId xmlns:a16="http://schemas.microsoft.com/office/drawing/2014/main" id="{392751C8-1BCA-90D9-A3D5-A61F345A35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5100">
                <a:latin typeface="Comic Sans MS" panose="030F0702030302020204" pitchFamily="66" charset="0"/>
              </a:rPr>
              <a:t>How do changes in the environment affect organisms?</a:t>
            </a:r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66F9294B-AB68-217D-3509-D0A4FD7CA355}"/>
              </a:ext>
            </a:extLst>
          </p:cNvPr>
          <p:cNvPicPr>
            <a:picLocks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4113" y="3733800"/>
            <a:ext cx="1755775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8F8BA4D-E496-B31C-57E8-8F357DD00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Wilderbeast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1D645C7A-DDDE-4E74-A10D-3F51F26AA72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3419475" cy="4465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Wilderbeast </a:t>
            </a:r>
            <a:r>
              <a:rPr lang="en-GB" altLang="en-US" u="sng">
                <a:solidFill>
                  <a:srgbClr val="CC0000"/>
                </a:solidFill>
                <a:latin typeface="Comic Sans MS" panose="030F0702030302020204" pitchFamily="66" charset="0"/>
              </a:rPr>
              <a:t>migrate.</a:t>
            </a:r>
          </a:p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They travel hundreds of miles every winter looking for grass to eat.</a:t>
            </a:r>
          </a:p>
          <a:p>
            <a:pPr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Grass will only grow where it rains.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FFE90F8-8B5C-AE5A-31BB-285F9F30CA8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2FDFBDCB-78E3-FA01-5FEA-B3F78603F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5256213" cy="46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21B0CBE4-5642-315E-621C-56C89EEA0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944D6FC5-5699-25E9-5EEB-A7D6D573026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038600" cy="5360988"/>
          </a:xfrm>
        </p:spPr>
        <p:txBody>
          <a:bodyPr/>
          <a:lstStyle/>
          <a:p>
            <a:endParaRPr lang="en-US" altLang="en-US" sz="280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C51BB399-9F28-BE7E-A59B-00C70632E7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>
                <a:latin typeface="Comic Sans MS" panose="030F0702030302020204" pitchFamily="66" charset="0"/>
              </a:rPr>
              <a:t>Some insects spend winter in protective cases called pupua.</a:t>
            </a:r>
          </a:p>
          <a:p>
            <a:endParaRPr lang="en-GB" altLang="en-US" sz="2800">
              <a:latin typeface="Comic Sans MS" panose="030F0702030302020204" pitchFamily="66" charset="0"/>
            </a:endParaRPr>
          </a:p>
          <a:p>
            <a:r>
              <a:rPr lang="en-GB" altLang="en-US" sz="2800">
                <a:latin typeface="Comic Sans MS" panose="030F0702030302020204" pitchFamily="66" charset="0"/>
              </a:rPr>
              <a:t>This butterfly is emerging from a pupa.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A2418507-3453-C77D-415F-CD978419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859338" cy="47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9B1A4DA-4735-8806-D953-BA4262B65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552450"/>
            <a:ext cx="7931150" cy="847725"/>
          </a:xfrm>
        </p:spPr>
        <p:txBody>
          <a:bodyPr/>
          <a:lstStyle/>
          <a:p>
            <a:r>
              <a:rPr lang="en-GB" altLang="en-US" sz="4000">
                <a:latin typeface="Comic Sans MS" panose="030F0702030302020204" pitchFamily="66" charset="0"/>
              </a:rPr>
              <a:t>Some plants store their food for winter underground in their roots and stems.</a:t>
            </a:r>
            <a:r>
              <a:rPr lang="en-GB" altLang="en-US" sz="4000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BC4960A-13FF-0B0C-9AB4-28B983268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43E2E52-5F97-425C-AE54-835A8DC8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913562" cy="480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D8CDEED2-A9A5-34F1-F68B-3C9E33E1E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68110480-D25A-DE26-0F7A-2B5108BF68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4886A751-3567-8516-7EAC-98BAF87E0D2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>
                <a:latin typeface="Comic Sans MS" panose="030F0702030302020204" pitchFamily="66" charset="0"/>
              </a:rPr>
              <a:t>Squirrels store foods like nuts in the autumn to eat during the winter when there is not much food around.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468CB19-77AA-3453-BFC5-1A53DD3C7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664075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>
            <a:extLst>
              <a:ext uri="{FF2B5EF4-FFF2-40B4-BE49-F238E27FC236}">
                <a16:creationId xmlns:a16="http://schemas.microsoft.com/office/drawing/2014/main" id="{35C2282A-E901-5171-A9C3-8D41E769E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2000">
                <a:latin typeface="Comic Sans MS" panose="030F0702030302020204" pitchFamily="66" charset="0"/>
              </a:rPr>
              <a:t>Some animals like tortoises, hedgehogs and bears, cannot store food to keep them warm. Instead they go to sleep in a warm sheltered place, such as undera pile of old leaves or inside an old tree trunk. This is called </a:t>
            </a:r>
            <a:r>
              <a:rPr lang="en-GB" altLang="en-US" sz="2000">
                <a:solidFill>
                  <a:srgbClr val="CC0000"/>
                </a:solidFill>
                <a:latin typeface="Comic Sans MS" panose="030F0702030302020204" pitchFamily="66" charset="0"/>
              </a:rPr>
              <a:t>hibernation.</a:t>
            </a:r>
            <a:endParaRPr lang="en-GB" altLang="en-US" sz="2000">
              <a:latin typeface="Comic Sans MS" panose="030F0702030302020204" pitchFamily="66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D67229EE-A115-9C85-B45B-81AF5C6D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628775"/>
            <a:ext cx="3697287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C0F6934D-AF10-D23D-072C-EA2D7218351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550" y="1557338"/>
            <a:ext cx="3716338" cy="467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B73CCC53-62AE-D0C7-839B-3C9DBD6E7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94316038-4F68-2F1A-E0E5-C49E846080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5100"/>
              <a:t>Living things are adapted to daily changes in their habitat…………….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2FC28A9F-4284-650B-2C55-4827CE6D72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289E8F4-D799-775D-109D-DA1CF10D9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Daily changes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F34E72F-F850-0A89-517C-CD81C5C57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  <a:p>
            <a:pPr>
              <a:lnSpc>
                <a:spcPct val="90000"/>
              </a:lnSpc>
            </a:pPr>
            <a:r>
              <a:rPr lang="en-GB" altLang="en-US"/>
              <a:t>Flowers open and close</a:t>
            </a: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8FAA66A-566F-FF0C-05FB-D80FE7C6E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8208963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6FC22D0-C11F-70AC-A21C-987F8CF4C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Daily changes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38348C2C-DDAE-B190-B7EC-D6ACE4BB8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endParaRPr lang="en-GB" altLang="en-US" sz="2400"/>
          </a:p>
          <a:p>
            <a:pPr>
              <a:lnSpc>
                <a:spcPct val="90000"/>
              </a:lnSpc>
            </a:pPr>
            <a:r>
              <a:rPr lang="en-GB" altLang="en-US" sz="2400"/>
              <a:t>Sea anemones pull in their tentacles when the tide goes out to stop them drying out.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148F60E0-B191-FBF4-A9D7-4700AACE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575">
            <a:off x="971550" y="1268413"/>
            <a:ext cx="7200900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id="{DB382159-A629-3D34-2487-78BA1E32F9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060575"/>
            <a:ext cx="7772400" cy="1828800"/>
          </a:xfrm>
        </p:spPr>
        <p:txBody>
          <a:bodyPr/>
          <a:lstStyle/>
          <a:p>
            <a:r>
              <a:rPr lang="en-GB" altLang="en-US" sz="5100">
                <a:latin typeface="Comic Sans MS" panose="030F0702030302020204" pitchFamily="66" charset="0"/>
              </a:rPr>
              <a:t>Living things are adapted to seasonal changes in their habitat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04FA8D68-3905-90C8-F2D3-27758B6DEE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69157F9-97EE-F96F-CA91-14BF8BD1A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Seasonal changes in a garden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3787DC1-FF97-4FBD-8704-F3C2445EDD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A garden in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800"/>
              <a:t>the summer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344D1FEB-DE6A-4566-4643-765FE3677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4427538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10AFDB3E-50F5-C967-EACE-0D24D02A87A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4284662" cy="4284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99D1ECCD-3895-AB5A-722F-F37D045199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woodland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9A28E66-63EB-86B1-A244-FD9DA2AEC5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A woodland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2800"/>
              <a:t>in spring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6254967B-E97F-EA5F-C730-FCE00615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00213"/>
            <a:ext cx="4194175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51785032-CB0E-AF4D-97F5-7240CF9E4C5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687513"/>
            <a:ext cx="4176712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22A260C-9124-E9B3-CF57-5411C1A5B0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Arctic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638CA9EA-01C0-266D-11D0-E5E50250C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410686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D2F3047E-6219-F306-FCE8-E976C19E8EA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630363"/>
            <a:ext cx="4176712" cy="4251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2ED69BB-4014-97A1-52CA-13B64C031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Seashore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6D8947A0-0FF7-8152-D8BC-11CAFBA18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4392613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E4EA021F-685A-2EFC-CF29-EFD85521A22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4195762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7">
      <a:dk1>
        <a:srgbClr val="336699"/>
      </a:dk1>
      <a:lt1>
        <a:srgbClr val="F8F8F8"/>
      </a:lt1>
      <a:dk2>
        <a:srgbClr val="003366"/>
      </a:dk2>
      <a:lt2>
        <a:srgbClr val="D1DDD4"/>
      </a:lt2>
      <a:accent1>
        <a:srgbClr val="3399FF"/>
      </a:accent1>
      <a:accent2>
        <a:srgbClr val="006699"/>
      </a:accent2>
      <a:accent3>
        <a:srgbClr val="AAADB8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79</TotalTime>
  <Words>267</Words>
  <Application>Microsoft Office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Verdana</vt:lpstr>
      <vt:lpstr>Wingdings</vt:lpstr>
      <vt:lpstr>Comic Sans MS</vt:lpstr>
      <vt:lpstr>Cliff</vt:lpstr>
      <vt:lpstr>How do changes in the environment affect organisms?</vt:lpstr>
      <vt:lpstr>Living things are adapted to daily changes in their habitat…………….</vt:lpstr>
      <vt:lpstr>Daily changes</vt:lpstr>
      <vt:lpstr>Daily changes</vt:lpstr>
      <vt:lpstr>Living things are adapted to seasonal changes in their habitat</vt:lpstr>
      <vt:lpstr>Seasonal changes in a garden</vt:lpstr>
      <vt:lpstr>A woodland</vt:lpstr>
      <vt:lpstr>The Arctic</vt:lpstr>
      <vt:lpstr>The Seashore</vt:lpstr>
      <vt:lpstr>Wilderbeast</vt:lpstr>
      <vt:lpstr>PowerPoint Presentation</vt:lpstr>
      <vt:lpstr>Some plants store their food for winter underground in their roots and stems. </vt:lpstr>
      <vt:lpstr>PowerPoint Presentation</vt:lpstr>
      <vt:lpstr>Some animals like tortoises, hedgehogs and bears, cannot store food to keep them warm. Instead they go to sleep in a warm sheltered place, such as undera pile of old leaves or inside an old tree trunk. This is called hibernation.</vt:lpstr>
      <vt:lpstr>PowerPoint Presentation</vt:lpstr>
    </vt:vector>
  </TitlesOfParts>
  <Company>Wirral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Bella Griffiths</dc:creator>
  <cp:lastModifiedBy>Nayan GRIFFITHS</cp:lastModifiedBy>
  <cp:revision>44</cp:revision>
  <dcterms:created xsi:type="dcterms:W3CDTF">2003-09-23T20:31:09Z</dcterms:created>
  <dcterms:modified xsi:type="dcterms:W3CDTF">2023-03-14T11:14:55Z</dcterms:modified>
</cp:coreProperties>
</file>