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84" r:id="rId2"/>
    <p:sldId id="256" r:id="rId3"/>
    <p:sldId id="289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0F515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0" autoAdjust="0"/>
    <p:restoredTop sz="79967" autoAdjust="0"/>
  </p:normalViewPr>
  <p:slideViewPr>
    <p:cSldViewPr>
      <p:cViewPr varScale="1">
        <p:scale>
          <a:sx n="87" d="100"/>
          <a:sy n="87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E912CD2-EE33-19CF-EA92-362A5281D3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6C7168-F3D7-802A-A395-E45A94D639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656C7D1A-01D0-7C26-7771-93AF83465D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6C828CF-B848-4BFE-BEFF-B7B3F07A7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C6A1E8E-7080-4370-B4B2-147C9A0BC5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97D6458-9034-1306-0C2E-679589B71D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CF8140E-9C63-896B-AF6E-01A412E4ED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D7ECF7EE-E460-1410-436F-B1E84666C84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E0113A6F-710F-732E-5CFC-DD3E534978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E59082E1-5311-AA74-8890-6C8A2B0D73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DB7FF9D-6DEB-8811-55C7-E52A53CF9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028BA16-7523-46B7-9E77-FACBC4CE399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4E891CB2-27E3-B800-97FE-900C64E1696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44BC22F6-28C5-406F-88E9-7F6F50FA90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4">
              <a:extLst>
                <a:ext uri="{FF2B5EF4-FFF2-40B4-BE49-F238E27FC236}">
                  <a16:creationId xmlns:a16="http://schemas.microsoft.com/office/drawing/2014/main" id="{F440B4BA-AD4D-2EA0-DF6A-4DAED163B5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B3E24601-7D3B-10A2-ADDA-1B72EE5785D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F2DA107-CD08-0E2F-2481-EDDB7665D7F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FAA6C0F-B3C2-2DA4-623D-18A5D0E25D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1F7058CD-A62B-0CE1-1FC5-014558BA29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205BB7-9D26-4F37-B5B6-BF5DBBA0A5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71ECF785-CC61-F94C-AC34-64B1217EE9C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1F7D-C2FD-1DA4-BFB4-E744B49F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5A86D-239E-895D-8649-3D40067D5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0008-4E24-A3B7-4AB2-740418D4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6DEAC-2972-E43E-2879-9855C9E1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A0A3-B4DB-9574-1800-14A4E102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2D9D7-523F-4778-B283-9E39883C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5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CE1A1-D1EA-C86E-F2DC-4B5F10E30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0A5CB-52E3-92DA-58C5-1FB49F118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86F3-F22C-1CEC-094C-246731B5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7E16C-BE48-3E1F-310B-B29D2B34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B8AB-2038-1A4A-49E4-B858B798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2EAFD-E167-4908-A814-94DE0F30B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98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8A0F-55F0-7157-9760-36395896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30922-ADE4-0755-877E-2FFD15FF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EEDAE-748C-10F6-0E5E-DA01CFA1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ADC8-51A7-31A6-F01A-81569176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0FA1-71E5-A427-C95A-F568EBA0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8F095-871F-4550-87EC-745A26DB4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6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D7B9-E5E2-75DB-EC0F-DFD24925C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27CFA-131B-8CCB-360E-E9761018A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8703-2462-69AE-6E0F-303C9B05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30D9-4201-5090-C43D-B2080D5C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B787-067A-9F10-315E-026CFD37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A2C63-A3B8-455A-BAF3-678D6587C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43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9E615-08CD-6BE7-2651-8C7139DC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CFCED-8960-CB14-4B6C-2C0E1AF91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5CA95-FB6F-E2C0-0978-60283161D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07037-EFB7-311E-0A6D-6B5F8E14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D022D-8E2E-93DA-AF03-EAB861B2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03080-26B2-B216-19BB-C7902E24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44D14-5B26-4B07-8E00-9977AC4A7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82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6417-50BD-F22F-0617-0B95E55E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94BA1-4FC7-A52E-ED0D-61F5B67B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DA99D-DC61-1803-EB4B-167260D38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66C6F-EC02-835F-5EDE-4CED230EA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F0D6A-92BC-47FC-FECD-15FD97A38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08D54-1B1D-7410-2635-D1CD7CB6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6D09A-500E-8D78-E59A-33C08905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E9617-3DA2-3907-46D1-F4122A27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83609-F0D9-437F-A27D-30D6F0EF1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72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8BD3-9C3A-305C-6757-A7E0B5B4F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225A2-2E87-0142-8257-C0CFE664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BF474-8464-73C5-2A87-72ACFB8F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78146-1D99-193A-808B-5CE129AA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EEAEC-5932-4123-B9BC-01215DDF5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2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77295-58A0-C82F-B043-71DFE966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7352E-6D3D-DD65-94AF-05BCEB7F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6F92B-12DF-6426-34A8-241D3AC4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47A9D-510B-4EBD-AF1F-C9953A97B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6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A893-4085-8383-A324-18BDF14C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1394-1067-C208-DFAA-3B1715519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6EACB-D677-6FBD-7C81-B5478235A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1B536-42B3-DC08-F49B-825F0BF8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7F790-1DA4-2370-67AB-8762CFB6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F93EA-DF7F-9D27-5908-CE3EAEEB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9E6A7-EB93-49AA-9611-0A1B4D629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2F26B-6553-1855-60F5-779C2F21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EA581-ED1D-FE1F-526A-1064CE270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B7022-B807-AA25-D923-A1E741C03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E242F-7A36-6098-2EC0-697E3C56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8D3F8-2B33-FFF6-5336-2E8C45B7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55168-0FF3-81DE-DD99-F7E53EAE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7607-6531-4290-9534-6D7DFA28C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44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446B1B3A-15B1-8543-EBCF-5646D80A8F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F54F330-17F5-1133-2846-7CCC23B452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88" name="Freeform 4">
              <a:extLst>
                <a:ext uri="{FF2B5EF4-FFF2-40B4-BE49-F238E27FC236}">
                  <a16:creationId xmlns:a16="http://schemas.microsoft.com/office/drawing/2014/main" id="{1C35FB7B-6C88-55FC-5665-CB709F5695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8621B7D-1B2F-2DE0-725F-8E7BA18B6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6C7590B-52A4-AEE7-EE8C-BB741A3A7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7C2AFFA-853D-FE1B-621D-AD01FB1F0D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BBD8A4EC-BF24-329C-42E7-870B8BEF3D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BBE2DF01-5F64-F000-06E3-67FAC6329F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EB46027-7E26-4513-9350-54A7B4F8C7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9C02AF9-3B26-91FA-F923-16D9B9612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81620DD-41B7-A454-1508-23A6E9614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0066FF"/>
                </a:solidFill>
              </a:rPr>
              <a:t>Convex lenses bring rays to a focus.The more curved the lens , the quicker the rays are focussed.</a:t>
            </a:r>
          </a:p>
          <a:p>
            <a:r>
              <a:rPr lang="en-GB" altLang="en-US" sz="4000">
                <a:solidFill>
                  <a:srgbClr val="0066FF"/>
                </a:solidFill>
              </a:rPr>
              <a:t>Concave lenses make rays spread out.The more curved the lens ,the more the rays spread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D1BC041E-8F13-D2EE-31B0-E3EAC6573440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1066800" y="64135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EEC1FC1-3E9E-0DF2-91EA-FFB0022B9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FF2B135-930E-AB29-5300-B72402B88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4400">
                <a:solidFill>
                  <a:srgbClr val="0066FF"/>
                </a:solidFill>
              </a:rPr>
              <a:t>Long sighted people can only focus on far away objects.The eye behaves normally.When viewing nearby objects ,the lens brings the rays of light to a focus beyond the retina.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4" grpId="2"/>
      <p:bldP spid="2054" grpId="3"/>
      <p:bldP spid="2055" grpId="0" build="p"/>
      <p:bldP spid="2055" grpId="1" build="p"/>
      <p:bldP spid="2055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303BD96-008A-F8AD-C665-99A2AF1F4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A9F06A-08F2-BD55-3FC6-EB07D37DD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FF"/>
                </a:solidFill>
              </a:rPr>
              <a:t>This is rectified by putting a convex lens in front of the eye.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2DA430E-C518-0F8A-0EE6-84320AE45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5D3663C-3F1F-DA04-CD0C-E18086364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600">
                <a:solidFill>
                  <a:srgbClr val="0066FF"/>
                </a:solidFill>
              </a:rPr>
              <a:t>Short sighted people can only focus on nearby objects.The eye works normally.</a:t>
            </a:r>
          </a:p>
          <a:p>
            <a:r>
              <a:rPr lang="en-GB" altLang="en-US" sz="3600">
                <a:solidFill>
                  <a:srgbClr val="0066FF"/>
                </a:solidFill>
              </a:rPr>
              <a:t>With nearby objects, the lens brings the rays to a focus before the retina.This is corrected by putting a concave lens in front of the eye.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1F69FF-858C-4F9E-5D4E-A82AA5252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7B6F871-8C9C-35FD-1F07-51768F5FF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0066FF"/>
                </a:solidFill>
              </a:rPr>
              <a:t>The focal length of a lens is the length from the middle of the lens where the rays come to a focus.</a:t>
            </a:r>
          </a:p>
          <a:p>
            <a:r>
              <a:rPr lang="en-GB" altLang="en-US" sz="4000">
                <a:solidFill>
                  <a:srgbClr val="0066FF"/>
                </a:solidFill>
              </a:rPr>
              <a:t>Fibre optical cables are cold light sources because no heat energy is produced in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78ACF8F-8E3A-BA34-35DB-88F83D2F6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HEALTH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9C99AE9-FDD6-F8D4-F6C1-802F60FE1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0066FF"/>
                </a:solidFill>
              </a:rPr>
              <a:t>An endoscope consists of two bundles of optical fibres.The first takes light down inside a patients body to illuminate a source of concern.The second takes light to the surgeon`s eye via a lens and camera.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5B4A35F-7E96-A554-DBF3-492560DD0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F8B8DEB-63FF-7E71-4CEE-6B91FB767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564</TotalTime>
  <Words>222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Slit</vt:lpstr>
      <vt:lpstr>HEALTH</vt:lpstr>
      <vt:lpstr>HEALTH</vt:lpstr>
      <vt:lpstr>HEALTH</vt:lpstr>
      <vt:lpstr>HEALTH</vt:lpstr>
      <vt:lpstr>HEALTH</vt:lpstr>
      <vt:lpstr>HEALTH</vt:lpstr>
      <vt:lpstr>PowerPoint Presentation</vt:lpstr>
    </vt:vector>
  </TitlesOfParts>
  <Company>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lenses</dc:title>
  <dc:creator>wallan</dc:creator>
  <cp:lastModifiedBy>Nayan GRIFFITHS</cp:lastModifiedBy>
  <cp:revision>28</cp:revision>
  <dcterms:created xsi:type="dcterms:W3CDTF">2005-03-30T17:42:04Z</dcterms:created>
  <dcterms:modified xsi:type="dcterms:W3CDTF">2023-03-13T11:02:48Z</dcterms:modified>
</cp:coreProperties>
</file>