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5"/>
  </p:notesMasterIdLst>
  <p:handoutMasterIdLst>
    <p:handoutMasterId r:id="rId36"/>
  </p:handoutMasterIdLst>
  <p:sldIdLst>
    <p:sldId id="277" r:id="rId2"/>
    <p:sldId id="278" r:id="rId3"/>
    <p:sldId id="286" r:id="rId4"/>
    <p:sldId id="287" r:id="rId5"/>
    <p:sldId id="283" r:id="rId6"/>
    <p:sldId id="306" r:id="rId7"/>
    <p:sldId id="289" r:id="rId8"/>
    <p:sldId id="281" r:id="rId9"/>
    <p:sldId id="285" r:id="rId10"/>
    <p:sldId id="282" r:id="rId11"/>
    <p:sldId id="284" r:id="rId12"/>
    <p:sldId id="290" r:id="rId13"/>
    <p:sldId id="288" r:id="rId14"/>
    <p:sldId id="280" r:id="rId15"/>
    <p:sldId id="291" r:id="rId16"/>
    <p:sldId id="315" r:id="rId17"/>
    <p:sldId id="303" r:id="rId18"/>
    <p:sldId id="314" r:id="rId19"/>
    <p:sldId id="307" r:id="rId20"/>
    <p:sldId id="311" r:id="rId21"/>
    <p:sldId id="312" r:id="rId22"/>
    <p:sldId id="319" r:id="rId23"/>
    <p:sldId id="292" r:id="rId24"/>
    <p:sldId id="316" r:id="rId25"/>
    <p:sldId id="257" r:id="rId26"/>
    <p:sldId id="258" r:id="rId27"/>
    <p:sldId id="259" r:id="rId28"/>
    <p:sldId id="318" r:id="rId29"/>
    <p:sldId id="308" r:id="rId30"/>
    <p:sldId id="309" r:id="rId31"/>
    <p:sldId id="317" r:id="rId32"/>
    <p:sldId id="310" r:id="rId33"/>
    <p:sldId id="320" r:id="rId34"/>
  </p:sldIdLst>
  <p:sldSz cx="9144000" cy="6858000" type="screen4x3"/>
  <p:notesSz cx="6858000" cy="9080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22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17" Type="http://schemas.openxmlformats.org/officeDocument/2006/relationships/slide" Target="slides/slide29.xml"/><Relationship Id="rId2" Type="http://schemas.openxmlformats.org/officeDocument/2006/relationships/slide" Target="slides/slide3.xml"/><Relationship Id="rId16" Type="http://schemas.openxmlformats.org/officeDocument/2006/relationships/slide" Target="slides/slide2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5" Type="http://schemas.openxmlformats.org/officeDocument/2006/relationships/slide" Target="slides/slide17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A85C4078-E6C7-AFAB-56B6-848C2F19023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2262E2DA-13BF-E359-C567-04CC5AB0882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20836" name="Rectangle 4">
            <a:extLst>
              <a:ext uri="{FF2B5EF4-FFF2-40B4-BE49-F238E27FC236}">
                <a16:creationId xmlns:a16="http://schemas.microsoft.com/office/drawing/2014/main" id="{F0A749F4-A88B-22CF-ABED-D27224A0448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6475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0837" name="Rectangle 5">
            <a:extLst>
              <a:ext uri="{FF2B5EF4-FFF2-40B4-BE49-F238E27FC236}">
                <a16:creationId xmlns:a16="http://schemas.microsoft.com/office/drawing/2014/main" id="{7EC2A61F-CA7B-38A7-016F-8EAE42FFA8A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26475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6564E7-416F-4F59-8184-943044DC81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0721A6B2-B19F-60A4-41A4-29FAE1757A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52E01145-1E65-E166-125C-CE79DBB6000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14A5A50B-605A-029E-6140-E15EE216FB50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58875" y="681038"/>
            <a:ext cx="45402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973" name="Rectangle 5">
            <a:extLst>
              <a:ext uri="{FF2B5EF4-FFF2-40B4-BE49-F238E27FC236}">
                <a16:creationId xmlns:a16="http://schemas.microsoft.com/office/drawing/2014/main" id="{B74098D6-DF3F-461E-2520-39488E8B9D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13238"/>
            <a:ext cx="502920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3974" name="Rectangle 6">
            <a:extLst>
              <a:ext uri="{FF2B5EF4-FFF2-40B4-BE49-F238E27FC236}">
                <a16:creationId xmlns:a16="http://schemas.microsoft.com/office/drawing/2014/main" id="{B3E621DF-EB90-C2B8-B312-1B38A1F30C6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6475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3975" name="Rectangle 7">
            <a:extLst>
              <a:ext uri="{FF2B5EF4-FFF2-40B4-BE49-F238E27FC236}">
                <a16:creationId xmlns:a16="http://schemas.microsoft.com/office/drawing/2014/main" id="{0A6BC580-2C74-187C-2025-339C82B4F1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26475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7312F9BD-26F1-4DEE-AC1D-62B1F6813C5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0DC14E7-B73F-FAC9-76B9-4477FDDB29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7F8770-23CE-445C-A836-EEBF3848F85E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D833412C-E6E7-F7FC-951C-A9DD74D245F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37E1FB5C-8984-3E64-5FD3-AEF4EAC9F2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AFDAA88-3E4A-3694-3768-6AC64D33BB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626640-B0AE-414E-B24A-41999F9BD3ED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147CA25B-548B-057A-7CC9-ED7E74BBE7C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B2B7EA72-7B0E-619D-ADDB-5D82C2629B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40D6E4A-CAC2-AA7F-6B68-0CD5323365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EF9703-7538-419A-BFF0-4E7DBF7A9B28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C31F0A39-DBEB-88C4-521E-D77248FD4F1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67D519B6-D3A0-0DB0-AEE7-E2C308DCE4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30ADB17-2798-DE0F-221D-B0923154C9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D9E15A-6864-41FA-83E9-548D0C70B66F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99733264-5B6E-8CCA-6317-4B33E17814A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AEE9B83D-2BE0-2A70-4089-F66BB2777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F924132-8EC1-0A22-8CED-8319F6648F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47CB3-9E0F-4F18-93B3-8F83FEA445E6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DA40E3C9-E026-871B-333B-079874D067E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056342FC-B632-E4F8-EE1C-9682BF8169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B935753-2F4B-96DF-93BB-AE1239E83F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99F26-ABEA-4A16-A2D3-F2F85240E61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2027AA0E-AFA2-4D6C-7365-EDFCF903841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A3A3FAA7-9E5F-9C0C-BB8D-8BF17FA036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C67A986-32E3-7F79-B87F-F0ABAB4FC5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429403-6619-4512-B184-E8506820C1E2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DF520015-78AD-0566-6801-319B8C1D556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C87A18A1-3558-6906-4359-30471F9B1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76D8C66-0054-1017-8FD0-8E58BC2BCA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6DD41-A6DE-415E-9E14-3FBBFA62D1EB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39233366-5F7B-E4F8-3448-CEB1305AC59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DBB1BE63-8388-7DB7-6954-43701AAE82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ACAAB6E-551F-B1BA-9B64-CEAA902D0F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E384EB-E43E-4154-A4F3-9173389B88FF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1D990B6C-846B-C47A-A6E2-A590E33C4C0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C98D7CBB-AC72-DFA5-4F39-B3CFCB3CF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03A6590-2324-9F91-749B-56BF42E226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3E24A3-B581-4B65-AC41-88A0493A9732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E99AA271-A339-1404-82AB-4E42A024BD4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C3E040FE-438D-7AF1-B18A-D33C09D73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7EC02B3-F998-1C9D-DF32-296C094C07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4DEE9-64DA-447B-99F2-C875170B0412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8AB7E403-906D-C51B-B3EA-DD9BE77D878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FC60113C-E1B6-0B37-358F-6583A317E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D925C2F-7DE2-57DF-456E-A780CDF91B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8D4084-8E24-4074-95AC-3F0F670E00B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D9F895AA-A066-5669-5207-B88D17A73C4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8257F3C1-C9AA-5190-F372-49DE7E7F68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F688CB4-0DFE-ABA5-0CC2-A0DABE58BF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2FD0F-E3B7-4E75-B5E8-A9890EF8EF88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C65A7E23-98AC-8294-620F-5985EFB22BF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26A8ED52-17F6-6D1F-F68A-5A018DF12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B8F510C-FEF4-5A47-A81B-9273B8C176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A47EC1-E490-4190-A5A5-BA69F2C3A94C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AEA8E19A-4484-9BD2-1249-86089AB08A1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E8D828A7-39DF-AF55-A8B7-3493BA0C9B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3C33F04-CC4B-397D-C1D9-EE6F9A1092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B7E9E-D3CD-41D3-9145-BB1C5FD1E523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1501937A-EF5F-08B5-3C70-AFF2B9FF1D7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60EDEFA2-4F07-9EA0-40EB-7DCAB15992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12B431E-6657-E641-D8C0-DC632AE49A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697067-F1C7-4A81-86FF-C36B5DE7D073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38476705-A49F-953D-907B-0A3EE4BEA68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496860E2-3DAD-B723-C891-A37ABE49D5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1B056CD-7202-4417-277F-48D27BB58D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0EB01D-9899-44A2-8E75-2B121B65C3EC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8DDDA068-24C4-757C-C192-EFB49E617DA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1314904C-36C9-C2DB-4E06-276EC35908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4772FF8-9B74-DF1F-E9BA-BE29AEF002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EA67C3-8DC0-4EC2-ABFB-6985FC601B29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EC216955-DE5C-3712-1659-12783B2FCEB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D6794488-925B-6B54-BC13-D466FF773D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3576E89-9649-E94C-1946-AB0903AEC7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DE608E-51C5-4E75-8AC1-5FF0C593905B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DC50E4D8-67E9-04E9-6A45-DCA7F9CB1D0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AF3716C0-3B96-C87E-E74D-8CEDE58CBE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32965E8-5988-E9E0-5FC1-0E29E6A0E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67FE8-F2BB-43D2-8146-13B02FD7A253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8226F84A-BAB8-9201-10A8-6718908699C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436F9554-515F-349B-8E77-97A2D71CFB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69D3D74-C7C2-8804-0A6F-F45190C737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18ABF8-D503-4672-83CD-77B81412B093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37575896-50D5-FA28-705F-092DB63FB28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7D9DC9E6-D89A-A6D1-291F-396D69E964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B8B4AA2-EA4E-83BE-BA8C-099391828A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9BC59F-CAFC-45D9-9940-A0D92B56E636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3124E608-ECB5-5257-C2CB-8A11BF1E2CB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A532C4D1-0EC1-6382-FD43-F26C0FAFF8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F1914D4-23A3-3BBE-0A88-DDC1CB0986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C7603-1723-4CA7-AA2E-0D7F19D7FCF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684F2165-79A9-C2F8-FE73-D18C76E85C6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D9F5440B-2C43-B6DE-C718-FBD86CA3D2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A794281-99D4-1154-189A-844704C833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F47664-159D-4A9B-AF41-4E909B2647A8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D7171EE2-9A81-DD1A-1A71-BFDF9FAE64B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EC3D716A-B491-7A12-E6B1-665E30055F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5A846B1-D0F9-053F-5CC3-50A557056E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7E7BA8-31E0-48C7-8921-9BB8AF34D727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12A10503-F2FA-200B-DD2A-D7D6197ABE1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2397F75D-5010-B6DA-C8B8-4C7E371A4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B024B92-652E-8706-265C-227E39BD50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3EB01-7721-4FD1-A316-0632CE2A5F21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AB77BD31-2E9E-B11D-6E92-280B61B51D3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1530115D-3E2D-ED31-B45E-8CE23A28DF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8066923-D503-33EC-925C-85E87B6D05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1EE0DF-3778-4B5A-9F0F-2801A13117F0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2B63CD07-88CE-A2AA-84BD-99C57F25820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60463" y="681038"/>
            <a:ext cx="4540250" cy="3405187"/>
          </a:xfrm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A87181EC-57E9-0EFD-3CCB-E7BB306002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8413BCC-BACC-AC10-DC26-7B115C1328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1EFBF4-6556-462E-86BE-B20836987D4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047EDF34-9D4A-1BF3-45AC-F039A745764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9A4FE7C2-BF0C-6B01-3A8C-72DF8C1E48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0AE74B5-6B23-93C7-D258-CA494E79C7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6A8BDB-F240-4E87-983D-A363F69F9C4C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6CB7C942-0F6F-1179-C43C-7B79E3BD649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E8934078-0CC6-40F5-E64C-CD9E6F6B52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79D6B7E-D552-80E5-B684-FCE49023BC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6D708B-3A81-4B18-B77F-AA06D3312E2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2A1B4E5B-6473-54B6-670F-8530415985F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6D6A1B9A-CFA2-7664-B606-5B6E62DBDA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E1CBCA2-C3D5-CBE0-7D37-BA0F12D098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A52CD9-6D03-41D7-8578-6E5A1A7556DB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947EBA22-E948-6F35-0314-1F200CE977D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31BDCDEE-D505-4A93-BCFB-A6DE08C31F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87984FD-F699-C2A8-492B-CAEAC914D1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4CEFF2-C039-4FE0-93E6-E523C2A28227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3EF633AA-9362-705F-B2BA-E50A8455ED8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0C8E7982-D8CE-852A-3C0F-D91D462E6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E4A879A-0BC4-DBD2-FDCE-51FD433C49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06721A-5EB5-429F-B283-63991913F37C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DB9E8F82-363D-CA0A-88FB-0AC9D7F7D35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D7DEA930-1634-72E7-3971-6DD19A107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86" name="Group 2">
            <a:extLst>
              <a:ext uri="{FF2B5EF4-FFF2-40B4-BE49-F238E27FC236}">
                <a16:creationId xmlns:a16="http://schemas.microsoft.com/office/drawing/2014/main" id="{06E2813F-25E4-3E46-76D6-C4AC53CDF1D6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118787" name="Group 3">
              <a:extLst>
                <a:ext uri="{FF2B5EF4-FFF2-40B4-BE49-F238E27FC236}">
                  <a16:creationId xmlns:a16="http://schemas.microsoft.com/office/drawing/2014/main" id="{83FFB4A5-99FC-6464-B1C1-E59356581AB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118788" name="Rectangle 4">
                <a:extLst>
                  <a:ext uri="{FF2B5EF4-FFF2-40B4-BE49-F238E27FC236}">
                    <a16:creationId xmlns:a16="http://schemas.microsoft.com/office/drawing/2014/main" id="{7965E958-453F-37F9-7EEC-DBB42EC12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789" name="Rectangle 5">
                <a:extLst>
                  <a:ext uri="{FF2B5EF4-FFF2-40B4-BE49-F238E27FC236}">
                    <a16:creationId xmlns:a16="http://schemas.microsoft.com/office/drawing/2014/main" id="{9577130F-4953-C8A5-C043-A036B5D1CE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790" name="Rectangle 6">
                <a:extLst>
                  <a:ext uri="{FF2B5EF4-FFF2-40B4-BE49-F238E27FC236}">
                    <a16:creationId xmlns:a16="http://schemas.microsoft.com/office/drawing/2014/main" id="{C4D87AA8-8684-18FE-6C3A-EF18D84EC1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791" name="Rectangle 7">
                <a:extLst>
                  <a:ext uri="{FF2B5EF4-FFF2-40B4-BE49-F238E27FC236}">
                    <a16:creationId xmlns:a16="http://schemas.microsoft.com/office/drawing/2014/main" id="{F81AD049-91D7-7CAD-E537-882648503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792" name="Rectangle 8">
                <a:extLst>
                  <a:ext uri="{FF2B5EF4-FFF2-40B4-BE49-F238E27FC236}">
                    <a16:creationId xmlns:a16="http://schemas.microsoft.com/office/drawing/2014/main" id="{9B345E9F-ACE3-282D-9E7E-8F5E2511D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793" name="Rectangle 9">
                <a:extLst>
                  <a:ext uri="{FF2B5EF4-FFF2-40B4-BE49-F238E27FC236}">
                    <a16:creationId xmlns:a16="http://schemas.microsoft.com/office/drawing/2014/main" id="{DD854CB7-796C-7D62-F18B-1815218FF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794" name="Rectangle 10">
                <a:extLst>
                  <a:ext uri="{FF2B5EF4-FFF2-40B4-BE49-F238E27FC236}">
                    <a16:creationId xmlns:a16="http://schemas.microsoft.com/office/drawing/2014/main" id="{C44EB77B-A03F-8762-D83B-F3C2F3D930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795" name="Rectangle 11">
                <a:extLst>
                  <a:ext uri="{FF2B5EF4-FFF2-40B4-BE49-F238E27FC236}">
                    <a16:creationId xmlns:a16="http://schemas.microsoft.com/office/drawing/2014/main" id="{84CE4F32-401A-864C-6260-41DE9050A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796" name="Rectangle 12">
                <a:extLst>
                  <a:ext uri="{FF2B5EF4-FFF2-40B4-BE49-F238E27FC236}">
                    <a16:creationId xmlns:a16="http://schemas.microsoft.com/office/drawing/2014/main" id="{2DF29B61-3C02-C6E6-5D78-12351D374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797" name="Rectangle 13">
                <a:extLst>
                  <a:ext uri="{FF2B5EF4-FFF2-40B4-BE49-F238E27FC236}">
                    <a16:creationId xmlns:a16="http://schemas.microsoft.com/office/drawing/2014/main" id="{C624D0ED-735B-A891-D0D1-E66D5F415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798" name="Rectangle 14">
                <a:extLst>
                  <a:ext uri="{FF2B5EF4-FFF2-40B4-BE49-F238E27FC236}">
                    <a16:creationId xmlns:a16="http://schemas.microsoft.com/office/drawing/2014/main" id="{DBF6F53E-9190-986C-6BBB-EBADE2420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799" name="Rectangle 15">
                <a:extLst>
                  <a:ext uri="{FF2B5EF4-FFF2-40B4-BE49-F238E27FC236}">
                    <a16:creationId xmlns:a16="http://schemas.microsoft.com/office/drawing/2014/main" id="{C85C3799-46AE-27CF-CBB2-55179C784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00" name="Rectangle 16">
                <a:extLst>
                  <a:ext uri="{FF2B5EF4-FFF2-40B4-BE49-F238E27FC236}">
                    <a16:creationId xmlns:a16="http://schemas.microsoft.com/office/drawing/2014/main" id="{A2708FDC-3794-AEB8-4369-6C6429260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01" name="Rectangle 17">
                <a:extLst>
                  <a:ext uri="{FF2B5EF4-FFF2-40B4-BE49-F238E27FC236}">
                    <a16:creationId xmlns:a16="http://schemas.microsoft.com/office/drawing/2014/main" id="{2BC5D334-8DE1-26A5-3326-DE8AF92A81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02" name="Rectangle 18">
                <a:extLst>
                  <a:ext uri="{FF2B5EF4-FFF2-40B4-BE49-F238E27FC236}">
                    <a16:creationId xmlns:a16="http://schemas.microsoft.com/office/drawing/2014/main" id="{20A79179-7F36-6ED9-E749-EEF242B77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03" name="Rectangle 19">
                <a:extLst>
                  <a:ext uri="{FF2B5EF4-FFF2-40B4-BE49-F238E27FC236}">
                    <a16:creationId xmlns:a16="http://schemas.microsoft.com/office/drawing/2014/main" id="{0C092D90-3EBE-94A7-BE01-819F3DC20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04" name="Rectangle 20">
                <a:extLst>
                  <a:ext uri="{FF2B5EF4-FFF2-40B4-BE49-F238E27FC236}">
                    <a16:creationId xmlns:a16="http://schemas.microsoft.com/office/drawing/2014/main" id="{9E46EBC9-BB94-8682-A542-68EAF6D91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05" name="Rectangle 21">
                <a:extLst>
                  <a:ext uri="{FF2B5EF4-FFF2-40B4-BE49-F238E27FC236}">
                    <a16:creationId xmlns:a16="http://schemas.microsoft.com/office/drawing/2014/main" id="{F84FECE6-9195-734C-24B2-D53B5D381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06" name="Rectangle 22">
                <a:extLst>
                  <a:ext uri="{FF2B5EF4-FFF2-40B4-BE49-F238E27FC236}">
                    <a16:creationId xmlns:a16="http://schemas.microsoft.com/office/drawing/2014/main" id="{469D0620-0BCE-F465-2D38-7F3B03474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07" name="Rectangle 23">
                <a:extLst>
                  <a:ext uri="{FF2B5EF4-FFF2-40B4-BE49-F238E27FC236}">
                    <a16:creationId xmlns:a16="http://schemas.microsoft.com/office/drawing/2014/main" id="{E97450F8-7A13-05E8-966D-390C28196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08" name="Rectangle 24">
                <a:extLst>
                  <a:ext uri="{FF2B5EF4-FFF2-40B4-BE49-F238E27FC236}">
                    <a16:creationId xmlns:a16="http://schemas.microsoft.com/office/drawing/2014/main" id="{BA615EDD-51F5-262A-C5E3-F385060B4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09" name="Rectangle 25">
                <a:extLst>
                  <a:ext uri="{FF2B5EF4-FFF2-40B4-BE49-F238E27FC236}">
                    <a16:creationId xmlns:a16="http://schemas.microsoft.com/office/drawing/2014/main" id="{F26FEDCA-F0A4-40A4-D970-88FAE9CBA6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10" name="Rectangle 26">
                <a:extLst>
                  <a:ext uri="{FF2B5EF4-FFF2-40B4-BE49-F238E27FC236}">
                    <a16:creationId xmlns:a16="http://schemas.microsoft.com/office/drawing/2014/main" id="{0D57FB24-47F5-2418-291C-A1C9CD0CE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11" name="Rectangle 27">
                <a:extLst>
                  <a:ext uri="{FF2B5EF4-FFF2-40B4-BE49-F238E27FC236}">
                    <a16:creationId xmlns:a16="http://schemas.microsoft.com/office/drawing/2014/main" id="{22460D4A-EC1A-9174-6F25-3976ECA7E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12" name="Rectangle 28">
                <a:extLst>
                  <a:ext uri="{FF2B5EF4-FFF2-40B4-BE49-F238E27FC236}">
                    <a16:creationId xmlns:a16="http://schemas.microsoft.com/office/drawing/2014/main" id="{0D6B410D-D314-2FBC-28C6-B9591152E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13" name="Rectangle 29">
                <a:extLst>
                  <a:ext uri="{FF2B5EF4-FFF2-40B4-BE49-F238E27FC236}">
                    <a16:creationId xmlns:a16="http://schemas.microsoft.com/office/drawing/2014/main" id="{AA9C87D3-FFB4-0496-55B1-FBC70BBA79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14" name="Rectangle 30">
                <a:extLst>
                  <a:ext uri="{FF2B5EF4-FFF2-40B4-BE49-F238E27FC236}">
                    <a16:creationId xmlns:a16="http://schemas.microsoft.com/office/drawing/2014/main" id="{8789F5BF-AEC3-5BCB-111B-6E8C56C15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15" name="Rectangle 31">
                <a:extLst>
                  <a:ext uri="{FF2B5EF4-FFF2-40B4-BE49-F238E27FC236}">
                    <a16:creationId xmlns:a16="http://schemas.microsoft.com/office/drawing/2014/main" id="{328C4F16-1382-8403-4309-D537839DD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16" name="Rectangle 32">
                <a:extLst>
                  <a:ext uri="{FF2B5EF4-FFF2-40B4-BE49-F238E27FC236}">
                    <a16:creationId xmlns:a16="http://schemas.microsoft.com/office/drawing/2014/main" id="{37CFCCD0-6F36-1FE0-6F45-3C6067699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17" name="Rectangle 33">
                <a:extLst>
                  <a:ext uri="{FF2B5EF4-FFF2-40B4-BE49-F238E27FC236}">
                    <a16:creationId xmlns:a16="http://schemas.microsoft.com/office/drawing/2014/main" id="{48AB9483-3C7E-B293-C545-F5B4838897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18" name="Rectangle 34">
                <a:extLst>
                  <a:ext uri="{FF2B5EF4-FFF2-40B4-BE49-F238E27FC236}">
                    <a16:creationId xmlns:a16="http://schemas.microsoft.com/office/drawing/2014/main" id="{BB87CED6-FD47-B1EE-5CCC-67E7DC39B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19" name="Rectangle 35">
                <a:extLst>
                  <a:ext uri="{FF2B5EF4-FFF2-40B4-BE49-F238E27FC236}">
                    <a16:creationId xmlns:a16="http://schemas.microsoft.com/office/drawing/2014/main" id="{80FA8AF7-6990-AB18-E70B-D1D0B0DD8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20" name="Rectangle 36">
                <a:extLst>
                  <a:ext uri="{FF2B5EF4-FFF2-40B4-BE49-F238E27FC236}">
                    <a16:creationId xmlns:a16="http://schemas.microsoft.com/office/drawing/2014/main" id="{19DD4A91-6935-ADC7-36BB-78978B3C9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21" name="Rectangle 37">
                <a:extLst>
                  <a:ext uri="{FF2B5EF4-FFF2-40B4-BE49-F238E27FC236}">
                    <a16:creationId xmlns:a16="http://schemas.microsoft.com/office/drawing/2014/main" id="{00B1875A-8DCD-3881-50BD-E47976F372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22" name="Rectangle 38">
                <a:extLst>
                  <a:ext uri="{FF2B5EF4-FFF2-40B4-BE49-F238E27FC236}">
                    <a16:creationId xmlns:a16="http://schemas.microsoft.com/office/drawing/2014/main" id="{D87C6F3A-7678-33CC-D87C-2F4BB4CB9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23" name="Rectangle 39">
                <a:extLst>
                  <a:ext uri="{FF2B5EF4-FFF2-40B4-BE49-F238E27FC236}">
                    <a16:creationId xmlns:a16="http://schemas.microsoft.com/office/drawing/2014/main" id="{CD1DCDA8-4E6C-CA14-21F8-BCAD63D60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24" name="Rectangle 40">
                <a:extLst>
                  <a:ext uri="{FF2B5EF4-FFF2-40B4-BE49-F238E27FC236}">
                    <a16:creationId xmlns:a16="http://schemas.microsoft.com/office/drawing/2014/main" id="{0421E5DF-C8B6-CCE3-892F-C82556FD0C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25" name="Rectangle 41">
                <a:extLst>
                  <a:ext uri="{FF2B5EF4-FFF2-40B4-BE49-F238E27FC236}">
                    <a16:creationId xmlns:a16="http://schemas.microsoft.com/office/drawing/2014/main" id="{06E22124-7C2D-F9F2-8101-A010464599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26" name="Rectangle 42">
                <a:extLst>
                  <a:ext uri="{FF2B5EF4-FFF2-40B4-BE49-F238E27FC236}">
                    <a16:creationId xmlns:a16="http://schemas.microsoft.com/office/drawing/2014/main" id="{A25544A1-41EA-7452-8A20-2235D83390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27" name="Rectangle 43">
                <a:extLst>
                  <a:ext uri="{FF2B5EF4-FFF2-40B4-BE49-F238E27FC236}">
                    <a16:creationId xmlns:a16="http://schemas.microsoft.com/office/drawing/2014/main" id="{CEED4009-A4FB-7B49-D870-FF6D956233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28" name="Rectangle 44">
                <a:extLst>
                  <a:ext uri="{FF2B5EF4-FFF2-40B4-BE49-F238E27FC236}">
                    <a16:creationId xmlns:a16="http://schemas.microsoft.com/office/drawing/2014/main" id="{C5142A36-6E33-702A-7252-08DCFB1D9D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29" name="Rectangle 45">
                <a:extLst>
                  <a:ext uri="{FF2B5EF4-FFF2-40B4-BE49-F238E27FC236}">
                    <a16:creationId xmlns:a16="http://schemas.microsoft.com/office/drawing/2014/main" id="{C033906B-97D0-6EFC-3086-33C09BBB02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30" name="Rectangle 46">
                <a:extLst>
                  <a:ext uri="{FF2B5EF4-FFF2-40B4-BE49-F238E27FC236}">
                    <a16:creationId xmlns:a16="http://schemas.microsoft.com/office/drawing/2014/main" id="{5320E9B0-CB86-98B3-0F06-224517A26D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31" name="Rectangle 47">
                <a:extLst>
                  <a:ext uri="{FF2B5EF4-FFF2-40B4-BE49-F238E27FC236}">
                    <a16:creationId xmlns:a16="http://schemas.microsoft.com/office/drawing/2014/main" id="{3298E8DE-5A43-A2F4-A96E-26B060C0E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32" name="Rectangle 48">
                <a:extLst>
                  <a:ext uri="{FF2B5EF4-FFF2-40B4-BE49-F238E27FC236}">
                    <a16:creationId xmlns:a16="http://schemas.microsoft.com/office/drawing/2014/main" id="{0989DA1C-F4D8-3255-59FD-21A2B3C94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33" name="Rectangle 49">
                <a:extLst>
                  <a:ext uri="{FF2B5EF4-FFF2-40B4-BE49-F238E27FC236}">
                    <a16:creationId xmlns:a16="http://schemas.microsoft.com/office/drawing/2014/main" id="{89A872AE-F290-2241-285B-47AD8675B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34" name="Rectangle 50">
                <a:extLst>
                  <a:ext uri="{FF2B5EF4-FFF2-40B4-BE49-F238E27FC236}">
                    <a16:creationId xmlns:a16="http://schemas.microsoft.com/office/drawing/2014/main" id="{03F3F0E1-6170-617B-20DD-E51B8A59D9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35" name="Rectangle 51">
                <a:extLst>
                  <a:ext uri="{FF2B5EF4-FFF2-40B4-BE49-F238E27FC236}">
                    <a16:creationId xmlns:a16="http://schemas.microsoft.com/office/drawing/2014/main" id="{B49869F3-A8C2-628C-59A1-471D444AF2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36" name="Rectangle 52">
                <a:extLst>
                  <a:ext uri="{FF2B5EF4-FFF2-40B4-BE49-F238E27FC236}">
                    <a16:creationId xmlns:a16="http://schemas.microsoft.com/office/drawing/2014/main" id="{B4D091AB-130E-FC5B-F002-4CC8B528D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37" name="Rectangle 53">
                <a:extLst>
                  <a:ext uri="{FF2B5EF4-FFF2-40B4-BE49-F238E27FC236}">
                    <a16:creationId xmlns:a16="http://schemas.microsoft.com/office/drawing/2014/main" id="{DA977E92-1E35-9EDE-629A-4DEB51CED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38" name="Rectangle 54">
                <a:extLst>
                  <a:ext uri="{FF2B5EF4-FFF2-40B4-BE49-F238E27FC236}">
                    <a16:creationId xmlns:a16="http://schemas.microsoft.com/office/drawing/2014/main" id="{8C64695E-1F17-9F86-732A-6293C71CEF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39" name="Rectangle 55">
                <a:extLst>
                  <a:ext uri="{FF2B5EF4-FFF2-40B4-BE49-F238E27FC236}">
                    <a16:creationId xmlns:a16="http://schemas.microsoft.com/office/drawing/2014/main" id="{16D1F416-60B8-EAB0-3BC3-A86362A317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40" name="Rectangle 56">
                <a:extLst>
                  <a:ext uri="{FF2B5EF4-FFF2-40B4-BE49-F238E27FC236}">
                    <a16:creationId xmlns:a16="http://schemas.microsoft.com/office/drawing/2014/main" id="{7D3AF686-A8D4-615E-706E-7B8735424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41" name="Rectangle 57">
                <a:extLst>
                  <a:ext uri="{FF2B5EF4-FFF2-40B4-BE49-F238E27FC236}">
                    <a16:creationId xmlns:a16="http://schemas.microsoft.com/office/drawing/2014/main" id="{BF58769E-8ADD-B891-EDE8-0BA9AB24C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42" name="Rectangle 58">
                <a:extLst>
                  <a:ext uri="{FF2B5EF4-FFF2-40B4-BE49-F238E27FC236}">
                    <a16:creationId xmlns:a16="http://schemas.microsoft.com/office/drawing/2014/main" id="{47678A43-E95F-3F5E-195F-2775E528E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43" name="Rectangle 59">
                <a:extLst>
                  <a:ext uri="{FF2B5EF4-FFF2-40B4-BE49-F238E27FC236}">
                    <a16:creationId xmlns:a16="http://schemas.microsoft.com/office/drawing/2014/main" id="{7BB646EE-8213-067D-1713-4D5B85A6E6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44" name="Rectangle 60">
                <a:extLst>
                  <a:ext uri="{FF2B5EF4-FFF2-40B4-BE49-F238E27FC236}">
                    <a16:creationId xmlns:a16="http://schemas.microsoft.com/office/drawing/2014/main" id="{7B245266-FC78-7C68-C5EC-FA104C4BE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45" name="Rectangle 61">
                <a:extLst>
                  <a:ext uri="{FF2B5EF4-FFF2-40B4-BE49-F238E27FC236}">
                    <a16:creationId xmlns:a16="http://schemas.microsoft.com/office/drawing/2014/main" id="{640E57F0-C73F-E349-283C-60566C644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46" name="Rectangle 62">
                <a:extLst>
                  <a:ext uri="{FF2B5EF4-FFF2-40B4-BE49-F238E27FC236}">
                    <a16:creationId xmlns:a16="http://schemas.microsoft.com/office/drawing/2014/main" id="{6D2D67CD-9703-5E62-4363-18A755FF9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47" name="Rectangle 63">
                <a:extLst>
                  <a:ext uri="{FF2B5EF4-FFF2-40B4-BE49-F238E27FC236}">
                    <a16:creationId xmlns:a16="http://schemas.microsoft.com/office/drawing/2014/main" id="{C4328400-04BF-EF07-2184-E8B8FE474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18848" name="Rectangle 64">
              <a:extLst>
                <a:ext uri="{FF2B5EF4-FFF2-40B4-BE49-F238E27FC236}">
                  <a16:creationId xmlns:a16="http://schemas.microsoft.com/office/drawing/2014/main" id="{DA2E1BDF-9BAE-48D6-2774-BDF5F094E4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8849" name="Rectangle 65">
              <a:extLst>
                <a:ext uri="{FF2B5EF4-FFF2-40B4-BE49-F238E27FC236}">
                  <a16:creationId xmlns:a16="http://schemas.microsoft.com/office/drawing/2014/main" id="{5CD926BC-B772-F1B8-6C1F-B15D1661B8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18850" name="Rectangle 66">
            <a:extLst>
              <a:ext uri="{FF2B5EF4-FFF2-40B4-BE49-F238E27FC236}">
                <a16:creationId xmlns:a16="http://schemas.microsoft.com/office/drawing/2014/main" id="{320B0ADA-653C-1169-1840-CAD16CD96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GB" altLang="en-US"/>
          </a:p>
        </p:txBody>
      </p:sp>
      <p:sp>
        <p:nvSpPr>
          <p:cNvPr id="118851" name="Rectangle 67">
            <a:extLst>
              <a:ext uri="{FF2B5EF4-FFF2-40B4-BE49-F238E27FC236}">
                <a16:creationId xmlns:a16="http://schemas.microsoft.com/office/drawing/2014/main" id="{E654FFE1-D19E-AC99-E86B-3EE2C485DFEF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18852" name="Rectangle 68">
            <a:extLst>
              <a:ext uri="{FF2B5EF4-FFF2-40B4-BE49-F238E27FC236}">
                <a16:creationId xmlns:a16="http://schemas.microsoft.com/office/drawing/2014/main" id="{CCCC5F8B-9F63-9C0B-3ECF-009A58FFF249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8853" name="Rectangle 69">
            <a:extLst>
              <a:ext uri="{FF2B5EF4-FFF2-40B4-BE49-F238E27FC236}">
                <a16:creationId xmlns:a16="http://schemas.microsoft.com/office/drawing/2014/main" id="{B19E2523-31F3-836E-CE82-29EEA0B0DFB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8854" name="Rectangle 70">
            <a:extLst>
              <a:ext uri="{FF2B5EF4-FFF2-40B4-BE49-F238E27FC236}">
                <a16:creationId xmlns:a16="http://schemas.microsoft.com/office/drawing/2014/main" id="{F413E1F0-4214-F14E-9F3E-2F338A96E69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8855" name="Rectangle 71">
            <a:extLst>
              <a:ext uri="{FF2B5EF4-FFF2-40B4-BE49-F238E27FC236}">
                <a16:creationId xmlns:a16="http://schemas.microsoft.com/office/drawing/2014/main" id="{39DEE553-556D-03C7-14A7-8075C298DB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7567F08-2658-483F-8BD7-1246B57500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64E7E-8993-0548-42CF-581958370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B0D1FF-8A8F-E8DB-D072-33F9D3609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BFD3D-4C69-F139-8059-8448CAB4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EEB09-8916-152D-3D04-E842F6E16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ACC86-DC94-DF50-D5E8-CD26E8E6B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8CF7F-C8B2-4838-9967-14EC0E25C3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00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9335D5-82C9-61DE-A6DD-969472982C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170BE5-C29B-10CF-DF89-51765676D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FA9B7-0E9E-AA1C-1EED-4FB86098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18DCC-0AB3-D9E4-FA29-73AEAA70D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4445E-1304-7DC0-C05E-65B22E7B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75480-01B7-4498-8597-5AA61B3D7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592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AB3D9-89AC-B4FB-262E-89E715FBF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93BA7016-E44F-4216-5A6B-229D6D506FD7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4DE3A2-8974-2390-6272-261FFDF5B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57B58-A3CB-D3F7-EA06-3AAE0495D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09327-E9B8-B3E0-6CF5-43FF913C7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733E7-9541-C718-3EAF-A55BFA6D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9165338-E02A-474D-B3BA-0AC72EACA8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99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85448-6842-E1D1-0381-6A8769D3C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E0C0F-B7E9-9027-09A9-E1BD989D4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A56AD-0650-5547-460E-CA176C0A1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3541E-05C7-DAA3-0026-E9B2D6688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48851-7D41-53AE-AA85-F45650395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A0BA8-B9A1-4890-8233-763EFC1F37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36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34308-D165-6815-5279-80B6FEB51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E5835-6244-8D4C-54A9-BA004DD4C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2163A-C08B-0A55-ECC3-F0A2DC2E6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6AD88-54FE-5D70-45EC-220B0FB1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344ED-0E5D-C773-E701-63D69415D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2D27F-89BA-4D39-B434-583D909690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30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E11C7-544E-EBCB-5393-2D933803B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70EC6-C787-B78C-0528-EFAAC8AA43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2C7E1-9703-7A43-32C0-C2A034D6C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0B802-F2A8-2696-1005-0BE429E3B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B80AB-1FF1-26FA-CF13-A54A8E2CE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B74F4-C5CE-B0D7-7C29-D5C34EE4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2FCF0-03F4-44CB-8491-6294D9525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8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2B9C0-8E27-4CDB-9DC8-BF7E3305B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CFAAC-79D6-6CA9-55FB-0A26C486F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B8A68-C2B4-98A0-C515-7F3FCD71F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49E10B-D76D-D405-057C-72C2432869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F73D81-5CD2-2B46-221F-27F4F5132E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8C02A7-770E-5F13-BC7A-0B655D297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A5068A-FF97-7A00-EAB2-CB996986F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1D554E-F4B4-F41F-5537-00C73496F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6B227-0468-439C-BDB6-6A8B9EDE93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34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69E8B-952A-8A6F-6969-1935B5BD4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B6D7D2-B990-75E8-0BDB-96090BA2B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7190D-BB59-959B-25CE-F1D7B822C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FF71E-0257-0F51-3894-173F4760E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9214C-8AD4-4FBB-B97D-DBB418B9FF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85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F5B109-670D-F0C5-C971-3F615F611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DDBAE3-6C87-2837-2110-8EA34CBB3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38CA3-40D9-C68C-9C3B-2D62F06ED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9D333-F119-41F2-B749-53EFE61AFC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027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F4814-4504-09B8-D8B2-C832FBDF0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3F7BE-5DA8-64CE-584A-31A826114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796C6-847C-B335-9C51-1D1169F4C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3F4D2-C46D-742A-152D-D26CBFA3E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DCB24-3209-DA92-3AFA-CCA021A9D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B96C3-2E45-C16A-5E15-0E69543DA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7986A-0C77-478E-8551-3714EC70DC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532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DCC08-58FB-AE6A-927A-ABDB719B3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FE2BA0-6E18-CD0C-8604-C6128E1D62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CBF3F-CF33-4FCF-C8E2-B8F776912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8F9C0-61E2-4DCF-05BE-FA6E3D648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BDA7D-D36E-7F19-3D6D-092E6DDC6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659F0-C5DA-6784-FDBD-EBFD7385B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0771C-056B-4DF9-A03C-BB01BD7213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98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2">
            <a:extLst>
              <a:ext uri="{FF2B5EF4-FFF2-40B4-BE49-F238E27FC236}">
                <a16:creationId xmlns:a16="http://schemas.microsoft.com/office/drawing/2014/main" id="{C85EBE2C-C746-6DB6-B058-0F41A2D01B0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17763" name="Rectangle 3">
              <a:extLst>
                <a:ext uri="{FF2B5EF4-FFF2-40B4-BE49-F238E27FC236}">
                  <a16:creationId xmlns:a16="http://schemas.microsoft.com/office/drawing/2014/main" id="{19FB2EFB-2A72-EBE2-C605-24C0500BA65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764" name="Rectangle 4">
              <a:extLst>
                <a:ext uri="{FF2B5EF4-FFF2-40B4-BE49-F238E27FC236}">
                  <a16:creationId xmlns:a16="http://schemas.microsoft.com/office/drawing/2014/main" id="{A69C403A-8293-E450-383D-86C652C8F99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765" name="Rectangle 5">
              <a:extLst>
                <a:ext uri="{FF2B5EF4-FFF2-40B4-BE49-F238E27FC236}">
                  <a16:creationId xmlns:a16="http://schemas.microsoft.com/office/drawing/2014/main" id="{59C73379-3A7A-9253-8B1B-FE7FA51B3FD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766" name="Rectangle 6">
              <a:extLst>
                <a:ext uri="{FF2B5EF4-FFF2-40B4-BE49-F238E27FC236}">
                  <a16:creationId xmlns:a16="http://schemas.microsoft.com/office/drawing/2014/main" id="{1EEA04C1-60DD-6C7A-9234-A24AB655BA2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767" name="Rectangle 7">
              <a:extLst>
                <a:ext uri="{FF2B5EF4-FFF2-40B4-BE49-F238E27FC236}">
                  <a16:creationId xmlns:a16="http://schemas.microsoft.com/office/drawing/2014/main" id="{E78450B2-E706-09ED-B47D-4C6EEB6A15E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768" name="Rectangle 8">
              <a:extLst>
                <a:ext uri="{FF2B5EF4-FFF2-40B4-BE49-F238E27FC236}">
                  <a16:creationId xmlns:a16="http://schemas.microsoft.com/office/drawing/2014/main" id="{38ED44C1-A53D-1C56-D85C-5CE56BC8659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769" name="Rectangle 9">
              <a:extLst>
                <a:ext uri="{FF2B5EF4-FFF2-40B4-BE49-F238E27FC236}">
                  <a16:creationId xmlns:a16="http://schemas.microsoft.com/office/drawing/2014/main" id="{974D475E-62AB-6B92-B221-9509225DD3F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770" name="Rectangle 10">
              <a:extLst>
                <a:ext uri="{FF2B5EF4-FFF2-40B4-BE49-F238E27FC236}">
                  <a16:creationId xmlns:a16="http://schemas.microsoft.com/office/drawing/2014/main" id="{1FD87CDE-06A5-D51E-8F0C-AC3F31C5259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771" name="Rectangle 11">
              <a:extLst>
                <a:ext uri="{FF2B5EF4-FFF2-40B4-BE49-F238E27FC236}">
                  <a16:creationId xmlns:a16="http://schemas.microsoft.com/office/drawing/2014/main" id="{1251D784-E7E8-070F-C80D-557EBC2134B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772" name="Rectangle 12">
              <a:extLst>
                <a:ext uri="{FF2B5EF4-FFF2-40B4-BE49-F238E27FC236}">
                  <a16:creationId xmlns:a16="http://schemas.microsoft.com/office/drawing/2014/main" id="{CC51F64C-C7BC-027F-12C6-D8F5F5158FF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773" name="Rectangle 13">
              <a:extLst>
                <a:ext uri="{FF2B5EF4-FFF2-40B4-BE49-F238E27FC236}">
                  <a16:creationId xmlns:a16="http://schemas.microsoft.com/office/drawing/2014/main" id="{DEE67BF5-C49F-9867-6DD7-6250370330D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774" name="Rectangle 14">
              <a:extLst>
                <a:ext uri="{FF2B5EF4-FFF2-40B4-BE49-F238E27FC236}">
                  <a16:creationId xmlns:a16="http://schemas.microsoft.com/office/drawing/2014/main" id="{A9986717-1454-7EC4-8D2E-C93C26DC489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775" name="Rectangle 15">
              <a:extLst>
                <a:ext uri="{FF2B5EF4-FFF2-40B4-BE49-F238E27FC236}">
                  <a16:creationId xmlns:a16="http://schemas.microsoft.com/office/drawing/2014/main" id="{20B1F6CD-A71B-8239-2464-03FD15A8E8B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776" name="Rectangle 16">
              <a:extLst>
                <a:ext uri="{FF2B5EF4-FFF2-40B4-BE49-F238E27FC236}">
                  <a16:creationId xmlns:a16="http://schemas.microsoft.com/office/drawing/2014/main" id="{60FEC570-6612-0431-5B44-B2599415F9F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777" name="Rectangle 17">
              <a:extLst>
                <a:ext uri="{FF2B5EF4-FFF2-40B4-BE49-F238E27FC236}">
                  <a16:creationId xmlns:a16="http://schemas.microsoft.com/office/drawing/2014/main" id="{3552A0D9-BD1E-ADAE-046E-5BEF3493008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778" name="Rectangle 18">
              <a:extLst>
                <a:ext uri="{FF2B5EF4-FFF2-40B4-BE49-F238E27FC236}">
                  <a16:creationId xmlns:a16="http://schemas.microsoft.com/office/drawing/2014/main" id="{F059D18A-EC88-6055-85F1-C104154087F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779" name="Rectangle 19">
              <a:extLst>
                <a:ext uri="{FF2B5EF4-FFF2-40B4-BE49-F238E27FC236}">
                  <a16:creationId xmlns:a16="http://schemas.microsoft.com/office/drawing/2014/main" id="{B9380830-9DC5-50BD-709C-B407D63F496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780" name="Rectangle 20">
              <a:extLst>
                <a:ext uri="{FF2B5EF4-FFF2-40B4-BE49-F238E27FC236}">
                  <a16:creationId xmlns:a16="http://schemas.microsoft.com/office/drawing/2014/main" id="{927197E2-1FCE-7A9A-F801-FA60C727E6A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781" name="Rectangle 21">
              <a:extLst>
                <a:ext uri="{FF2B5EF4-FFF2-40B4-BE49-F238E27FC236}">
                  <a16:creationId xmlns:a16="http://schemas.microsoft.com/office/drawing/2014/main" id="{667501A9-E271-D3A9-7789-843C0157737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782" name="Rectangle 22">
              <a:extLst>
                <a:ext uri="{FF2B5EF4-FFF2-40B4-BE49-F238E27FC236}">
                  <a16:creationId xmlns:a16="http://schemas.microsoft.com/office/drawing/2014/main" id="{F933DBEA-964E-D07B-8355-62DC483596D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783" name="Rectangle 23">
              <a:extLst>
                <a:ext uri="{FF2B5EF4-FFF2-40B4-BE49-F238E27FC236}">
                  <a16:creationId xmlns:a16="http://schemas.microsoft.com/office/drawing/2014/main" id="{EBBB9AB8-CB23-FEBF-AAF3-4C136C41FF1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784" name="Rectangle 24">
              <a:extLst>
                <a:ext uri="{FF2B5EF4-FFF2-40B4-BE49-F238E27FC236}">
                  <a16:creationId xmlns:a16="http://schemas.microsoft.com/office/drawing/2014/main" id="{F3B3972F-BD13-6B85-C291-0A29CEF1C92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785" name="Rectangle 25">
              <a:extLst>
                <a:ext uri="{FF2B5EF4-FFF2-40B4-BE49-F238E27FC236}">
                  <a16:creationId xmlns:a16="http://schemas.microsoft.com/office/drawing/2014/main" id="{322CD927-5C7D-9437-14AB-C2A44054E84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786" name="Rectangle 26">
              <a:extLst>
                <a:ext uri="{FF2B5EF4-FFF2-40B4-BE49-F238E27FC236}">
                  <a16:creationId xmlns:a16="http://schemas.microsoft.com/office/drawing/2014/main" id="{DDDE41CD-888E-3F4B-3474-57A6D69E40F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787" name="Rectangle 27">
              <a:extLst>
                <a:ext uri="{FF2B5EF4-FFF2-40B4-BE49-F238E27FC236}">
                  <a16:creationId xmlns:a16="http://schemas.microsoft.com/office/drawing/2014/main" id="{129B2420-4A4C-38FC-5EC2-795D1C24A9E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788" name="Rectangle 28">
              <a:extLst>
                <a:ext uri="{FF2B5EF4-FFF2-40B4-BE49-F238E27FC236}">
                  <a16:creationId xmlns:a16="http://schemas.microsoft.com/office/drawing/2014/main" id="{ED7C0BDE-98A2-265A-BF53-F6867C1C0C8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789" name="Rectangle 29">
              <a:extLst>
                <a:ext uri="{FF2B5EF4-FFF2-40B4-BE49-F238E27FC236}">
                  <a16:creationId xmlns:a16="http://schemas.microsoft.com/office/drawing/2014/main" id="{88E83DB0-DEED-55C4-E19C-C0ACE58B6CB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790" name="Rectangle 30">
              <a:extLst>
                <a:ext uri="{FF2B5EF4-FFF2-40B4-BE49-F238E27FC236}">
                  <a16:creationId xmlns:a16="http://schemas.microsoft.com/office/drawing/2014/main" id="{73A80420-41BD-73B4-A070-DA3720481CB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791" name="Rectangle 31">
              <a:extLst>
                <a:ext uri="{FF2B5EF4-FFF2-40B4-BE49-F238E27FC236}">
                  <a16:creationId xmlns:a16="http://schemas.microsoft.com/office/drawing/2014/main" id="{5C5969C1-ED33-F3DE-09C7-DE94A8BDC6A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792" name="Rectangle 32">
              <a:extLst>
                <a:ext uri="{FF2B5EF4-FFF2-40B4-BE49-F238E27FC236}">
                  <a16:creationId xmlns:a16="http://schemas.microsoft.com/office/drawing/2014/main" id="{77815159-7B80-DD6D-8CCC-032EE5F1210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793" name="Rectangle 33">
              <a:extLst>
                <a:ext uri="{FF2B5EF4-FFF2-40B4-BE49-F238E27FC236}">
                  <a16:creationId xmlns:a16="http://schemas.microsoft.com/office/drawing/2014/main" id="{9F16FADC-54B3-1641-40C2-A49D4E50381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794" name="Rectangle 34">
              <a:extLst>
                <a:ext uri="{FF2B5EF4-FFF2-40B4-BE49-F238E27FC236}">
                  <a16:creationId xmlns:a16="http://schemas.microsoft.com/office/drawing/2014/main" id="{764A0134-40FA-A601-2D2F-2EE39666ECE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795" name="Rectangle 35">
              <a:extLst>
                <a:ext uri="{FF2B5EF4-FFF2-40B4-BE49-F238E27FC236}">
                  <a16:creationId xmlns:a16="http://schemas.microsoft.com/office/drawing/2014/main" id="{D2033B5E-A05D-3E3D-DE8D-1FD02A21B47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796" name="Rectangle 36">
              <a:extLst>
                <a:ext uri="{FF2B5EF4-FFF2-40B4-BE49-F238E27FC236}">
                  <a16:creationId xmlns:a16="http://schemas.microsoft.com/office/drawing/2014/main" id="{A6826C41-A1F1-187B-E45A-BCB3889C4FC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797" name="Rectangle 37">
              <a:extLst>
                <a:ext uri="{FF2B5EF4-FFF2-40B4-BE49-F238E27FC236}">
                  <a16:creationId xmlns:a16="http://schemas.microsoft.com/office/drawing/2014/main" id="{AA875094-B6BB-7CF9-1159-7BC5A6021A7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798" name="Rectangle 38">
              <a:extLst>
                <a:ext uri="{FF2B5EF4-FFF2-40B4-BE49-F238E27FC236}">
                  <a16:creationId xmlns:a16="http://schemas.microsoft.com/office/drawing/2014/main" id="{A1555AC1-3F0D-63EC-94B3-3CC36A0FF30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799" name="Rectangle 39">
              <a:extLst>
                <a:ext uri="{FF2B5EF4-FFF2-40B4-BE49-F238E27FC236}">
                  <a16:creationId xmlns:a16="http://schemas.microsoft.com/office/drawing/2014/main" id="{D86AEC78-15E6-2D6C-A7C1-BBE535B92A3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800" name="Rectangle 40">
              <a:extLst>
                <a:ext uri="{FF2B5EF4-FFF2-40B4-BE49-F238E27FC236}">
                  <a16:creationId xmlns:a16="http://schemas.microsoft.com/office/drawing/2014/main" id="{829FCF2E-F217-27F1-72F4-043E8093152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801" name="Rectangle 41">
              <a:extLst>
                <a:ext uri="{FF2B5EF4-FFF2-40B4-BE49-F238E27FC236}">
                  <a16:creationId xmlns:a16="http://schemas.microsoft.com/office/drawing/2014/main" id="{DAF61AA3-BF56-DF08-081E-7B50647D72E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802" name="Rectangle 42">
              <a:extLst>
                <a:ext uri="{FF2B5EF4-FFF2-40B4-BE49-F238E27FC236}">
                  <a16:creationId xmlns:a16="http://schemas.microsoft.com/office/drawing/2014/main" id="{2E927E58-1F1F-C960-971B-E7DBC72414B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803" name="Rectangle 43">
              <a:extLst>
                <a:ext uri="{FF2B5EF4-FFF2-40B4-BE49-F238E27FC236}">
                  <a16:creationId xmlns:a16="http://schemas.microsoft.com/office/drawing/2014/main" id="{00AE802C-9FA9-095F-5FED-A446C2F3A20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804" name="Rectangle 44">
              <a:extLst>
                <a:ext uri="{FF2B5EF4-FFF2-40B4-BE49-F238E27FC236}">
                  <a16:creationId xmlns:a16="http://schemas.microsoft.com/office/drawing/2014/main" id="{F6466106-2AE1-D89B-5C2E-4444A272CE4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805" name="Rectangle 45">
              <a:extLst>
                <a:ext uri="{FF2B5EF4-FFF2-40B4-BE49-F238E27FC236}">
                  <a16:creationId xmlns:a16="http://schemas.microsoft.com/office/drawing/2014/main" id="{C613A8F5-FF50-0564-E89B-5D27C1978BE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806" name="Rectangle 46">
              <a:extLst>
                <a:ext uri="{FF2B5EF4-FFF2-40B4-BE49-F238E27FC236}">
                  <a16:creationId xmlns:a16="http://schemas.microsoft.com/office/drawing/2014/main" id="{A003A0A8-8C03-B9FA-EBA6-5B07B6F5E14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807" name="Rectangle 47">
              <a:extLst>
                <a:ext uri="{FF2B5EF4-FFF2-40B4-BE49-F238E27FC236}">
                  <a16:creationId xmlns:a16="http://schemas.microsoft.com/office/drawing/2014/main" id="{540A87BD-AFCB-BE19-BBAD-DCE0931D564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808" name="Rectangle 48">
              <a:extLst>
                <a:ext uri="{FF2B5EF4-FFF2-40B4-BE49-F238E27FC236}">
                  <a16:creationId xmlns:a16="http://schemas.microsoft.com/office/drawing/2014/main" id="{6B91DEE7-734A-A7C9-5C3A-5A0C8BFBFD4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809" name="Rectangle 49">
              <a:extLst>
                <a:ext uri="{FF2B5EF4-FFF2-40B4-BE49-F238E27FC236}">
                  <a16:creationId xmlns:a16="http://schemas.microsoft.com/office/drawing/2014/main" id="{A09B2CAA-09C9-31D1-9737-628F72EFF9A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810" name="Rectangle 50">
              <a:extLst>
                <a:ext uri="{FF2B5EF4-FFF2-40B4-BE49-F238E27FC236}">
                  <a16:creationId xmlns:a16="http://schemas.microsoft.com/office/drawing/2014/main" id="{8EC9D506-7C77-A46E-564D-30144D4817D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811" name="Rectangle 51">
              <a:extLst>
                <a:ext uri="{FF2B5EF4-FFF2-40B4-BE49-F238E27FC236}">
                  <a16:creationId xmlns:a16="http://schemas.microsoft.com/office/drawing/2014/main" id="{6E8F1FB8-7729-B51D-783E-C707B65624C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812" name="Rectangle 52">
              <a:extLst>
                <a:ext uri="{FF2B5EF4-FFF2-40B4-BE49-F238E27FC236}">
                  <a16:creationId xmlns:a16="http://schemas.microsoft.com/office/drawing/2014/main" id="{35E38495-36CC-356D-85E7-77274FB0A12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813" name="Rectangle 53">
              <a:extLst>
                <a:ext uri="{FF2B5EF4-FFF2-40B4-BE49-F238E27FC236}">
                  <a16:creationId xmlns:a16="http://schemas.microsoft.com/office/drawing/2014/main" id="{558A3BB2-69A9-2FD0-CE99-89291F775E2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814" name="Rectangle 54">
              <a:extLst>
                <a:ext uri="{FF2B5EF4-FFF2-40B4-BE49-F238E27FC236}">
                  <a16:creationId xmlns:a16="http://schemas.microsoft.com/office/drawing/2014/main" id="{791478D8-F290-2CF2-4993-2EF502CA307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815" name="Rectangle 55">
              <a:extLst>
                <a:ext uri="{FF2B5EF4-FFF2-40B4-BE49-F238E27FC236}">
                  <a16:creationId xmlns:a16="http://schemas.microsoft.com/office/drawing/2014/main" id="{65FE4159-5A78-5C8F-F6DF-772B4A09AF2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816" name="Rectangle 56">
              <a:extLst>
                <a:ext uri="{FF2B5EF4-FFF2-40B4-BE49-F238E27FC236}">
                  <a16:creationId xmlns:a16="http://schemas.microsoft.com/office/drawing/2014/main" id="{33301AF2-D5D0-CC9A-3D35-6081516E904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817" name="Rectangle 57">
              <a:extLst>
                <a:ext uri="{FF2B5EF4-FFF2-40B4-BE49-F238E27FC236}">
                  <a16:creationId xmlns:a16="http://schemas.microsoft.com/office/drawing/2014/main" id="{61A63EF5-45E3-B3FA-F743-C302F393A21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818" name="Rectangle 58">
              <a:extLst>
                <a:ext uri="{FF2B5EF4-FFF2-40B4-BE49-F238E27FC236}">
                  <a16:creationId xmlns:a16="http://schemas.microsoft.com/office/drawing/2014/main" id="{453BF8F0-32B5-D38B-50CA-FA783D5FC2F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819" name="Rectangle 59">
              <a:extLst>
                <a:ext uri="{FF2B5EF4-FFF2-40B4-BE49-F238E27FC236}">
                  <a16:creationId xmlns:a16="http://schemas.microsoft.com/office/drawing/2014/main" id="{C0A3853A-BD52-96A8-65A4-AC9B9B5BFA3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820" name="Rectangle 60">
              <a:extLst>
                <a:ext uri="{FF2B5EF4-FFF2-40B4-BE49-F238E27FC236}">
                  <a16:creationId xmlns:a16="http://schemas.microsoft.com/office/drawing/2014/main" id="{DBD0912B-9B05-EF95-F462-7B1BCCE2309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821" name="Rectangle 61">
              <a:extLst>
                <a:ext uri="{FF2B5EF4-FFF2-40B4-BE49-F238E27FC236}">
                  <a16:creationId xmlns:a16="http://schemas.microsoft.com/office/drawing/2014/main" id="{0F9B9B58-22A5-4AD9-0B86-752DE2FA072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822" name="Rectangle 62">
              <a:extLst>
                <a:ext uri="{FF2B5EF4-FFF2-40B4-BE49-F238E27FC236}">
                  <a16:creationId xmlns:a16="http://schemas.microsoft.com/office/drawing/2014/main" id="{DCF3DB1F-DE37-2865-17C8-1A035678826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823" name="Rectangle 63">
              <a:extLst>
                <a:ext uri="{FF2B5EF4-FFF2-40B4-BE49-F238E27FC236}">
                  <a16:creationId xmlns:a16="http://schemas.microsoft.com/office/drawing/2014/main" id="{EFE970EF-869A-8776-B794-3983D3260D7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824" name="Rectangle 64">
              <a:extLst>
                <a:ext uri="{FF2B5EF4-FFF2-40B4-BE49-F238E27FC236}">
                  <a16:creationId xmlns:a16="http://schemas.microsoft.com/office/drawing/2014/main" id="{065287A8-DFAC-30CA-28C4-8A30150F54D9}"/>
                </a:ext>
              </a:extLst>
            </p:cNvPr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17825" name="Rectangle 65">
            <a:extLst>
              <a:ext uri="{FF2B5EF4-FFF2-40B4-BE49-F238E27FC236}">
                <a16:creationId xmlns:a16="http://schemas.microsoft.com/office/drawing/2014/main" id="{A2213CCD-FC94-AC12-B581-027AEE547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7826" name="Rectangle 66">
            <a:extLst>
              <a:ext uri="{FF2B5EF4-FFF2-40B4-BE49-F238E27FC236}">
                <a16:creationId xmlns:a16="http://schemas.microsoft.com/office/drawing/2014/main" id="{77068419-5A52-8B0B-3A4B-12772E8A5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7827" name="Rectangle 67">
            <a:extLst>
              <a:ext uri="{FF2B5EF4-FFF2-40B4-BE49-F238E27FC236}">
                <a16:creationId xmlns:a16="http://schemas.microsoft.com/office/drawing/2014/main" id="{6E9E74EE-4589-2E62-DC79-7DA8199B59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17828" name="Rectangle 68">
            <a:extLst>
              <a:ext uri="{FF2B5EF4-FFF2-40B4-BE49-F238E27FC236}">
                <a16:creationId xmlns:a16="http://schemas.microsoft.com/office/drawing/2014/main" id="{2E9A396C-144F-C29D-D41B-AF07347558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17829" name="Rectangle 69">
            <a:extLst>
              <a:ext uri="{FF2B5EF4-FFF2-40B4-BE49-F238E27FC236}">
                <a16:creationId xmlns:a16="http://schemas.microsoft.com/office/drawing/2014/main" id="{7F31D05D-528B-ADA9-33EC-241417EC71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8C9447-6756-4CDE-A887-6F60F5B769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worldofteaching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85D7AEE-FCB5-638C-F53B-B2BA2A6AD3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79463" y="1757363"/>
            <a:ext cx="7678737" cy="771525"/>
          </a:xfrm>
          <a:ln>
            <a:solidFill>
              <a:srgbClr val="3333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Photomicrographs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85B7AC6-03B4-C598-91B9-F608798C45E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Plant Tissues</a:t>
            </a: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60BE64B4-673E-5A74-0977-07F2337AA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7383463"/>
            <a:ext cx="549275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Free powerpoints at </a:t>
            </a:r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http://www.worldofteaching.com</a:t>
            </a: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9FAEEA4D-0A21-D334-E59F-23A04FCFF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8" y="7535863"/>
            <a:ext cx="549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Free powerpoints at </a:t>
            </a:r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http://www.worldofteaching.com</a:t>
            </a: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id="{AF132C25-B717-E8A1-DC40-BED1B54DC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7688263"/>
            <a:ext cx="549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Free powerpoints at </a:t>
            </a:r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http://www.worldofteaching.com</a:t>
            </a: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1700D09-82C3-EDED-1714-20209565E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669AD818-A8CF-FDA0-FC25-E3B4AE47C7F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743200" y="4876800"/>
            <a:ext cx="3810000" cy="1600200"/>
          </a:xfrm>
        </p:spPr>
        <p:txBody>
          <a:bodyPr/>
          <a:lstStyle/>
          <a:p>
            <a:r>
              <a:rPr lang="en-US" altLang="en-US" sz="2400"/>
              <a:t>Algae</a:t>
            </a:r>
          </a:p>
          <a:p>
            <a:r>
              <a:rPr lang="en-US" altLang="en-US" sz="2400" u="sng"/>
              <a:t>Oedogonium</a:t>
            </a:r>
            <a:r>
              <a:rPr lang="en-US" altLang="en-US" sz="2400"/>
              <a:t> species</a:t>
            </a:r>
          </a:p>
          <a:p>
            <a:r>
              <a:rPr lang="en-US" altLang="en-US" sz="2400"/>
              <a:t>Zygote</a:t>
            </a:r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id="{C16F8FC6-D564-5F94-E480-EE54D22A6DE6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5650" y="2216150"/>
            <a:ext cx="6519863" cy="1781175"/>
          </a:xfrm>
        </p:spPr>
      </p:pic>
      <p:sp>
        <p:nvSpPr>
          <p:cNvPr id="29702" name="Line 6">
            <a:extLst>
              <a:ext uri="{FF2B5EF4-FFF2-40B4-BE49-F238E27FC236}">
                <a16:creationId xmlns:a16="http://schemas.microsoft.com/office/drawing/2014/main" id="{718A87EF-35ED-B898-EA1C-4CADB0088D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3581400"/>
            <a:ext cx="381000" cy="25908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A741E61-0844-A1E7-1044-E3CE6D8DA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056EDCFB-4E32-144B-85A4-A14E081E539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819400" y="5486400"/>
            <a:ext cx="3810000" cy="1143000"/>
          </a:xfrm>
        </p:spPr>
        <p:txBody>
          <a:bodyPr/>
          <a:lstStyle/>
          <a:p>
            <a:r>
              <a:rPr lang="en-US" altLang="en-US" sz="2800"/>
              <a:t>Algae</a:t>
            </a:r>
          </a:p>
          <a:p>
            <a:r>
              <a:rPr lang="en-US" altLang="en-US" sz="2800"/>
              <a:t>filament</a:t>
            </a:r>
          </a:p>
        </p:txBody>
      </p:sp>
      <p:pic>
        <p:nvPicPr>
          <p:cNvPr id="31749" name="Picture 5">
            <a:extLst>
              <a:ext uri="{FF2B5EF4-FFF2-40B4-BE49-F238E27FC236}">
                <a16:creationId xmlns:a16="http://schemas.microsoft.com/office/drawing/2014/main" id="{88F638C3-0A46-D83C-E383-A870F53779B2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600200"/>
            <a:ext cx="4953000" cy="3714750"/>
          </a:xfrm>
        </p:spPr>
      </p:pic>
      <p:sp>
        <p:nvSpPr>
          <p:cNvPr id="31750" name="Text Box 6">
            <a:extLst>
              <a:ext uri="{FF2B5EF4-FFF2-40B4-BE49-F238E27FC236}">
                <a16:creationId xmlns:a16="http://schemas.microsoft.com/office/drawing/2014/main" id="{042D1F9F-8488-83E1-655B-3B9CD1F9D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09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One cell</a:t>
            </a:r>
          </a:p>
        </p:txBody>
      </p:sp>
      <p:sp>
        <p:nvSpPr>
          <p:cNvPr id="31751" name="Line 7">
            <a:extLst>
              <a:ext uri="{FF2B5EF4-FFF2-40B4-BE49-F238E27FC236}">
                <a16:creationId xmlns:a16="http://schemas.microsoft.com/office/drawing/2014/main" id="{A60AF206-96D3-E772-62B3-2BB2B24CC8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514600"/>
            <a:ext cx="1143000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DA025B8-880F-B153-2879-8EB7D61BE2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6A551DB9-2ED2-6FF1-2F64-06C1860F98E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438400" y="4800600"/>
            <a:ext cx="38100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Algae</a:t>
            </a:r>
          </a:p>
          <a:p>
            <a:pPr>
              <a:lnSpc>
                <a:spcPct val="90000"/>
              </a:lnSpc>
            </a:pPr>
            <a:r>
              <a:rPr lang="en-US" altLang="en-US" sz="2800" u="sng"/>
              <a:t>Ulothrix</a:t>
            </a:r>
            <a:r>
              <a:rPr lang="en-US" altLang="en-US" sz="2800"/>
              <a:t> species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Many cells in filament</a:t>
            </a:r>
          </a:p>
        </p:txBody>
      </p:sp>
      <p:pic>
        <p:nvPicPr>
          <p:cNvPr id="37893" name="Picture 5">
            <a:extLst>
              <a:ext uri="{FF2B5EF4-FFF2-40B4-BE49-F238E27FC236}">
                <a16:creationId xmlns:a16="http://schemas.microsoft.com/office/drawing/2014/main" id="{728DEB03-6F32-67CB-95CE-4A8D2F1F7EC3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524000"/>
            <a:ext cx="5638800" cy="3354388"/>
          </a:xfrm>
        </p:spPr>
      </p:pic>
      <p:sp>
        <p:nvSpPr>
          <p:cNvPr id="37894" name="Line 6">
            <a:extLst>
              <a:ext uri="{FF2B5EF4-FFF2-40B4-BE49-F238E27FC236}">
                <a16:creationId xmlns:a16="http://schemas.microsoft.com/office/drawing/2014/main" id="{2D49DFEC-BCAF-8343-B3CA-23B0B722B4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3581400"/>
            <a:ext cx="0" cy="24384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5" name="Line 7">
            <a:extLst>
              <a:ext uri="{FF2B5EF4-FFF2-40B4-BE49-F238E27FC236}">
                <a16:creationId xmlns:a16="http://schemas.microsoft.com/office/drawing/2014/main" id="{AAF70DA4-FC24-1B95-7882-1A2E3F80D7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3429000"/>
            <a:ext cx="762000" cy="25908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0472F57-B7D0-98F8-D222-5CF21340D6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FF652575-0B4D-6D51-E809-CB91D51007A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48250" y="1905000"/>
            <a:ext cx="3975100" cy="4191000"/>
          </a:xfrm>
        </p:spPr>
        <p:txBody>
          <a:bodyPr/>
          <a:lstStyle/>
          <a:p>
            <a:r>
              <a:rPr lang="en-US" altLang="en-US" sz="2800"/>
              <a:t>Algae</a:t>
            </a:r>
          </a:p>
          <a:p>
            <a:r>
              <a:rPr lang="en-US" altLang="en-US" sz="2800" u="sng"/>
              <a:t>Oscillatoria</a:t>
            </a:r>
            <a:r>
              <a:rPr lang="en-US" altLang="en-US" sz="2800"/>
              <a:t> species</a:t>
            </a:r>
          </a:p>
          <a:p>
            <a:r>
              <a:rPr lang="en-US" altLang="en-US" sz="2800"/>
              <a:t>Filament in form</a:t>
            </a:r>
          </a:p>
          <a:p>
            <a:r>
              <a:rPr lang="en-US" altLang="en-US" sz="2800"/>
              <a:t>Series of cells</a:t>
            </a:r>
          </a:p>
        </p:txBody>
      </p:sp>
      <p:pic>
        <p:nvPicPr>
          <p:cNvPr id="35845" name="Picture 5">
            <a:extLst>
              <a:ext uri="{FF2B5EF4-FFF2-40B4-BE49-F238E27FC236}">
                <a16:creationId xmlns:a16="http://schemas.microsoft.com/office/drawing/2014/main" id="{D13FD381-7641-2203-F5F7-635F46F52DB0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3738" y="1905000"/>
            <a:ext cx="1874837" cy="4191000"/>
          </a:xfrm>
        </p:spPr>
      </p:pic>
      <p:sp>
        <p:nvSpPr>
          <p:cNvPr id="35846" name="Line 6">
            <a:extLst>
              <a:ext uri="{FF2B5EF4-FFF2-40B4-BE49-F238E27FC236}">
                <a16:creationId xmlns:a16="http://schemas.microsoft.com/office/drawing/2014/main" id="{AFED2800-F3D2-708F-E9DD-B79FE63393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71800" y="3581400"/>
            <a:ext cx="1600200" cy="2286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47" name="Line 7">
            <a:extLst>
              <a:ext uri="{FF2B5EF4-FFF2-40B4-BE49-F238E27FC236}">
                <a16:creationId xmlns:a16="http://schemas.microsoft.com/office/drawing/2014/main" id="{99C85141-1E7A-3E5F-95B3-E9655C8EF6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3886200"/>
            <a:ext cx="1752600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F23317A-0F86-0032-DAAC-48C2F1E881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0921E70D-7B0B-FEE9-317C-8939FB9D214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48250" y="2292350"/>
            <a:ext cx="3975100" cy="2484438"/>
          </a:xfrm>
        </p:spPr>
        <p:txBody>
          <a:bodyPr/>
          <a:lstStyle/>
          <a:p>
            <a:r>
              <a:rPr lang="en-US" altLang="en-US" sz="2800" u="sng"/>
              <a:t>Oscillatoria</a:t>
            </a:r>
            <a:r>
              <a:rPr lang="en-US" altLang="en-US" sz="2800"/>
              <a:t> species</a:t>
            </a:r>
          </a:p>
          <a:p>
            <a:r>
              <a:rPr lang="en-US" altLang="en-US" sz="2800"/>
              <a:t>Algae</a:t>
            </a:r>
          </a:p>
          <a:p>
            <a:r>
              <a:rPr lang="en-US" altLang="en-US" sz="2800"/>
              <a:t>Many cells</a:t>
            </a:r>
          </a:p>
        </p:txBody>
      </p:sp>
      <p:pic>
        <p:nvPicPr>
          <p:cNvPr id="26629" name="Picture 5">
            <a:extLst>
              <a:ext uri="{FF2B5EF4-FFF2-40B4-BE49-F238E27FC236}">
                <a16:creationId xmlns:a16="http://schemas.microsoft.com/office/drawing/2014/main" id="{D7D0FE0F-BF9C-88D9-55C8-3F776550EA12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6525" y="1905000"/>
            <a:ext cx="2987675" cy="4191000"/>
          </a:xfrm>
        </p:spPr>
      </p:pic>
      <p:sp>
        <p:nvSpPr>
          <p:cNvPr id="26630" name="Line 6">
            <a:extLst>
              <a:ext uri="{FF2B5EF4-FFF2-40B4-BE49-F238E27FC236}">
                <a16:creationId xmlns:a16="http://schemas.microsoft.com/office/drawing/2014/main" id="{F7085C90-D583-ACF4-29C4-637796CF5E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3657600"/>
            <a:ext cx="1524000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2" name="Line 8">
            <a:extLst>
              <a:ext uri="{FF2B5EF4-FFF2-40B4-BE49-F238E27FC236}">
                <a16:creationId xmlns:a16="http://schemas.microsoft.com/office/drawing/2014/main" id="{53851E2D-E3CE-D1BD-8600-A03976DF25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3657600"/>
            <a:ext cx="1600200" cy="6096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B24B26E-B7B4-EBB5-379A-6F0DAE1BEF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BE9CB10C-7C3D-8787-B5B5-5374BECE7A8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438400"/>
            <a:ext cx="3810000" cy="2590800"/>
          </a:xfrm>
        </p:spPr>
        <p:txBody>
          <a:bodyPr/>
          <a:lstStyle/>
          <a:p>
            <a:r>
              <a:rPr lang="en-US" altLang="en-US" sz="2800"/>
              <a:t>Algae</a:t>
            </a:r>
          </a:p>
          <a:p>
            <a:r>
              <a:rPr lang="en-US" altLang="en-US" sz="2800" u="sng"/>
              <a:t>Volvox</a:t>
            </a:r>
            <a:r>
              <a:rPr lang="en-US" altLang="en-US" sz="2800"/>
              <a:t> species</a:t>
            </a:r>
          </a:p>
          <a:p>
            <a:r>
              <a:rPr lang="en-US" altLang="en-US" sz="2800"/>
              <a:t>Hundreds of cells in hollow sphere</a:t>
            </a:r>
          </a:p>
          <a:p>
            <a:r>
              <a:rPr lang="en-US" altLang="en-US" sz="2800"/>
              <a:t>Cells have flagella</a:t>
            </a:r>
          </a:p>
        </p:txBody>
      </p:sp>
      <p:pic>
        <p:nvPicPr>
          <p:cNvPr id="38917" name="Picture 5">
            <a:extLst>
              <a:ext uri="{FF2B5EF4-FFF2-40B4-BE49-F238E27FC236}">
                <a16:creationId xmlns:a16="http://schemas.microsoft.com/office/drawing/2014/main" id="{C56883DA-10EA-7A0F-87B1-C26D789D5575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2173288"/>
            <a:ext cx="3975100" cy="3654425"/>
          </a:xfrm>
        </p:spPr>
      </p:pic>
      <p:sp>
        <p:nvSpPr>
          <p:cNvPr id="38918" name="Line 6">
            <a:extLst>
              <a:ext uri="{FF2B5EF4-FFF2-40B4-BE49-F238E27FC236}">
                <a16:creationId xmlns:a16="http://schemas.microsoft.com/office/drawing/2014/main" id="{4D0B4075-3CEA-E603-0DAE-76DE14220B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5715000"/>
            <a:ext cx="2895600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id="{E70659EC-A9C9-F0DA-6E03-7BC691762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562600"/>
            <a:ext cx="312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u="sng">
                <a:latin typeface="Times New Roman" panose="02020603050405020304" pitchFamily="18" charset="0"/>
              </a:rPr>
              <a:t>Spirogyra</a:t>
            </a:r>
            <a:r>
              <a:rPr lang="en-US" altLang="en-US" sz="1600">
                <a:latin typeface="Times New Roman" panose="02020603050405020304" pitchFamily="18" charset="0"/>
              </a:rPr>
              <a:t> species</a:t>
            </a:r>
          </a:p>
        </p:txBody>
      </p:sp>
    </p:spTree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>
            <a:extLst>
              <a:ext uri="{FF2B5EF4-FFF2-40B4-BE49-F238E27FC236}">
                <a16:creationId xmlns:a16="http://schemas.microsoft.com/office/drawing/2014/main" id="{00EFFACC-1EE2-C942-65B7-56977E0F2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05800" cy="574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1" name="Text Box 3">
            <a:extLst>
              <a:ext uri="{FF2B5EF4-FFF2-40B4-BE49-F238E27FC236}">
                <a16:creationId xmlns:a16="http://schemas.microsoft.com/office/drawing/2014/main" id="{18B14481-F91F-9D16-982E-06EC0B7AB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Volvox colonies</a:t>
            </a:r>
          </a:p>
        </p:txBody>
      </p:sp>
    </p:spTree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6E48D2B4-DEE6-624F-92AF-9F7C4DDF94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8760E9C6-3D8F-93A7-664F-739D3724D70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87913" y="2447925"/>
            <a:ext cx="3976687" cy="3336925"/>
          </a:xfrm>
        </p:spPr>
        <p:txBody>
          <a:bodyPr/>
          <a:lstStyle/>
          <a:p>
            <a:r>
              <a:rPr lang="en-US" altLang="en-US" sz="2800"/>
              <a:t>Green algae</a:t>
            </a:r>
          </a:p>
          <a:p>
            <a:r>
              <a:rPr lang="en-US" altLang="en-US" sz="2800" u="sng"/>
              <a:t>Pediastrum</a:t>
            </a:r>
            <a:r>
              <a:rPr lang="en-US" altLang="en-US" sz="2800"/>
              <a:t> species</a:t>
            </a:r>
          </a:p>
          <a:p>
            <a:r>
              <a:rPr lang="en-US" altLang="en-US" sz="2800"/>
              <a:t>Group of cells</a:t>
            </a:r>
          </a:p>
        </p:txBody>
      </p:sp>
      <p:pic>
        <p:nvPicPr>
          <p:cNvPr id="51205" name="Picture 5">
            <a:extLst>
              <a:ext uri="{FF2B5EF4-FFF2-40B4-BE49-F238E27FC236}">
                <a16:creationId xmlns:a16="http://schemas.microsoft.com/office/drawing/2014/main" id="{043E3D0A-EA02-88BA-20B8-6C86C7CADE1A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2252663"/>
            <a:ext cx="3975100" cy="3495675"/>
          </a:xfrm>
        </p:spPr>
      </p:pic>
    </p:spTree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026">
            <a:extLst>
              <a:ext uri="{FF2B5EF4-FFF2-40B4-BE49-F238E27FC236}">
                <a16:creationId xmlns:a16="http://schemas.microsoft.com/office/drawing/2014/main" id="{B4D8DDC7-5F89-17ED-4DF7-A31F6B193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924800" cy="553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Text Box 1027">
            <a:extLst>
              <a:ext uri="{FF2B5EF4-FFF2-40B4-BE49-F238E27FC236}">
                <a16:creationId xmlns:a16="http://schemas.microsoft.com/office/drawing/2014/main" id="{BB0CA78F-9540-634D-778D-03AD5D6F9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0198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Yeast  (clumped)</a:t>
            </a:r>
          </a:p>
        </p:txBody>
      </p:sp>
    </p:spTree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EC87D556-2E0A-9291-8F13-B1F5460B77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79463" y="1766888"/>
            <a:ext cx="7678737" cy="762000"/>
          </a:xfrm>
        </p:spPr>
        <p:txBody>
          <a:bodyPr/>
          <a:lstStyle/>
          <a:p>
            <a:r>
              <a:rPr lang="en-US" altLang="en-US"/>
              <a:t>Next groups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069A5C5C-FC95-D894-9749-6A5DD780B1C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Mosses and Ferns</a:t>
            </a:r>
          </a:p>
        </p:txBody>
      </p:sp>
    </p:spTree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F56F4C5-4927-FC9C-D821-8956C3B3E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A233DE4D-7022-0D6A-1339-4E1CBAA97FF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48250" y="2603500"/>
            <a:ext cx="3975100" cy="2638425"/>
          </a:xfrm>
        </p:spPr>
        <p:txBody>
          <a:bodyPr/>
          <a:lstStyle/>
          <a:p>
            <a:r>
              <a:rPr lang="en-US" altLang="en-US" sz="2800"/>
              <a:t>Algae</a:t>
            </a:r>
            <a:endParaRPr lang="en-US" altLang="en-US" sz="2800" u="sng"/>
          </a:p>
          <a:p>
            <a:r>
              <a:rPr lang="en-US" altLang="en-US" sz="2800" u="sng"/>
              <a:t>Cladophora </a:t>
            </a:r>
            <a:r>
              <a:rPr lang="en-US" altLang="en-US" sz="2800"/>
              <a:t>species</a:t>
            </a:r>
          </a:p>
          <a:p>
            <a:r>
              <a:rPr lang="en-US" altLang="en-US" sz="2800"/>
              <a:t>Filament in form</a:t>
            </a:r>
          </a:p>
          <a:p>
            <a:r>
              <a:rPr lang="en-US" altLang="en-US" sz="2800"/>
              <a:t>Several cells</a:t>
            </a:r>
          </a:p>
          <a:p>
            <a:endParaRPr lang="en-US" altLang="en-US" sz="2800"/>
          </a:p>
          <a:p>
            <a:endParaRPr lang="en-US" altLang="en-US" sz="2800" u="sng"/>
          </a:p>
        </p:txBody>
      </p:sp>
      <p:pic>
        <p:nvPicPr>
          <p:cNvPr id="24581" name="Picture 5">
            <a:extLst>
              <a:ext uri="{FF2B5EF4-FFF2-40B4-BE49-F238E27FC236}">
                <a16:creationId xmlns:a16="http://schemas.microsoft.com/office/drawing/2014/main" id="{2E9327FA-FBB6-ADFA-2819-0BC5A264D6D3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2530475"/>
            <a:ext cx="3975100" cy="2938463"/>
          </a:xfrm>
        </p:spPr>
      </p:pic>
      <p:sp>
        <p:nvSpPr>
          <p:cNvPr id="24582" name="Line 6">
            <a:extLst>
              <a:ext uri="{FF2B5EF4-FFF2-40B4-BE49-F238E27FC236}">
                <a16:creationId xmlns:a16="http://schemas.microsoft.com/office/drawing/2014/main" id="{47EA7ABD-C309-8B09-C055-3585A717DF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4419600"/>
            <a:ext cx="152400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3" name="Line 7">
            <a:extLst>
              <a:ext uri="{FF2B5EF4-FFF2-40B4-BE49-F238E27FC236}">
                <a16:creationId xmlns:a16="http://schemas.microsoft.com/office/drawing/2014/main" id="{A9A1DC0F-2B7B-B5A6-DB2D-6940B4689B2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05200" y="3733800"/>
            <a:ext cx="1219200" cy="6096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id="{1F5A38A5-82DC-43E2-D505-3B7526DC0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6432550"/>
            <a:ext cx="4311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200"/>
              <a:t>Free powerpoints at </a:t>
            </a:r>
            <a:r>
              <a:rPr lang="en-GB" altLang="en-US" sz="1200">
                <a:hlinkClick r:id="rId4"/>
              </a:rPr>
              <a:t>http://www.worldofteaching.com</a:t>
            </a:r>
            <a:endParaRPr lang="en-GB" altLang="en-US" sz="1200"/>
          </a:p>
          <a:p>
            <a:endParaRPr lang="en-US" altLang="en-US" sz="1200"/>
          </a:p>
        </p:txBody>
      </p:sp>
    </p:spTree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>
            <a:extLst>
              <a:ext uri="{FF2B5EF4-FFF2-40B4-BE49-F238E27FC236}">
                <a16:creationId xmlns:a16="http://schemas.microsoft.com/office/drawing/2014/main" id="{BEA974D4-D32E-7BEA-D03B-C205091F2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209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Marchantia, male</a:t>
            </a:r>
          </a:p>
        </p:txBody>
      </p:sp>
      <p:pic>
        <p:nvPicPr>
          <p:cNvPr id="68612" name="Picture 4">
            <a:extLst>
              <a:ext uri="{FF2B5EF4-FFF2-40B4-BE49-F238E27FC236}">
                <a16:creationId xmlns:a16="http://schemas.microsoft.com/office/drawing/2014/main" id="{7CC1F82A-2AAB-D344-2C2E-D2EB1705B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0"/>
            <a:ext cx="5145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3">
            <a:extLst>
              <a:ext uri="{FF2B5EF4-FFF2-40B4-BE49-F238E27FC236}">
                <a16:creationId xmlns:a16="http://schemas.microsoft.com/office/drawing/2014/main" id="{8967B1DC-AE19-5121-31BC-3AFC7A745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971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Marchantia, female</a:t>
            </a:r>
          </a:p>
        </p:txBody>
      </p:sp>
      <p:pic>
        <p:nvPicPr>
          <p:cNvPr id="69636" name="Picture 4">
            <a:extLst>
              <a:ext uri="{FF2B5EF4-FFF2-40B4-BE49-F238E27FC236}">
                <a16:creationId xmlns:a16="http://schemas.microsoft.com/office/drawing/2014/main" id="{D3B9E98F-AFDB-5BCA-4839-EE286F2F1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973638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4DBD8C5B-68B7-0214-9E0D-C3452A531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pic>
        <p:nvPicPr>
          <p:cNvPr id="81923" name="Picture 3">
            <a:extLst>
              <a:ext uri="{FF2B5EF4-FFF2-40B4-BE49-F238E27FC236}">
                <a16:creationId xmlns:a16="http://schemas.microsoft.com/office/drawing/2014/main" id="{1F0F3664-B63E-526F-4829-6C7CA141B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97075"/>
            <a:ext cx="3657600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4" name="Text Box 4">
            <a:extLst>
              <a:ext uri="{FF2B5EF4-FFF2-40B4-BE49-F238E27FC236}">
                <a16:creationId xmlns:a16="http://schemas.microsoft.com/office/drawing/2014/main" id="{70377CFD-DFC4-30E5-743D-D8AD861AC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029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Marchantia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CCADBF5-C18F-ED81-40BD-9B42F54C9D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13039F79-7DF2-8C61-1A05-6CCEE999B34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971800"/>
            <a:ext cx="3810000" cy="2362200"/>
          </a:xfrm>
        </p:spPr>
        <p:txBody>
          <a:bodyPr/>
          <a:lstStyle/>
          <a:p>
            <a:r>
              <a:rPr lang="en-US" altLang="en-US" sz="2800"/>
              <a:t>Liverwort</a:t>
            </a:r>
          </a:p>
          <a:p>
            <a:r>
              <a:rPr lang="en-US" altLang="en-US" sz="2800"/>
              <a:t>20X magnification</a:t>
            </a:r>
          </a:p>
          <a:p>
            <a:r>
              <a:rPr lang="en-US" altLang="en-US" sz="2800"/>
              <a:t>Related to mosses</a:t>
            </a:r>
          </a:p>
        </p:txBody>
      </p:sp>
      <p:pic>
        <p:nvPicPr>
          <p:cNvPr id="39941" name="Picture 5">
            <a:extLst>
              <a:ext uri="{FF2B5EF4-FFF2-40B4-BE49-F238E27FC236}">
                <a16:creationId xmlns:a16="http://schemas.microsoft.com/office/drawing/2014/main" id="{3A541245-2F15-4E40-F3EB-11FCCD8F0CD2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2454275"/>
            <a:ext cx="3975100" cy="3090863"/>
          </a:xfrm>
        </p:spPr>
      </p:pic>
    </p:spTree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34692964-D1D1-5164-B114-EF69B5368E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pic>
        <p:nvPicPr>
          <p:cNvPr id="78851" name="Picture 3">
            <a:extLst>
              <a:ext uri="{FF2B5EF4-FFF2-40B4-BE49-F238E27FC236}">
                <a16:creationId xmlns:a16="http://schemas.microsoft.com/office/drawing/2014/main" id="{59D28B7C-CFBC-3C0F-325F-2C078B180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409257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2" name="Text Box 4">
            <a:extLst>
              <a:ext uri="{FF2B5EF4-FFF2-40B4-BE49-F238E27FC236}">
                <a16:creationId xmlns:a16="http://schemas.microsoft.com/office/drawing/2014/main" id="{723F7845-E488-899D-6CDA-BD52226F7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029200"/>
            <a:ext cx="4114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Liverwort, spore case</a:t>
            </a:r>
          </a:p>
          <a:p>
            <a:pPr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708CE14-74E9-5C3A-0504-CB3AA4C78C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DCE6E87-7A32-FE2C-0E65-D50A3C3CECB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48250" y="1905000"/>
            <a:ext cx="3975100" cy="4191000"/>
          </a:xfrm>
        </p:spPr>
        <p:txBody>
          <a:bodyPr/>
          <a:lstStyle/>
          <a:p>
            <a:r>
              <a:rPr lang="en-US" altLang="en-US" sz="2800"/>
              <a:t>Bryophyte life cycle</a:t>
            </a:r>
          </a:p>
          <a:p>
            <a:r>
              <a:rPr lang="en-US" altLang="en-US" sz="2800"/>
              <a:t>Moss species</a:t>
            </a: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10771B54-AEB5-D305-3F34-6ED4B0DEA934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1970088"/>
            <a:ext cx="3975100" cy="4059237"/>
          </a:xfrm>
        </p:spPr>
      </p:pic>
    </p:spTree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0312195-0648-7D46-B71A-4CD84F8CA9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7ECE49A6-AEFE-1089-C1D7-9C60818FF73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48250" y="1905000"/>
            <a:ext cx="3975100" cy="4191000"/>
          </a:xfrm>
        </p:spPr>
        <p:txBody>
          <a:bodyPr/>
          <a:lstStyle/>
          <a:p>
            <a:r>
              <a:rPr lang="en-US" altLang="en-US" sz="2800"/>
              <a:t>Bryophyte</a:t>
            </a:r>
          </a:p>
          <a:p>
            <a:r>
              <a:rPr lang="en-US" altLang="en-US" sz="2800"/>
              <a:t>Moss species: </a:t>
            </a:r>
            <a:r>
              <a:rPr lang="en-US" altLang="en-US" sz="2800" u="sng"/>
              <a:t>Mnium</a:t>
            </a:r>
          </a:p>
          <a:p>
            <a:r>
              <a:rPr lang="en-US" altLang="en-US" sz="2800"/>
              <a:t>Female gametophyte</a:t>
            </a:r>
          </a:p>
          <a:p>
            <a:r>
              <a:rPr lang="en-US" altLang="en-US" sz="2800"/>
              <a:t>Male gametophyte</a:t>
            </a: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B2893F30-11A9-867C-7629-DB025DC625B7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1970088"/>
            <a:ext cx="3975100" cy="4059237"/>
          </a:xfrm>
        </p:spPr>
      </p:pic>
      <p:sp>
        <p:nvSpPr>
          <p:cNvPr id="4102" name="Line 6">
            <a:extLst>
              <a:ext uri="{FF2B5EF4-FFF2-40B4-BE49-F238E27FC236}">
                <a16:creationId xmlns:a16="http://schemas.microsoft.com/office/drawing/2014/main" id="{5EC4FB5A-A39C-0BE2-0251-D4FF83AFF0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3276600"/>
            <a:ext cx="2057400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3" name="Line 7">
            <a:extLst>
              <a:ext uri="{FF2B5EF4-FFF2-40B4-BE49-F238E27FC236}">
                <a16:creationId xmlns:a16="http://schemas.microsoft.com/office/drawing/2014/main" id="{5C0CE8C8-A5D0-D7C8-993F-E1F2441147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3810000"/>
            <a:ext cx="1143000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7854935-FA39-1DF9-B451-D358EE91AC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202D6B91-66EC-1D0B-90CF-D29EA6743C1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256213" y="2100263"/>
            <a:ext cx="3763962" cy="2871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Bryophyte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Moss species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Sporophyte attached to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    Female gametophyte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    </a:t>
            </a:r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1E0D8852-F9D1-046D-6F54-6ACD51E59068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3838" y="1905000"/>
            <a:ext cx="2811462" cy="4191000"/>
          </a:xfrm>
        </p:spPr>
      </p:pic>
      <p:sp>
        <p:nvSpPr>
          <p:cNvPr id="5126" name="Line 6">
            <a:extLst>
              <a:ext uri="{FF2B5EF4-FFF2-40B4-BE49-F238E27FC236}">
                <a16:creationId xmlns:a16="http://schemas.microsoft.com/office/drawing/2014/main" id="{83D96638-5D31-D04A-B2BE-78ABCCE6CA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4038600"/>
            <a:ext cx="2438400" cy="9144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7" name="Line 7">
            <a:extLst>
              <a:ext uri="{FF2B5EF4-FFF2-40B4-BE49-F238E27FC236}">
                <a16:creationId xmlns:a16="http://schemas.microsoft.com/office/drawing/2014/main" id="{E70AF6B3-2F98-6868-3A09-7AD776FB451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38400" y="2819400"/>
            <a:ext cx="2667000" cy="6096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4483C5F2-48DE-B07E-77BF-8FB8C256D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pic>
        <p:nvPicPr>
          <p:cNvPr id="80899" name="Picture 3">
            <a:extLst>
              <a:ext uri="{FF2B5EF4-FFF2-40B4-BE49-F238E27FC236}">
                <a16:creationId xmlns:a16="http://schemas.microsoft.com/office/drawing/2014/main" id="{05970B3E-DD96-A816-900D-8C50414A4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1943100"/>
            <a:ext cx="409257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0" name="Text Box 4">
            <a:extLst>
              <a:ext uri="{FF2B5EF4-FFF2-40B4-BE49-F238E27FC236}">
                <a16:creationId xmlns:a16="http://schemas.microsoft.com/office/drawing/2014/main" id="{CD0804D7-7AFD-BE7D-FE0A-E81DF7F37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1816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Horsetail, l.s.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2F1BE9CE-C945-F02F-9A6E-04A1BDFE0C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18F5F68A-1165-2BB0-34D8-85E7C04CEC2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41750" y="1916113"/>
            <a:ext cx="1987550" cy="6985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      Ferns</a:t>
            </a:r>
          </a:p>
        </p:txBody>
      </p:sp>
      <p:pic>
        <p:nvPicPr>
          <p:cNvPr id="65541" name="Picture 5">
            <a:extLst>
              <a:ext uri="{FF2B5EF4-FFF2-40B4-BE49-F238E27FC236}">
                <a16:creationId xmlns:a16="http://schemas.microsoft.com/office/drawing/2014/main" id="{8F09423C-5EFB-77DB-2C03-BB36636A5F69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2914650"/>
            <a:ext cx="3975100" cy="2560638"/>
          </a:xfrm>
        </p:spPr>
      </p:pic>
      <p:pic>
        <p:nvPicPr>
          <p:cNvPr id="65542" name="Picture 6">
            <a:extLst>
              <a:ext uri="{FF2B5EF4-FFF2-40B4-BE49-F238E27FC236}">
                <a16:creationId xmlns:a16="http://schemas.microsoft.com/office/drawing/2014/main" id="{200EDD76-6E8A-D31C-F85C-05E7B097D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09800"/>
            <a:ext cx="274320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8069ACA-4989-731E-4D88-61F534BC3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084C762D-BAF2-7733-A9D4-31AFEAB399B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3124200"/>
            <a:ext cx="3657600" cy="1447800"/>
          </a:xfrm>
        </p:spPr>
        <p:txBody>
          <a:bodyPr/>
          <a:lstStyle/>
          <a:p>
            <a:r>
              <a:rPr lang="en-US" altLang="en-US" sz="2400"/>
              <a:t>Algae</a:t>
            </a:r>
          </a:p>
          <a:p>
            <a:r>
              <a:rPr lang="en-US" altLang="en-US" sz="2400" u="sng"/>
              <a:t>Chlamydomonas</a:t>
            </a:r>
            <a:r>
              <a:rPr lang="en-US" altLang="en-US" sz="2400"/>
              <a:t> sp.</a:t>
            </a:r>
          </a:p>
          <a:p>
            <a:r>
              <a:rPr lang="en-US" altLang="en-US" sz="2400"/>
              <a:t>One cell</a:t>
            </a:r>
          </a:p>
        </p:txBody>
      </p:sp>
      <p:pic>
        <p:nvPicPr>
          <p:cNvPr id="33797" name="Picture 5">
            <a:extLst>
              <a:ext uri="{FF2B5EF4-FFF2-40B4-BE49-F238E27FC236}">
                <a16:creationId xmlns:a16="http://schemas.microsoft.com/office/drawing/2014/main" id="{74313C6E-E53B-0E1F-A146-54FABDF14D56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263" y="1752600"/>
            <a:ext cx="4751387" cy="5105400"/>
          </a:xfrm>
        </p:spPr>
      </p:pic>
    </p:spTree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06D90E90-552A-81AB-CDD1-364C0C97E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66563" name="Text Box 3">
            <a:extLst>
              <a:ext uri="{FF2B5EF4-FFF2-40B4-BE49-F238E27FC236}">
                <a16:creationId xmlns:a16="http://schemas.microsoft.com/office/drawing/2014/main" id="{ECC6E30C-B7E9-CF76-43C8-04E76B2EE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Ferns leaves with sporangia</a:t>
            </a:r>
          </a:p>
        </p:txBody>
      </p:sp>
      <p:pic>
        <p:nvPicPr>
          <p:cNvPr id="66564" name="Picture 4">
            <a:extLst>
              <a:ext uri="{FF2B5EF4-FFF2-40B4-BE49-F238E27FC236}">
                <a16:creationId xmlns:a16="http://schemas.microsoft.com/office/drawing/2014/main" id="{2248C867-D396-3A01-5EE1-B720C85D8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43200"/>
            <a:ext cx="33496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>
            <a:extLst>
              <a:ext uri="{FF2B5EF4-FFF2-40B4-BE49-F238E27FC236}">
                <a16:creationId xmlns:a16="http://schemas.microsoft.com/office/drawing/2014/main" id="{93B370F0-2F6A-6190-0E45-CA3A541C3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6AF5D944-2DF8-6867-10AE-DC4C5449D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pic>
        <p:nvPicPr>
          <p:cNvPr id="79875" name="Picture 3">
            <a:extLst>
              <a:ext uri="{FF2B5EF4-FFF2-40B4-BE49-F238E27FC236}">
                <a16:creationId xmlns:a16="http://schemas.microsoft.com/office/drawing/2014/main" id="{D0C1D7BE-BB8A-2319-1779-23B97DCB8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1943100"/>
            <a:ext cx="409257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6" name="Text Box 4">
            <a:extLst>
              <a:ext uri="{FF2B5EF4-FFF2-40B4-BE49-F238E27FC236}">
                <a16:creationId xmlns:a16="http://schemas.microsoft.com/office/drawing/2014/main" id="{476FC0DC-E104-AFE1-225F-E35A81F54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1816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Fern, spore case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9375DEDC-467A-A902-3689-C4E1DF5C5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pic>
        <p:nvPicPr>
          <p:cNvPr id="67587" name="Picture 3">
            <a:extLst>
              <a:ext uri="{FF2B5EF4-FFF2-40B4-BE49-F238E27FC236}">
                <a16:creationId xmlns:a16="http://schemas.microsoft.com/office/drawing/2014/main" id="{2E07CAE4-8C0B-F686-F82F-0825A8698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81400"/>
            <a:ext cx="33718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8" name="Text Box 4">
            <a:extLst>
              <a:ext uri="{FF2B5EF4-FFF2-40B4-BE49-F238E27FC236}">
                <a16:creationId xmlns:a16="http://schemas.microsoft.com/office/drawing/2014/main" id="{7D847FC5-6218-0183-5C73-E79FE5D42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8288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Fern with gametophyte</a:t>
            </a:r>
          </a:p>
        </p:txBody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B498D74E-6F9E-1426-715B-56179E915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962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Young leaf</a:t>
            </a:r>
          </a:p>
        </p:txBody>
      </p:sp>
      <p:sp>
        <p:nvSpPr>
          <p:cNvPr id="67590" name="Line 6">
            <a:extLst>
              <a:ext uri="{FF2B5EF4-FFF2-40B4-BE49-F238E27FC236}">
                <a16:creationId xmlns:a16="http://schemas.microsoft.com/office/drawing/2014/main" id="{1764E7CD-E5A0-B495-5877-A6ED7478B0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8800" y="4267200"/>
            <a:ext cx="1219200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591" name="Line 7">
            <a:extLst>
              <a:ext uri="{FF2B5EF4-FFF2-40B4-BE49-F238E27FC236}">
                <a16:creationId xmlns:a16="http://schemas.microsoft.com/office/drawing/2014/main" id="{24C43224-DB30-5139-59CB-7FE9E5A801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2209800"/>
            <a:ext cx="0" cy="20574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>
            <a:extLst>
              <a:ext uri="{FF2B5EF4-FFF2-40B4-BE49-F238E27FC236}">
                <a16:creationId xmlns:a16="http://schemas.microsoft.com/office/drawing/2014/main" id="{AC4E3210-C49C-33B2-D60C-7B4843AB4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This powerpoint was kindly donated to 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050">
            <a:extLst>
              <a:ext uri="{FF2B5EF4-FFF2-40B4-BE49-F238E27FC236}">
                <a16:creationId xmlns:a16="http://schemas.microsoft.com/office/drawing/2014/main" id="{F2A63B50-07DF-C582-0156-832D974E55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34820" name="Rectangle 2052">
            <a:extLst>
              <a:ext uri="{FF2B5EF4-FFF2-40B4-BE49-F238E27FC236}">
                <a16:creationId xmlns:a16="http://schemas.microsoft.com/office/drawing/2014/main" id="{1BCB224E-C884-CE3D-4467-D0A544D351D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48250" y="1905000"/>
            <a:ext cx="3975100" cy="1939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Algae</a:t>
            </a:r>
          </a:p>
          <a:p>
            <a:pPr>
              <a:lnSpc>
                <a:spcPct val="90000"/>
              </a:lnSpc>
            </a:pPr>
            <a:r>
              <a:rPr lang="en-US" altLang="en-US" sz="2800" u="sng"/>
              <a:t>Euglena</a:t>
            </a:r>
            <a:r>
              <a:rPr lang="en-US" altLang="en-US" sz="2800"/>
              <a:t> </a:t>
            </a:r>
            <a:r>
              <a:rPr lang="en-US" altLang="en-US" sz="2800" u="sng"/>
              <a:t>gracilis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One cell with flagella</a:t>
            </a:r>
          </a:p>
        </p:txBody>
      </p:sp>
      <p:pic>
        <p:nvPicPr>
          <p:cNvPr id="34821" name="Picture 2053">
            <a:extLst>
              <a:ext uri="{FF2B5EF4-FFF2-40B4-BE49-F238E27FC236}">
                <a16:creationId xmlns:a16="http://schemas.microsoft.com/office/drawing/2014/main" id="{0F225FA5-6251-0467-88BD-A3BAAE944D7A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3225" y="1905000"/>
            <a:ext cx="2454275" cy="4191000"/>
          </a:xfrm>
        </p:spPr>
      </p:pic>
      <p:sp>
        <p:nvSpPr>
          <p:cNvPr id="34822" name="Line 2054">
            <a:extLst>
              <a:ext uri="{FF2B5EF4-FFF2-40B4-BE49-F238E27FC236}">
                <a16:creationId xmlns:a16="http://schemas.microsoft.com/office/drawing/2014/main" id="{A56F6556-8EEA-80E9-AAE5-F5DD795DE2D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38400" y="3200400"/>
            <a:ext cx="2209800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050">
            <a:extLst>
              <a:ext uri="{FF2B5EF4-FFF2-40B4-BE49-F238E27FC236}">
                <a16:creationId xmlns:a16="http://schemas.microsoft.com/office/drawing/2014/main" id="{F50502B0-831B-23A8-56E6-2F9BB1A30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30724" name="Rectangle 2052">
            <a:extLst>
              <a:ext uri="{FF2B5EF4-FFF2-40B4-BE49-F238E27FC236}">
                <a16:creationId xmlns:a16="http://schemas.microsoft.com/office/drawing/2014/main" id="{D979BCCF-BACD-6F42-1051-BB87133DABB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819400" y="4343400"/>
            <a:ext cx="3810000" cy="1905000"/>
          </a:xfrm>
        </p:spPr>
        <p:txBody>
          <a:bodyPr/>
          <a:lstStyle/>
          <a:p>
            <a:r>
              <a:rPr lang="en-US" altLang="en-US" sz="2800"/>
              <a:t>Algae</a:t>
            </a:r>
          </a:p>
          <a:p>
            <a:r>
              <a:rPr lang="en-US" altLang="en-US" sz="2800" u="sng"/>
              <a:t>Spirogyra</a:t>
            </a:r>
            <a:r>
              <a:rPr lang="en-US" altLang="en-US" sz="2800"/>
              <a:t> species</a:t>
            </a:r>
          </a:p>
          <a:p>
            <a:r>
              <a:rPr lang="en-US" altLang="en-US" sz="2800"/>
              <a:t>View of one cell</a:t>
            </a:r>
          </a:p>
        </p:txBody>
      </p:sp>
      <p:pic>
        <p:nvPicPr>
          <p:cNvPr id="30725" name="Picture 2053">
            <a:extLst>
              <a:ext uri="{FF2B5EF4-FFF2-40B4-BE49-F238E27FC236}">
                <a16:creationId xmlns:a16="http://schemas.microsoft.com/office/drawing/2014/main" id="{88357586-A2A1-E795-4F8F-7395D3B9C226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8775" y="1905000"/>
            <a:ext cx="6361113" cy="2297113"/>
          </a:xfrm>
        </p:spPr>
      </p:pic>
    </p:spTree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074">
            <a:extLst>
              <a:ext uri="{FF2B5EF4-FFF2-40B4-BE49-F238E27FC236}">
                <a16:creationId xmlns:a16="http://schemas.microsoft.com/office/drawing/2014/main" id="{281F4159-0C54-349A-467D-8FA701FE42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54276" name="Rectangle 3076">
            <a:extLst>
              <a:ext uri="{FF2B5EF4-FFF2-40B4-BE49-F238E27FC236}">
                <a16:creationId xmlns:a16="http://schemas.microsoft.com/office/drawing/2014/main" id="{20D9E635-1284-614B-C606-72B4F24ACE7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48250" y="2447925"/>
            <a:ext cx="3975100" cy="3336925"/>
          </a:xfrm>
        </p:spPr>
        <p:txBody>
          <a:bodyPr/>
          <a:lstStyle/>
          <a:p>
            <a:r>
              <a:rPr lang="en-US" altLang="en-US" sz="2800" u="sng"/>
              <a:t>Spirogyra</a:t>
            </a:r>
            <a:r>
              <a:rPr lang="en-US" altLang="en-US" sz="2800"/>
              <a:t> species</a:t>
            </a:r>
          </a:p>
          <a:p>
            <a:r>
              <a:rPr lang="en-US" altLang="en-US" sz="2800"/>
              <a:t>Filamentous algae</a:t>
            </a:r>
          </a:p>
          <a:p>
            <a:r>
              <a:rPr lang="en-US" altLang="en-US" sz="2800"/>
              <a:t>Conjugation (sexual reproduction)</a:t>
            </a:r>
          </a:p>
        </p:txBody>
      </p:sp>
      <p:pic>
        <p:nvPicPr>
          <p:cNvPr id="54277" name="Picture 3077">
            <a:extLst>
              <a:ext uri="{FF2B5EF4-FFF2-40B4-BE49-F238E27FC236}">
                <a16:creationId xmlns:a16="http://schemas.microsoft.com/office/drawing/2014/main" id="{40A4CFEC-21EB-C024-296D-F9FBBD8BB3D3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2589213"/>
            <a:ext cx="3975100" cy="2822575"/>
          </a:xfrm>
        </p:spPr>
      </p:pic>
      <p:sp>
        <p:nvSpPr>
          <p:cNvPr id="54278" name="Line 3078">
            <a:extLst>
              <a:ext uri="{FF2B5EF4-FFF2-40B4-BE49-F238E27FC236}">
                <a16:creationId xmlns:a16="http://schemas.microsoft.com/office/drawing/2014/main" id="{BA0A609D-3CDB-1861-610B-CD0AB4E969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3962400"/>
            <a:ext cx="1219200" cy="0"/>
          </a:xfrm>
          <a:prstGeom prst="line">
            <a:avLst/>
          </a:prstGeom>
          <a:noFill/>
          <a:ln w="9525">
            <a:pattFill prst="dkVert">
              <a:fgClr>
                <a:schemeClr val="accent2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279" name="Text Box 3079">
            <a:extLst>
              <a:ext uri="{FF2B5EF4-FFF2-40B4-BE49-F238E27FC236}">
                <a16:creationId xmlns:a16="http://schemas.microsoft.com/office/drawing/2014/main" id="{D3CE9D48-75BF-AAB7-2AA2-6BE1063ED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1816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anose="02020603050405020304" pitchFamily="18" charset="0"/>
              </a:rPr>
              <a:t>Phase contrast photomicrograph</a:t>
            </a:r>
          </a:p>
        </p:txBody>
      </p:sp>
    </p:spTree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372F51D-7F71-14C3-188F-A522C3A2AB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C2E337B7-ADE9-0302-3AD1-B3CDCB31799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4038600" cy="2743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Algae</a:t>
            </a:r>
          </a:p>
          <a:p>
            <a:pPr>
              <a:lnSpc>
                <a:spcPct val="90000"/>
              </a:lnSpc>
            </a:pPr>
            <a:r>
              <a:rPr lang="en-US" altLang="en-US" sz="2800" u="sng"/>
              <a:t>Spirogyra</a:t>
            </a:r>
            <a:r>
              <a:rPr lang="en-US" altLang="en-US" sz="2800"/>
              <a:t> species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Filament in form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Spores:  union of 2 cells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Bridge</a:t>
            </a:r>
          </a:p>
        </p:txBody>
      </p:sp>
      <p:pic>
        <p:nvPicPr>
          <p:cNvPr id="36869" name="Picture 5">
            <a:extLst>
              <a:ext uri="{FF2B5EF4-FFF2-40B4-BE49-F238E27FC236}">
                <a16:creationId xmlns:a16="http://schemas.microsoft.com/office/drawing/2014/main" id="{455064AA-103B-0E75-F900-9BB0D17DCE97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4495800" cy="4495800"/>
          </a:xfrm>
        </p:spPr>
      </p:pic>
      <p:sp>
        <p:nvSpPr>
          <p:cNvPr id="36870" name="Line 6">
            <a:extLst>
              <a:ext uri="{FF2B5EF4-FFF2-40B4-BE49-F238E27FC236}">
                <a16:creationId xmlns:a16="http://schemas.microsoft.com/office/drawing/2014/main" id="{838234A0-10E0-5CAC-3623-3368E7A123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2971800"/>
            <a:ext cx="3657600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1" name="Line 7">
            <a:extLst>
              <a:ext uri="{FF2B5EF4-FFF2-40B4-BE49-F238E27FC236}">
                <a16:creationId xmlns:a16="http://schemas.microsoft.com/office/drawing/2014/main" id="{97F455EB-A8FA-37B7-D495-4AE3B32FBE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3505200"/>
            <a:ext cx="1143000" cy="5334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2" name="Line 8">
            <a:extLst>
              <a:ext uri="{FF2B5EF4-FFF2-40B4-BE49-F238E27FC236}">
                <a16:creationId xmlns:a16="http://schemas.microsoft.com/office/drawing/2014/main" id="{2D23FD05-FD43-827E-311F-5995457297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4038600"/>
            <a:ext cx="1752600" cy="19812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>
            <a:extLst>
              <a:ext uri="{FF2B5EF4-FFF2-40B4-BE49-F238E27FC236}">
                <a16:creationId xmlns:a16="http://schemas.microsoft.com/office/drawing/2014/main" id="{CCF6AF6E-6FBD-B08C-0B44-F276EA4E2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28676" name="Rectangle 1028">
            <a:extLst>
              <a:ext uri="{FF2B5EF4-FFF2-40B4-BE49-F238E27FC236}">
                <a16:creationId xmlns:a16="http://schemas.microsoft.com/office/drawing/2014/main" id="{9B17515C-39AF-5878-7B89-3DAD98632C8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362200"/>
            <a:ext cx="3810000" cy="2209800"/>
          </a:xfrm>
        </p:spPr>
        <p:txBody>
          <a:bodyPr/>
          <a:lstStyle/>
          <a:p>
            <a:r>
              <a:rPr lang="en-US" altLang="en-US" sz="2800"/>
              <a:t>Algae</a:t>
            </a:r>
          </a:p>
          <a:p>
            <a:r>
              <a:rPr lang="en-US" altLang="en-US" sz="2800" u="sng"/>
              <a:t>Acetabularia</a:t>
            </a:r>
            <a:r>
              <a:rPr lang="en-US" altLang="en-US" sz="2800"/>
              <a:t> species</a:t>
            </a:r>
          </a:p>
          <a:p>
            <a:r>
              <a:rPr lang="en-US" altLang="en-US" sz="2800"/>
              <a:t>Many cells</a:t>
            </a:r>
          </a:p>
        </p:txBody>
      </p:sp>
      <p:pic>
        <p:nvPicPr>
          <p:cNvPr id="28677" name="Picture 1029">
            <a:extLst>
              <a:ext uri="{FF2B5EF4-FFF2-40B4-BE49-F238E27FC236}">
                <a16:creationId xmlns:a16="http://schemas.microsoft.com/office/drawing/2014/main" id="{47225A08-8F2D-7C76-01D6-97E30B001D21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1922463"/>
            <a:ext cx="3975100" cy="4156075"/>
          </a:xfrm>
        </p:spPr>
      </p:pic>
    </p:spTree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050">
            <a:extLst>
              <a:ext uri="{FF2B5EF4-FFF2-40B4-BE49-F238E27FC236}">
                <a16:creationId xmlns:a16="http://schemas.microsoft.com/office/drawing/2014/main" id="{9C29A7CF-0558-9059-B4B2-C5C48888A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en-US"/>
              <a:t>BOTANY</a:t>
            </a:r>
          </a:p>
        </p:txBody>
      </p:sp>
      <p:sp>
        <p:nvSpPr>
          <p:cNvPr id="32772" name="Rectangle 2052">
            <a:extLst>
              <a:ext uri="{FF2B5EF4-FFF2-40B4-BE49-F238E27FC236}">
                <a16:creationId xmlns:a16="http://schemas.microsoft.com/office/drawing/2014/main" id="{DDFA9933-E37F-F9F3-67CC-B43264171CE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2895600"/>
            <a:ext cx="26670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Algae</a:t>
            </a:r>
          </a:p>
          <a:p>
            <a:pPr>
              <a:lnSpc>
                <a:spcPct val="90000"/>
              </a:lnSpc>
            </a:pPr>
            <a:r>
              <a:rPr lang="en-US" altLang="en-US" sz="2400" u="sng"/>
              <a:t>Chara</a:t>
            </a:r>
            <a:r>
              <a:rPr lang="en-US" altLang="en-US" sz="2400"/>
              <a:t> species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Many cells</a:t>
            </a:r>
          </a:p>
        </p:txBody>
      </p:sp>
      <p:pic>
        <p:nvPicPr>
          <p:cNvPr id="32773" name="Picture 2053">
            <a:extLst>
              <a:ext uri="{FF2B5EF4-FFF2-40B4-BE49-F238E27FC236}">
                <a16:creationId xmlns:a16="http://schemas.microsoft.com/office/drawing/2014/main" id="{F91D9B84-88C2-D5D0-4DBD-D8062F3E427E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524000"/>
            <a:ext cx="4949825" cy="5334000"/>
          </a:xfrm>
        </p:spPr>
      </p:pic>
    </p:spTree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Designs\Bold Stripes.pot</Template>
  <TotalTime>342</TotalTime>
  <Words>340</Words>
  <Application>Microsoft Office PowerPoint</Application>
  <PresentationFormat>On-screen Show (4:3)</PresentationFormat>
  <Paragraphs>151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Times New Roman</vt:lpstr>
      <vt:lpstr>Verdana</vt:lpstr>
      <vt:lpstr>Wingdings</vt:lpstr>
      <vt:lpstr>Arial</vt:lpstr>
      <vt:lpstr>Bold Stripes</vt:lpstr>
      <vt:lpstr>Photomicrographs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PowerPoint Presentation</vt:lpstr>
      <vt:lpstr>BOTANY</vt:lpstr>
      <vt:lpstr>PowerPoint Presentation</vt:lpstr>
      <vt:lpstr>Next groups</vt:lpstr>
      <vt:lpstr>PowerPoint Presentation</vt:lpstr>
      <vt:lpstr>PowerPoint Presentation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BOTANY</vt:lpstr>
      <vt:lpstr>PowerPoint Presentation</vt:lpstr>
    </vt:vector>
  </TitlesOfParts>
  <Company>University of Dayton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BOTANY plant tissues</dc:title>
  <dc:creator>School of Business Admin</dc:creator>
  <cp:lastModifiedBy>Nayan GRIFFITHS</cp:lastModifiedBy>
  <cp:revision>59</cp:revision>
  <dcterms:created xsi:type="dcterms:W3CDTF">2002-09-09T19:09:49Z</dcterms:created>
  <dcterms:modified xsi:type="dcterms:W3CDTF">2023-03-14T11:35:09Z</dcterms:modified>
</cp:coreProperties>
</file>