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ngsana New" panose="02020603050405020304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ngsana New" panose="02020603050405020304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ngsana New" panose="02020603050405020304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ngsana New" panose="02020603050405020304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ngsana New" panose="02020603050405020304" pitchFamily="18" charset="-34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ngsana New" panose="02020603050405020304" pitchFamily="18" charset="-34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ngsana New" panose="02020603050405020304" pitchFamily="18" charset="-34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ngsana New" panose="02020603050405020304" pitchFamily="18" charset="-34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ngsana New" panose="02020603050405020304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CC0099"/>
    <a:srgbClr val="FFCC99"/>
    <a:srgbClr val="0000FF"/>
    <a:srgbClr val="CC33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96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F15C9-2901-BD01-829A-5A7E48633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790E86-0B56-C1D6-42C6-D5806E1682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5EA95-DE9A-9FD0-E58D-186CD22D3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10728-A532-ACFC-2A4D-466784930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AA4FE-B82F-6BBE-92E2-DFED3EE8F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19A55-9685-40AA-ADCB-E6D68057BA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45233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6BC18-47AB-F606-00B0-FD95C1763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675151-DFEB-EA7F-7208-E9D7AF1DE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A3515-65B6-D512-D8CF-C97FBBA50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9BA9A-D443-0D4C-ADD4-DFC75E589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B4984-90F5-5DD3-1188-0AE7625C8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DF149-EAD8-4E11-A0E1-5767CA2695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04884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CA410A-7FAD-E29F-7F00-D0E31B08A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95BA22-828E-3576-3221-D3E00C6121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AD096-5DF3-D79F-B3B5-B59A7CC76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DABFB-52C1-6626-78E1-5817624B3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1C321-CF96-C25A-7914-73AB3801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9BA49-6F1D-4F9D-92AB-8FE016FCDF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12691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99B9F-11BF-BC65-A1D0-8808AF5EE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61FCA-FCD5-B8A5-5511-8634B4041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EE7A3-7568-11C0-0837-01708482E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7E1A2-63D3-DB68-8344-64654582B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93E7F-935C-826C-312F-81CC346B5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7A09F-AC3F-4C62-896D-A1451F1501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084448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0E134-AE93-E064-380B-4A8AB464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61D6D-AD69-8F6C-99BF-58B39E8F5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86614-DB81-6B3B-F728-F3672D600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EA38F-04F8-BEE2-204E-7F4249DA4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9543B-9EAF-260F-0363-FDE700A7B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7DB4B-10AD-4021-BD7C-CF31B858BA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38547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B4624-CC46-ABB9-B0CA-DE55EDFBD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C9DCD-AD2C-C306-95BD-9C8420174E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AE5167-CF13-40FC-5787-345F85CD3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698FD1-D74C-BE16-2642-662B7DF19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AA8D57-42F9-671E-13D0-D6EEAE001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2BB64-D40A-13D2-1F1D-C9045548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F312D-B942-4D51-8E28-7C0CFA1F93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023697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3BDF2-C459-3E9B-F5C7-182A2802C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05737A-5334-A2C7-C8FE-54BACC278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97C34-4A51-C1B2-20DA-C50B7897C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14B871-EC6B-0C1E-E597-12F53C201C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C77100-9931-5879-C820-DB87EBDADE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245E83-A06E-7351-AA30-3873D4221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140582-4592-9C30-3507-A19B3289A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F514A0-3474-C7BF-2281-A6D107D9E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58142-C831-41D1-AAED-054B5E8229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503072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E0BCE-81D6-584A-968B-C9921870D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93D80E-FF21-A37A-F9DA-B69B7A2ED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319CE7-77EA-D9EA-EDA8-E93D05CE6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F2956-D528-6CDD-6A9D-B4279BC10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CCC8B-780D-4256-86CE-AE4127FBC9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296173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C3937C-6261-C768-3729-F0614D719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031D53-9CEC-BD8D-AA0D-57A8AA1EF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27CE8F-F491-5C7F-D765-C7E32C922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FB5F5-1890-460F-9388-3523A15BB3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98368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01960-ECFA-E8F6-5223-AEC880319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0764A-9AB1-32CF-252E-E62AF324F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1FCEB0-35A6-65D8-17A6-89E5C7C60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FA97F2-D6FF-A38C-B19F-BDEDB585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04A310-420B-69A4-30E6-6632AE6B1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71DFE3-8782-BB1C-A3B4-B46D0F0AA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B5B87-781C-41CA-9D86-BAA19B3D3A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54367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D8B28-CB18-31D1-082F-9A4E4B2CE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95E4A0-5534-FDE7-E208-D5773ABBC2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455740-8FC8-E823-20B3-F635CFB53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5C0DF5-7374-033D-3616-E5EF4EC69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354FD0-81C5-2C3F-792D-86E65BAE7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12841-5E75-64FC-FC41-415F83499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21F88-EF10-4C6D-A880-39F6E10BC5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69426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DB1ED0C-EA91-DEAC-6121-57E653BD83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D74D573-1A98-72FC-4659-404097D7B5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6CB8520-7679-64C0-0163-AE7EEBBACED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63043CE-CC34-A027-7C69-454F6943A64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71143CC-23C7-6AA6-1800-0196F10E66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7F7FC9-5785-4485-B954-A66E93E563D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ngsana New" panose="02020603050405020304" pitchFamily="18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ngsana New" panose="02020603050405020304" pitchFamily="18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ngsana New" panose="02020603050405020304" pitchFamily="18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ngsana New" panose="02020603050405020304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ngsana New" panose="02020603050405020304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ngsana New" panose="02020603050405020304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ngsana New" panose="02020603050405020304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ngsana New" panose="02020603050405020304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B0F2BEC-4DB9-59AE-31E7-318A21F41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5050"/>
          </a:solidFill>
        </p:spPr>
        <p:txBody>
          <a:bodyPr/>
          <a:lstStyle/>
          <a:p>
            <a:r>
              <a:rPr lang="en-US" altLang="en-US" b="1"/>
              <a:t>MOTION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8BDBADD-614D-BDCC-5681-5DAC776315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is motion ?</a:t>
            </a:r>
          </a:p>
          <a:p>
            <a:r>
              <a:rPr lang="en-US" altLang="en-US"/>
              <a:t>What are the different types of motion?</a:t>
            </a:r>
          </a:p>
          <a:p>
            <a:r>
              <a:rPr lang="en-US" altLang="en-US"/>
              <a:t>What is the physics relating to motion called?</a:t>
            </a:r>
          </a:p>
          <a:p>
            <a:r>
              <a:rPr lang="en-US" altLang="en-US"/>
              <a:t>  ok! we have answers to all these questions.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>
            <a:extLst>
              <a:ext uri="{FF2B5EF4-FFF2-40B4-BE49-F238E27FC236}">
                <a16:creationId xmlns:a16="http://schemas.microsoft.com/office/drawing/2014/main" id="{D69E9E65-79CE-FFBF-A785-CBB35E497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838200"/>
            <a:ext cx="830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h-TH" altLang="en-US"/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E44AA794-BC86-E4CB-6C71-B7BD752EA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04800"/>
            <a:ext cx="7848600" cy="9144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                </a:t>
            </a:r>
            <a:r>
              <a:rPr lang="en-US" altLang="en-US" sz="5400">
                <a:solidFill>
                  <a:srgbClr val="0000FF"/>
                </a:solidFill>
              </a:rPr>
              <a:t>1.  </a:t>
            </a:r>
            <a:r>
              <a:rPr lang="en-US" altLang="en-US" sz="5400" b="1">
                <a:solidFill>
                  <a:srgbClr val="0000FF"/>
                </a:solidFill>
              </a:rPr>
              <a:t>what is motion?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CF48544E-41D6-9A84-8442-F9A710EC7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7696200" cy="4849813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 b="1"/>
              <a:t>                when a body is continuously changing its position with respect to the surroundings , then we say that the body is in motion.</a:t>
            </a:r>
          </a:p>
          <a:p>
            <a:pPr>
              <a:spcBef>
                <a:spcPct val="50000"/>
              </a:spcBef>
            </a:pPr>
            <a:endParaRPr lang="en-US" altLang="en-US" sz="4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D1AAD7C-8F3B-EBB0-9D21-96EC18296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6408738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u="sng"/>
              <a:t>EXAMPLE :</a:t>
            </a:r>
            <a:r>
              <a:rPr lang="en-US" altLang="en-US" sz="3600"/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sz="3600"/>
              <a:t>1.</a:t>
            </a:r>
            <a:r>
              <a:rPr lang="en-US" altLang="en-US" sz="3600">
                <a:solidFill>
                  <a:srgbClr val="CC0099"/>
                </a:solidFill>
              </a:rPr>
              <a:t>When an athelete  is running onthe ground then he is continuously changing his position with respect  to the audience who are sitting at rest.</a:t>
            </a:r>
          </a:p>
          <a:p>
            <a:pPr>
              <a:spcBef>
                <a:spcPct val="50000"/>
              </a:spcBef>
            </a:pPr>
            <a:r>
              <a:rPr lang="en-US" altLang="en-US" sz="3600"/>
              <a:t>2.</a:t>
            </a:r>
            <a:r>
              <a:rPr lang="en-US" altLang="en-US" sz="3600">
                <a:solidFill>
                  <a:srgbClr val="CC0099"/>
                </a:solidFill>
              </a:rPr>
              <a:t>We are continuously changing our position since morning till night  with respect to earth which is at rest.</a:t>
            </a:r>
          </a:p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rgbClr val="CC0099"/>
                </a:solidFill>
              </a:rPr>
              <a:t>3.The earth is continuously changing position with respect to sun which is at rest.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962C3C1C-A094-DDE8-B69F-7001C79FF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8915400" cy="701675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rgbClr val="0000FF"/>
                </a:solidFill>
              </a:rPr>
              <a:t>2.What are the different types of motion</a:t>
            </a:r>
            <a:r>
              <a:rPr lang="en-US" altLang="en-US" sz="4000"/>
              <a:t>?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7079ADBC-CB62-E865-5ADB-18F82257F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10600" cy="586105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>
                <a:solidFill>
                  <a:srgbClr val="0000FF"/>
                </a:solidFill>
              </a:rPr>
              <a:t>Linear motion</a:t>
            </a:r>
            <a:r>
              <a:rPr lang="en-US" altLang="en-US" sz="2800">
                <a:solidFill>
                  <a:srgbClr val="0000FF"/>
                </a:solidFill>
              </a:rPr>
              <a:t> : when a body moves either in a straight line or along a curved path, then we say that it is executing linear motion.</a:t>
            </a:r>
          </a:p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      1. when a body moves in a straight line then the linear motion is     called </a:t>
            </a:r>
            <a:r>
              <a:rPr lang="en-US" altLang="en-US" sz="2800" b="1" u="sng">
                <a:solidFill>
                  <a:srgbClr val="0000FF"/>
                </a:solidFill>
              </a:rPr>
              <a:t>rectilinear motion</a:t>
            </a:r>
            <a:r>
              <a:rPr lang="en-US" altLang="en-US" sz="2800" u="sng">
                <a:solidFill>
                  <a:srgbClr val="0000FF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   eg ., an athelete running a 100 meter race along a straight track is said to be a linear motion or rectilinear motion.</a:t>
            </a:r>
          </a:p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     2.when a body moves along a curved path  then the linear motion is called  </a:t>
            </a:r>
            <a:r>
              <a:rPr lang="en-US" altLang="en-US" sz="2800" b="1" u="sng">
                <a:solidFill>
                  <a:srgbClr val="0000FF"/>
                </a:solidFill>
              </a:rPr>
              <a:t>curvilinear motion</a:t>
            </a:r>
            <a:r>
              <a:rPr lang="en-US" altLang="en-US" sz="2800" b="1">
                <a:solidFill>
                  <a:srgbClr val="0000FF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   eg., a planet revolving around  its parent star</a:t>
            </a:r>
          </a:p>
          <a:p>
            <a:pPr>
              <a:spcBef>
                <a:spcPct val="50000"/>
              </a:spcBef>
            </a:pPr>
            <a:r>
              <a:rPr lang="en-US" altLang="en-US" sz="2800"/>
              <a:t>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3FD7031E-12AE-D208-55AD-6C99D122B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h-TH" alt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E4A759E2-02FF-5669-093A-DE43AC2C2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762000"/>
            <a:ext cx="7924800" cy="5614988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5050"/>
                </a:solidFill>
              </a:rPr>
              <a:t>Other types of motion are :</a:t>
            </a:r>
          </a:p>
          <a:p>
            <a:pPr>
              <a:spcBef>
                <a:spcPct val="50000"/>
              </a:spcBef>
            </a:pPr>
            <a:r>
              <a:rPr lang="en-US" altLang="en-US" sz="3200" b="1" u="sng">
                <a:solidFill>
                  <a:srgbClr val="FF5050"/>
                </a:solidFill>
              </a:rPr>
              <a:t>Rotatory motion</a:t>
            </a:r>
            <a:r>
              <a:rPr lang="en-US" altLang="en-US" sz="2800">
                <a:solidFill>
                  <a:srgbClr val="FF5050"/>
                </a:solidFill>
              </a:rPr>
              <a:t> : A body is said to be in rotatory motion  when  it stays at one place and turns round and round about an axis.</a:t>
            </a:r>
          </a:p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5050"/>
                </a:solidFill>
              </a:rPr>
              <a:t> example :a rotating fan,a spinning top, the earth.</a:t>
            </a:r>
          </a:p>
          <a:p>
            <a:pPr>
              <a:spcBef>
                <a:spcPct val="50000"/>
              </a:spcBef>
            </a:pPr>
            <a:r>
              <a:rPr lang="en-US" altLang="en-US" sz="3200" b="1" u="sng">
                <a:solidFill>
                  <a:srgbClr val="FF5050"/>
                </a:solidFill>
              </a:rPr>
              <a:t>Oscillatory motion</a:t>
            </a:r>
            <a:r>
              <a:rPr lang="en-US" altLang="en-US" sz="2800">
                <a:solidFill>
                  <a:srgbClr val="FF5050"/>
                </a:solidFill>
              </a:rPr>
              <a:t> : a body is said to be in oscillatory motion when it swings to and fro about a mean position.</a:t>
            </a:r>
          </a:p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5050"/>
                </a:solidFill>
              </a:rPr>
              <a:t> example : the pendulum of a clock, the swing</a:t>
            </a:r>
            <a:r>
              <a:rPr lang="en-US" altLang="en-US" sz="2800"/>
              <a:t>  etc.,</a:t>
            </a:r>
          </a:p>
          <a:p>
            <a:pPr>
              <a:spcBef>
                <a:spcPct val="50000"/>
              </a:spcBef>
            </a:pPr>
            <a:endParaRPr lang="en-US" alt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FBB320EE-AFFF-68C5-4C10-7D365CCBB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"/>
            <a:ext cx="8229600" cy="579438"/>
          </a:xfrm>
          <a:prstGeom prst="rect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What is the physics relating to motion called</a:t>
            </a:r>
            <a:r>
              <a:rPr lang="en-US" altLang="en-US"/>
              <a:t> ?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3AE3316A-609D-5CDA-2222-B3AD84D45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8382000" cy="4332288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u="sng">
                <a:solidFill>
                  <a:srgbClr val="0000FF"/>
                </a:solidFill>
              </a:rPr>
              <a:t>Mechanics</a:t>
            </a:r>
            <a:r>
              <a:rPr lang="en-US" altLang="en-US" sz="2800">
                <a:solidFill>
                  <a:srgbClr val="0000FF"/>
                </a:solidFill>
              </a:rPr>
              <a:t> : it is an important branch of physics and deals with the effect of force on bodies.</a:t>
            </a:r>
          </a:p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                         It is further divided into two parts</a:t>
            </a:r>
          </a:p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	</a:t>
            </a:r>
            <a:r>
              <a:rPr lang="en-US" altLang="en-US" sz="2800" b="1" u="sng">
                <a:solidFill>
                  <a:srgbClr val="0000FF"/>
                </a:solidFill>
              </a:rPr>
              <a:t>1. Dynamics</a:t>
            </a:r>
            <a:r>
              <a:rPr lang="en-US" altLang="en-US" sz="2800">
                <a:solidFill>
                  <a:srgbClr val="0000FF"/>
                </a:solidFill>
              </a:rPr>
              <a:t> :   In dynamics we discuss the  motion of bodies under the action of forces.</a:t>
            </a:r>
          </a:p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	</a:t>
            </a:r>
            <a:r>
              <a:rPr lang="en-US" altLang="en-US" sz="2800" b="1" u="sng">
                <a:solidFill>
                  <a:srgbClr val="0000FF"/>
                </a:solidFill>
              </a:rPr>
              <a:t>2.Kinematics</a:t>
            </a:r>
            <a:r>
              <a:rPr lang="en-US" altLang="en-US" sz="2800">
                <a:solidFill>
                  <a:srgbClr val="0000FF"/>
                </a:solidFill>
              </a:rPr>
              <a:t>   : it deals with the study of motion of bodies Without any reference to the cause of motion.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96710E58-111A-DC23-B1F8-AF25E41E1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57200"/>
            <a:ext cx="7086600" cy="579438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                 </a:t>
            </a:r>
            <a:r>
              <a:rPr lang="en-US" altLang="en-US" sz="3200">
                <a:solidFill>
                  <a:srgbClr val="0000FF"/>
                </a:solidFill>
              </a:rPr>
              <a:t>SCALARS AND VECTORS</a:t>
            </a: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14D19C71-6409-1B3C-DFDE-C6DB9C9B8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90600"/>
            <a:ext cx="8534400" cy="639445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The motion of objects can be described by words - words such</a:t>
            </a:r>
            <a:r>
              <a:rPr lang="en-US" altLang="en-US" b="1"/>
              <a:t> </a:t>
            </a:r>
            <a:r>
              <a:rPr lang="en-US" altLang="en-US" b="1">
                <a:solidFill>
                  <a:srgbClr val="0000FF"/>
                </a:solidFill>
              </a:rPr>
              <a:t>as distance, displacement, speed, velocity, and acceleration. These mathematical quantities which are used to describe the motion of objects can be divided into two categories. The quantity is either a vector or a scalar. These two categories can be distinguished from one another by their distinct definitions:</a:t>
            </a:r>
            <a:br>
              <a:rPr lang="en-US" altLang="en-US" b="1">
                <a:solidFill>
                  <a:srgbClr val="0000FF"/>
                </a:solidFill>
              </a:rPr>
            </a:br>
            <a:endParaRPr lang="en-US" altLang="en-US" b="1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2800" b="1" u="sng">
                <a:solidFill>
                  <a:srgbClr val="0000FF"/>
                </a:solidFill>
              </a:rPr>
              <a:t>Scalars</a:t>
            </a:r>
            <a:r>
              <a:rPr lang="en-US" altLang="en-US" b="1">
                <a:solidFill>
                  <a:srgbClr val="0000FF"/>
                </a:solidFill>
              </a:rPr>
              <a:t> are quantities which are fully described by a magnitude alone. 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	eg: displacement , velocity , force ,acceleration etc.,</a:t>
            </a:r>
          </a:p>
          <a:p>
            <a:pPr>
              <a:spcBef>
                <a:spcPct val="50000"/>
              </a:spcBef>
            </a:pPr>
            <a:r>
              <a:rPr lang="en-US" altLang="en-US" sz="3200" b="1" u="sng">
                <a:solidFill>
                  <a:srgbClr val="0000FF"/>
                </a:solidFill>
              </a:rPr>
              <a:t>Vectors</a:t>
            </a:r>
            <a:r>
              <a:rPr lang="en-US" altLang="en-US" b="1">
                <a:solidFill>
                  <a:srgbClr val="0000FF"/>
                </a:solidFill>
              </a:rPr>
              <a:t> are quantities which are fully described by both a magnitude and a direction. 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            eg : distance ,  mass ,time ,volume  etc </a:t>
            </a:r>
          </a:p>
          <a:p>
            <a:pPr>
              <a:spcBef>
                <a:spcPct val="50000"/>
              </a:spcBef>
            </a:pPr>
            <a:endParaRPr lang="en-US" alt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ngsana New"/>
      </a:majorFont>
      <a:minorFont>
        <a:latin typeface="Times New Roman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530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Angsana New</vt:lpstr>
      <vt:lpstr>Default Design</vt:lpstr>
      <vt:lpstr>MOTION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TSIS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TSIS</dc:creator>
  <cp:lastModifiedBy>Nayan GRIFFITHS</cp:lastModifiedBy>
  <cp:revision>6</cp:revision>
  <dcterms:created xsi:type="dcterms:W3CDTF">2003-09-03T06:09:04Z</dcterms:created>
  <dcterms:modified xsi:type="dcterms:W3CDTF">2023-03-13T11:03:47Z</dcterms:modified>
</cp:coreProperties>
</file>