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charset="-34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charset="-34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charset="-34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charset="-34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ngsana New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C0099"/>
    <a:srgbClr val="FFCC99"/>
    <a:srgbClr val="0000FF"/>
    <a:srgbClr val="CC33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18B0BC2-AC1A-197F-9BE9-307E2D3D17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3D6E8FB-2BAC-514A-F584-114F2DDEF17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B86B510D-8280-7B05-EFAE-3ACA3D7CC14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5975207A-7A20-0C50-35DA-EC640FCD6E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43D98C1F-7A9B-ACDD-3725-7AD9837AF9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088F2BB4-E362-2454-1D6A-2D66E0A23E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D6536F-957C-4908-AE37-9F66AB7D607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ngsana New" charset="-34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ngsana New" charset="-34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ngsana New" charset="-34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ngsana New" charset="-34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ngsana New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8C289C5-C371-FB83-9786-49B0BEC0D9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218F2-5B1D-4851-B834-E23B938153D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3701AA52-D7AC-9630-DE5F-278FFF05FC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DCBCA28-A995-5A35-57CC-68085F57E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371A71-5674-0380-5AA7-03AF7920DC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0A9F5-CB81-4481-B9BC-7C3857F460BC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2E96493A-0479-BE9C-1980-3B519882B8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1A7F435-4608-E4C4-E913-372D94A5B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0A37BB-40F6-5314-A877-272DE32FDA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93256-113C-4CA6-A576-E4167239EDF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F0D9627C-56C2-358A-60F7-3AE4CC09D1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F8CBDC3-FE2C-F30D-E916-E5CBCA18A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93A7FB-D0BA-C3D4-EBC1-5C11D34572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893ED-B801-461F-9102-37633C03AD1D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EE44E758-FE2E-7B12-878C-40F6C77F2D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734ECB7-255F-7A9A-58D1-F5A2F1CD53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7FB764-8353-CF64-0DC7-3F43BED86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4A7E7-F898-4EC9-96B0-B6D5AD1E085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EA3FF532-3FC1-737E-7F35-E3DD8A8E36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29E75B4-5997-5AC0-86EA-8CA40841A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51FA80B-1F4F-3691-EE38-B34089C2B9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8E43AE-753F-466C-A5BB-82C2901BF4B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65C977A-E469-C065-9181-4A983005B0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90D75D4-D22C-4A44-F539-D4AB93503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B6D3D62-BEC1-FCC0-FBCE-FFEB69D1A5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0F47F-AF02-4F66-902B-A001430BA81E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F86DA59D-D62A-9D8F-0ACA-C380621A76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2B3A4A6-4416-2AD0-81E5-B05627BB8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049DC9-7139-3ED6-D9A0-397CCE62F5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359AA-C6CB-4CFE-8F38-9B76B08583CD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700A5BB-386E-F43C-56C5-43F01261DC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0DC2D07-B4E6-E280-2D5B-03E1D5F26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30ED4AB-073A-83DF-D8F8-80BCA8ADDA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9E83F-CDC2-4447-91A0-1B8E3E8799ED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4869473-F486-1CAE-B1D1-5EEA429B72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10CA164-085C-1721-1998-A5BE5D9AE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D313-9791-66EC-7D34-6C8393AB8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B25EEB-F40C-E7B3-027C-EE141F6D3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2CA4C-3AA8-C5FE-8ADC-BD4FA816E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03FE2-5AB1-C391-5E54-AA702737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BC151-68BE-5AEE-3E19-7934DEC82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5DD85-84B0-4935-B982-F70AB1993A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8962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ADF1-AEAA-4D18-3869-043AE0206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F60F1C-5809-A6D6-84BC-21C4A98C0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62220-F8AA-304C-017D-61427D6BA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463BB-FDA4-B399-B857-B00D43971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69CAF-792E-19DB-E24B-105C897A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E2E1D-8572-4CAA-A90A-0734B61FE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37585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9611AB-9DE5-F8F2-B582-7DA1FA206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77479-CDCF-8661-06C5-55ED9EB4F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2BD93-E9B9-D752-F3E8-1DA46C28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AC163-20BC-83AA-93C1-1E417AAE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45F22-8AB9-CD98-B54D-D0FB8F515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1CA5-03B4-4828-AAD9-3CA6EFA3F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8586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BC160-C63B-4AB6-F751-C98C72314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B3EFE-F5E2-F691-4525-E24D6F755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2E10C-1845-DDEE-A5D1-3CA8CED74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A7A74-33AA-4438-FF8C-C6B8CEB58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62CD1-8A5F-94BD-9C35-15441DA87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9AEFC-B9BC-42AD-9241-ADBA9D537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80577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FC32-3AC7-218C-DE65-49D250F7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5A6C7-FEA1-C5FE-21A9-F96E136A8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3A3D0-9D3F-2E5A-566B-9F612B605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D2E61-E6D2-B816-68CE-3A8CB24F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F8E44-B85A-E594-3571-8F5D232B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C922E-C60B-40AB-A228-4A69CCAC5A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0724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9B5C6-71AE-471C-7D7A-5E2EE1334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F6FA3-954B-3F2D-D6FA-3339B82F83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B462A-AA1A-E51C-FC7C-571167109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7D133-EF79-E652-A687-D7605949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37DD2-05DD-41AA-F210-1ECAF5C5C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B7349-B7D2-7FDD-5B3B-1C30BAFF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06DC8-D169-4EEB-85C5-C81AF78354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18639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EB40F-54E7-B41D-7F15-5FD4D021E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8A9C4-7976-EE4D-B4CC-BA183E392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45DAB-A23A-7573-EF38-C6DE723DA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E0C032-A86E-324F-1FF8-ADA5EF65A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EECD50-B8D3-5588-32C9-74FA2472A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C6C1C-E553-78FB-BA03-86C2D40AE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2D789F-0BF7-2121-F9F2-4CFAE9DB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3F928A-03B6-8780-0102-13DCB12AD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33D7D-47C5-4337-B148-F304285CA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555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9E4FF-10B5-39A8-5D9E-5C669B9E6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A9751D-80FE-7687-29F3-1C1A89AA5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C81F78-4C65-D647-8B06-C9448566E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F85D23-C6C7-C730-9DEF-3B6CF30B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B5B07-FB0D-45D9-A637-CF905D7B89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18516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A94554-972F-9A91-8D92-F7C6DD7AD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8C96CF-591B-9633-B82B-0F4B198E6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28928-60F0-43F0-BCD6-BE17E955E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873A1-9BB1-46FC-A443-D8BA08CEE7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57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C566-2A8D-BE0F-90F8-9B6213E06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08C4D-8578-9907-2CBA-04BCA89B1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568BE-3C0C-2CAA-A202-214362D86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FCF8B-9D5A-E9C0-7123-6B56C1809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3CCA6-837E-77D3-1371-64152BBB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DBEDF-80E9-D7D7-7E16-39AEB2983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35806-A222-47A9-A273-1FE436698B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4592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ADBD7-7414-C524-8E18-160A3D9C6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1D5819-849E-8CB9-7FE2-F3D5EC2E5A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37B4E-94EC-96F9-391C-876C384FB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5E078-3725-3348-546D-075685291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7800A-40B3-BC04-2190-761FE349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9AA8B-5448-E4F4-A5C5-6615347B3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23744-5B5E-46FC-87B4-92426A118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09404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CBA0B63-420E-4BAB-3FDB-91894845A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F1723E-EA51-2E21-FB13-90D220ED5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747A90-EBCC-21F0-1544-F56EAFBE62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4D456DA-F1D2-FF4B-96D7-54416B78F7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852628C-0054-837C-D8F8-18EE452187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6AEA9A-C373-4C79-A074-C45BAE806D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ngsana New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ngsana New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ngsana New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ngsana New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ngsana New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ngsana New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ngsana New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ngsana New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AA88192-E639-3C84-262E-CCD109C31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5050"/>
          </a:solidFill>
        </p:spPr>
        <p:txBody>
          <a:bodyPr/>
          <a:lstStyle/>
          <a:p>
            <a:r>
              <a:rPr lang="en-US" altLang="en-US" b="1"/>
              <a:t>MOTION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5B4DA46-101D-1AA1-8361-EB1B7AC40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is motion ?</a:t>
            </a:r>
          </a:p>
          <a:p>
            <a:r>
              <a:rPr lang="en-US" altLang="en-US"/>
              <a:t>What are the different types of motion?</a:t>
            </a:r>
          </a:p>
          <a:p>
            <a:r>
              <a:rPr lang="en-US" altLang="en-US"/>
              <a:t>What is the physics relating to motion called?</a:t>
            </a:r>
          </a:p>
          <a:p>
            <a:r>
              <a:rPr lang="en-US" altLang="en-US"/>
              <a:t>  ok! we have answers to all these questions.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>
            <a:extLst>
              <a:ext uri="{FF2B5EF4-FFF2-40B4-BE49-F238E27FC236}">
                <a16:creationId xmlns:a16="http://schemas.microsoft.com/office/drawing/2014/main" id="{14C65854-E653-D13B-35A9-F71DB93FD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8382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 altLang="en-US"/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E2D3693E-58A8-52A9-B2E7-35EC667A2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7848600" cy="9144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                </a:t>
            </a:r>
            <a:r>
              <a:rPr lang="en-US" altLang="en-US" sz="5400">
                <a:solidFill>
                  <a:srgbClr val="0000FF"/>
                </a:solidFill>
              </a:rPr>
              <a:t>1.  </a:t>
            </a:r>
            <a:r>
              <a:rPr lang="en-US" altLang="en-US" sz="5400" b="1">
                <a:solidFill>
                  <a:srgbClr val="0000FF"/>
                </a:solidFill>
              </a:rPr>
              <a:t>what is motion?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6F6D68E4-5915-1597-A9D3-202D9CAF6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7696200" cy="4849813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/>
              <a:t>                when a body is continuously changing its position with respect to the surroundings , then we say that the body is in motion.</a:t>
            </a:r>
          </a:p>
          <a:p>
            <a:pPr>
              <a:spcBef>
                <a:spcPct val="50000"/>
              </a:spcBef>
            </a:pPr>
            <a:endParaRPr lang="en-US" altLang="en-US" sz="4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build="p" animBg="1" autoUpdateAnimBg="0"/>
      <p:bldP spid="410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DC409D9-2830-EE28-AC59-9B01E7EFA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6408738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u="sng"/>
              <a:t>EXAMPLE :</a:t>
            </a:r>
            <a:r>
              <a:rPr lang="en-US" altLang="en-US" sz="3600"/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3600"/>
              <a:t>1.</a:t>
            </a:r>
            <a:r>
              <a:rPr lang="en-US" altLang="en-US" sz="3600">
                <a:solidFill>
                  <a:srgbClr val="CC0099"/>
                </a:solidFill>
              </a:rPr>
              <a:t>When an athelete  is running onthe ground then he is continuously changing his position with respect  to the audience who are sitting at rest.</a:t>
            </a:r>
          </a:p>
          <a:p>
            <a:pPr>
              <a:spcBef>
                <a:spcPct val="50000"/>
              </a:spcBef>
            </a:pPr>
            <a:r>
              <a:rPr lang="en-US" altLang="en-US" sz="3600"/>
              <a:t>2.</a:t>
            </a:r>
            <a:r>
              <a:rPr lang="en-US" altLang="en-US" sz="3600">
                <a:solidFill>
                  <a:srgbClr val="CC0099"/>
                </a:solidFill>
              </a:rPr>
              <a:t>We are continuously changing our position since morning till night  with respect to earth which is at rest.</a:t>
            </a:r>
          </a:p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CC0099"/>
                </a:solidFill>
              </a:rPr>
              <a:t>3.The earth is continuously changing position with respect to sun which is at rest.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AC0C2943-9E22-7975-BFEC-9F35AEF11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8915400" cy="701675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0000FF"/>
                </a:solidFill>
              </a:rPr>
              <a:t>2.What are the different types of motion</a:t>
            </a:r>
            <a:r>
              <a:rPr lang="en-US" altLang="en-US" sz="4000"/>
              <a:t>?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C17EE226-E60C-1885-7C01-C1CC2D38F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10600" cy="586105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0000FF"/>
                </a:solidFill>
              </a:rPr>
              <a:t>Linear motion</a:t>
            </a:r>
            <a:r>
              <a:rPr lang="en-US" altLang="en-US" sz="2800">
                <a:solidFill>
                  <a:srgbClr val="0000FF"/>
                </a:solidFill>
              </a:rPr>
              <a:t> : when a body moves either in a straight line or along a curved path, then we say that it is executing linear motion.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      1. when a body moves in a straight line then the linear motion is     called </a:t>
            </a:r>
            <a:r>
              <a:rPr lang="en-US" altLang="en-US" sz="2800" b="1" u="sng">
                <a:solidFill>
                  <a:srgbClr val="0000FF"/>
                </a:solidFill>
              </a:rPr>
              <a:t>rectilinear motion</a:t>
            </a:r>
            <a:r>
              <a:rPr lang="en-US" altLang="en-US" sz="2800" u="sng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   eg ., an athelete running a 100 meter race along a straight track is said to be a linear motion or rectilinear motion.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     2.when a body moves along a curved path  then the linear motion is called  </a:t>
            </a:r>
            <a:r>
              <a:rPr lang="en-US" altLang="en-US" sz="2800" b="1" u="sng">
                <a:solidFill>
                  <a:srgbClr val="0000FF"/>
                </a:solidFill>
              </a:rPr>
              <a:t>curvilinear motion</a:t>
            </a:r>
            <a:r>
              <a:rPr lang="en-US" altLang="en-US" sz="2800" b="1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   eg., a planet revolving around  its parent star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2E43E74-372E-02D2-3ED2-55BDBE97C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 alt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3CC8AD47-5D36-5FDE-ACBB-7A51BF7CD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7924800" cy="5614988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5050"/>
                </a:solidFill>
              </a:rPr>
              <a:t>Other types of motion are :</a:t>
            </a:r>
          </a:p>
          <a:p>
            <a:pPr>
              <a:spcBef>
                <a:spcPct val="50000"/>
              </a:spcBef>
            </a:pPr>
            <a:r>
              <a:rPr lang="en-US" altLang="en-US" sz="3200" b="1" u="sng">
                <a:solidFill>
                  <a:srgbClr val="FF5050"/>
                </a:solidFill>
              </a:rPr>
              <a:t>Rotatory motion</a:t>
            </a:r>
            <a:r>
              <a:rPr lang="en-US" altLang="en-US" sz="2800">
                <a:solidFill>
                  <a:srgbClr val="FF5050"/>
                </a:solidFill>
              </a:rPr>
              <a:t> : A body is said to be in rotatory motion  when  it stays at one place and turns round and round about an axis.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5050"/>
                </a:solidFill>
              </a:rPr>
              <a:t> example :a rotating fan,a spinning top, the earth.</a:t>
            </a:r>
          </a:p>
          <a:p>
            <a:pPr>
              <a:spcBef>
                <a:spcPct val="50000"/>
              </a:spcBef>
            </a:pPr>
            <a:r>
              <a:rPr lang="en-US" altLang="en-US" sz="3200" b="1" u="sng">
                <a:solidFill>
                  <a:srgbClr val="FF5050"/>
                </a:solidFill>
              </a:rPr>
              <a:t>Oscillatory motion</a:t>
            </a:r>
            <a:r>
              <a:rPr lang="en-US" altLang="en-US" sz="2800">
                <a:solidFill>
                  <a:srgbClr val="FF5050"/>
                </a:solidFill>
              </a:rPr>
              <a:t> : a body is said to be in oscillatory motion when it swings to and fro about a mean position.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5050"/>
                </a:solidFill>
              </a:rPr>
              <a:t> example : the pendulum of a clock, the swing</a:t>
            </a:r>
            <a:r>
              <a:rPr lang="en-US" altLang="en-US" sz="2800"/>
              <a:t>  etc.,</a:t>
            </a:r>
          </a:p>
          <a:p>
            <a:pPr>
              <a:spcBef>
                <a:spcPct val="50000"/>
              </a:spcBef>
            </a:pPr>
            <a:endParaRPr lang="en-US" alt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78D24094-C2B9-A81F-FF96-0627D053D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8229600" cy="579438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What is the physics relating to motion called</a:t>
            </a:r>
            <a:r>
              <a:rPr lang="en-US" altLang="en-US"/>
              <a:t> ?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FFB538B2-2B26-EA74-3F07-992D18AAF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382000" cy="4332288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u="sng">
                <a:solidFill>
                  <a:srgbClr val="0000FF"/>
                </a:solidFill>
              </a:rPr>
              <a:t>Mechanics</a:t>
            </a:r>
            <a:r>
              <a:rPr lang="en-US" altLang="en-US" sz="2800">
                <a:solidFill>
                  <a:srgbClr val="0000FF"/>
                </a:solidFill>
              </a:rPr>
              <a:t> : it is an important branch of physics and deals with the effect of force on bodies.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                         It is further divided into two parts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	</a:t>
            </a:r>
            <a:r>
              <a:rPr lang="en-US" altLang="en-US" sz="2800" b="1" u="sng">
                <a:solidFill>
                  <a:srgbClr val="0000FF"/>
                </a:solidFill>
              </a:rPr>
              <a:t>1. Dynamics</a:t>
            </a:r>
            <a:r>
              <a:rPr lang="en-US" altLang="en-US" sz="2800">
                <a:solidFill>
                  <a:srgbClr val="0000FF"/>
                </a:solidFill>
              </a:rPr>
              <a:t> :   In dynamics we discuss the  motion of bodies under the action of forces.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	</a:t>
            </a:r>
            <a:r>
              <a:rPr lang="en-US" altLang="en-US" sz="2800" b="1" u="sng">
                <a:solidFill>
                  <a:srgbClr val="0000FF"/>
                </a:solidFill>
              </a:rPr>
              <a:t>2.Kinematics</a:t>
            </a:r>
            <a:r>
              <a:rPr lang="en-US" altLang="en-US" sz="2800">
                <a:solidFill>
                  <a:srgbClr val="0000FF"/>
                </a:solidFill>
              </a:rPr>
              <a:t>   : it deals with the study of motion of bodies Without any reference to the cause of motion.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19" grpId="0" build="p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A787902-7005-D545-98BB-992B1952C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"/>
            <a:ext cx="7086600" cy="579438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                 </a:t>
            </a:r>
            <a:r>
              <a:rPr lang="en-US" altLang="en-US" sz="3200">
                <a:solidFill>
                  <a:srgbClr val="0000FF"/>
                </a:solidFill>
              </a:rPr>
              <a:t>SCALARS AND VECTORS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10424EBB-83B6-D76E-6C59-2FE88AB8E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8534400" cy="639445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The motion of objects can be described by words - words such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0000FF"/>
                </a:solidFill>
              </a:rPr>
              <a:t>as distance, displacement, speed, velocity, and acceleration. These mathematical quantities which are used to describe the motion of objects can be divided into two categories. The quantity is either a vector or a scalar. These two categories can be distinguished from one another by their distinct definitions:</a:t>
            </a:r>
            <a:br>
              <a:rPr lang="en-US" altLang="en-US" b="1">
                <a:solidFill>
                  <a:srgbClr val="0000FF"/>
                </a:solidFill>
              </a:rPr>
            </a:br>
            <a:endParaRPr lang="en-US" altLang="en-US" b="1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0000FF"/>
                </a:solidFill>
              </a:rPr>
              <a:t>Scalars</a:t>
            </a:r>
            <a:r>
              <a:rPr lang="en-US" altLang="en-US" b="1">
                <a:solidFill>
                  <a:srgbClr val="0000FF"/>
                </a:solidFill>
              </a:rPr>
              <a:t> are quantities which are fully described by a magnitude alone. 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	eg: displacement , velocity , force ,acceleration etc.,</a:t>
            </a:r>
          </a:p>
          <a:p>
            <a:pPr>
              <a:spcBef>
                <a:spcPct val="50000"/>
              </a:spcBef>
            </a:pPr>
            <a:r>
              <a:rPr lang="en-US" altLang="en-US" sz="3200" b="1" u="sng">
                <a:solidFill>
                  <a:srgbClr val="0000FF"/>
                </a:solidFill>
              </a:rPr>
              <a:t>Vectors</a:t>
            </a:r>
            <a:r>
              <a:rPr lang="en-US" altLang="en-US" b="1">
                <a:solidFill>
                  <a:srgbClr val="0000FF"/>
                </a:solidFill>
              </a:rPr>
              <a:t> are quantities which are fully described by both a magnitude and a direction. 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            eg : distance ,  mass ,time ,volume  etc </a:t>
            </a:r>
          </a:p>
          <a:p>
            <a:pPr>
              <a:spcBef>
                <a:spcPct val="50000"/>
              </a:spcBef>
            </a:pPr>
            <a:endParaRPr lang="en-US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5" grpId="0" build="p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>
            <a:extLst>
              <a:ext uri="{FF2B5EF4-FFF2-40B4-BE49-F238E27FC236}">
                <a16:creationId xmlns:a16="http://schemas.microsoft.com/office/drawing/2014/main" id="{5A20D87C-2096-25FB-23DC-B6F46A469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ngsana New"/>
      </a:majorFont>
      <a:minorFont>
        <a:latin typeface="Times New Roman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539</Words>
  <Application>Microsoft Office PowerPoint</Application>
  <PresentationFormat>On-screen Show (4:3)</PresentationFormat>
  <Paragraphs>44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Angsana New</vt:lpstr>
      <vt:lpstr>Default Design</vt:lpstr>
      <vt:lpstr>MOTION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TSIS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TSIS</dc:creator>
  <cp:lastModifiedBy>Nayan GRIFFITHS</cp:lastModifiedBy>
  <cp:revision>7</cp:revision>
  <dcterms:created xsi:type="dcterms:W3CDTF">2003-09-03T06:09:04Z</dcterms:created>
  <dcterms:modified xsi:type="dcterms:W3CDTF">2023-03-13T11:04:20Z</dcterms:modified>
</cp:coreProperties>
</file>