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6"/>
  </p:notesMasterIdLst>
  <p:handoutMasterIdLst>
    <p:handoutMasterId r:id="rId47"/>
  </p:handoutMasterIdLst>
  <p:sldIdLst>
    <p:sldId id="256" r:id="rId2"/>
    <p:sldId id="257" r:id="rId3"/>
    <p:sldId id="296" r:id="rId4"/>
    <p:sldId id="298" r:id="rId5"/>
    <p:sldId id="258" r:id="rId6"/>
    <p:sldId id="297" r:id="rId7"/>
    <p:sldId id="294" r:id="rId8"/>
    <p:sldId id="260" r:id="rId9"/>
    <p:sldId id="300" r:id="rId10"/>
    <p:sldId id="261" r:id="rId11"/>
    <p:sldId id="262" r:id="rId12"/>
    <p:sldId id="299" r:id="rId13"/>
    <p:sldId id="263" r:id="rId14"/>
    <p:sldId id="264" r:id="rId15"/>
    <p:sldId id="265" r:id="rId16"/>
    <p:sldId id="266" r:id="rId17"/>
    <p:sldId id="267" r:id="rId18"/>
    <p:sldId id="268" r:id="rId19"/>
    <p:sldId id="269" r:id="rId20"/>
    <p:sldId id="270" r:id="rId21"/>
    <p:sldId id="271" r:id="rId22"/>
    <p:sldId id="273" r:id="rId23"/>
    <p:sldId id="272" r:id="rId24"/>
    <p:sldId id="274" r:id="rId25"/>
    <p:sldId id="275" r:id="rId26"/>
    <p:sldId id="276" r:id="rId27"/>
    <p:sldId id="277" r:id="rId28"/>
    <p:sldId id="278" r:id="rId29"/>
    <p:sldId id="279" r:id="rId30"/>
    <p:sldId id="280" r:id="rId31"/>
    <p:sldId id="281" r:id="rId32"/>
    <p:sldId id="282" r:id="rId33"/>
    <p:sldId id="295" r:id="rId34"/>
    <p:sldId id="284" r:id="rId35"/>
    <p:sldId id="285" r:id="rId36"/>
    <p:sldId id="286" r:id="rId37"/>
    <p:sldId id="287" r:id="rId38"/>
    <p:sldId id="288" r:id="rId39"/>
    <p:sldId id="289" r:id="rId40"/>
    <p:sldId id="290" r:id="rId41"/>
    <p:sldId id="291" r:id="rId42"/>
    <p:sldId id="292" r:id="rId43"/>
    <p:sldId id="293" r:id="rId44"/>
    <p:sldId id="301" r:id="rId4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80"/>
    <a:srgbClr val="CC0000"/>
    <a:srgbClr val="333399"/>
    <a:srgbClr val="660066"/>
    <a:srgbClr val="9900CC"/>
    <a:srgbClr val="006600"/>
    <a:srgbClr val="993366"/>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9" d="100"/>
          <a:sy n="109" d="100"/>
        </p:scale>
        <p:origin x="22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46"/>
    </p:cViewPr>
  </p:sorterViewPr>
  <p:notesViewPr>
    <p:cSldViewPr>
      <p:cViewPr varScale="1">
        <p:scale>
          <a:sx n="28" d="100"/>
          <a:sy n="28" d="100"/>
        </p:scale>
        <p:origin x="-111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6AE1A80-E42F-D748-3A18-3FCA15C2BAFA}"/>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eaLnBrk="0" hangingPunct="0">
              <a:defRPr sz="1200"/>
            </a:lvl1pPr>
          </a:lstStyle>
          <a:p>
            <a:endParaRPr lang="en-US" altLang="en-US"/>
          </a:p>
        </p:txBody>
      </p:sp>
      <p:sp>
        <p:nvSpPr>
          <p:cNvPr id="3075" name="Rectangle 3">
            <a:extLst>
              <a:ext uri="{FF2B5EF4-FFF2-40B4-BE49-F238E27FC236}">
                <a16:creationId xmlns:a16="http://schemas.microsoft.com/office/drawing/2014/main" id="{2006847A-9B46-2DFF-C0B5-FFA89A93E555}"/>
              </a:ext>
            </a:extLst>
          </p:cNvPr>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defRPr sz="1200"/>
            </a:lvl1pPr>
          </a:lstStyle>
          <a:p>
            <a:endParaRPr lang="en-US" altLang="en-US"/>
          </a:p>
        </p:txBody>
      </p:sp>
      <p:sp>
        <p:nvSpPr>
          <p:cNvPr id="3076" name="Rectangle 4">
            <a:extLst>
              <a:ext uri="{FF2B5EF4-FFF2-40B4-BE49-F238E27FC236}">
                <a16:creationId xmlns:a16="http://schemas.microsoft.com/office/drawing/2014/main" id="{428970DC-A801-AE0C-3B1F-F269C7798B04}"/>
              </a:ext>
            </a:extLst>
          </p:cNvPr>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eaLnBrk="0" hangingPunct="0">
              <a:defRPr sz="1200"/>
            </a:lvl1pPr>
          </a:lstStyle>
          <a:p>
            <a:endParaRPr lang="en-US" altLang="en-US"/>
          </a:p>
        </p:txBody>
      </p:sp>
      <p:sp>
        <p:nvSpPr>
          <p:cNvPr id="3077" name="Rectangle 5">
            <a:extLst>
              <a:ext uri="{FF2B5EF4-FFF2-40B4-BE49-F238E27FC236}">
                <a16:creationId xmlns:a16="http://schemas.microsoft.com/office/drawing/2014/main" id="{E678F264-8716-88FD-B898-D269AC8B59A7}"/>
              </a:ext>
            </a:extLst>
          </p:cNvPr>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lgn="r" eaLnBrk="0" hangingPunct="0">
              <a:defRPr sz="1200"/>
            </a:lvl1pPr>
          </a:lstStyle>
          <a:p>
            <a:fld id="{7AC9CE03-22CF-4EC5-B79E-6E9ED03662F9}"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A00495B-E7EF-5ECE-F5A8-E3652084483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eaLnBrk="0" hangingPunct="0">
              <a:defRPr sz="1200"/>
            </a:lvl1pPr>
          </a:lstStyle>
          <a:p>
            <a:endParaRPr lang="en-US" altLang="en-US"/>
          </a:p>
        </p:txBody>
      </p:sp>
      <p:sp>
        <p:nvSpPr>
          <p:cNvPr id="2051" name="Rectangle 3">
            <a:extLst>
              <a:ext uri="{FF2B5EF4-FFF2-40B4-BE49-F238E27FC236}">
                <a16:creationId xmlns:a16="http://schemas.microsoft.com/office/drawing/2014/main" id="{E7095249-0BCE-D80F-3F9B-B68837A07803}"/>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defRPr sz="1200"/>
            </a:lvl1pPr>
          </a:lstStyle>
          <a:p>
            <a:endParaRPr lang="en-US" altLang="en-US"/>
          </a:p>
        </p:txBody>
      </p:sp>
      <p:sp>
        <p:nvSpPr>
          <p:cNvPr id="2052" name="Rectangle 4">
            <a:extLst>
              <a:ext uri="{FF2B5EF4-FFF2-40B4-BE49-F238E27FC236}">
                <a16:creationId xmlns:a16="http://schemas.microsoft.com/office/drawing/2014/main" id="{B9206A78-8318-2625-D3D0-79F6B702A4B6}"/>
              </a:ext>
            </a:extLst>
          </p:cNvPr>
          <p:cNvSpPr>
            <a:spLocks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E3C20C31-2638-F001-12AE-603AA4E19B7E}"/>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4" name="Rectangle 6">
            <a:extLst>
              <a:ext uri="{FF2B5EF4-FFF2-40B4-BE49-F238E27FC236}">
                <a16:creationId xmlns:a16="http://schemas.microsoft.com/office/drawing/2014/main" id="{F0C36D3E-7B48-1E07-7151-0C21107A19A7}"/>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eaLnBrk="0" hangingPunct="0">
              <a:defRPr sz="1200"/>
            </a:lvl1pPr>
          </a:lstStyle>
          <a:p>
            <a:endParaRPr lang="en-US" altLang="en-US"/>
          </a:p>
        </p:txBody>
      </p:sp>
      <p:sp>
        <p:nvSpPr>
          <p:cNvPr id="2055" name="Rectangle 7">
            <a:extLst>
              <a:ext uri="{FF2B5EF4-FFF2-40B4-BE49-F238E27FC236}">
                <a16:creationId xmlns:a16="http://schemas.microsoft.com/office/drawing/2014/main" id="{CD01F5A7-0AA0-D06E-557D-85A4BBFE9742}"/>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lgn="r" eaLnBrk="0" hangingPunct="0">
              <a:defRPr sz="1200"/>
            </a:lvl1pPr>
          </a:lstStyle>
          <a:p>
            <a:fld id="{2BBA61EC-1279-4DF1-B125-B9C2C8546A3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F875ED3-95B3-3655-A656-83F6C9771AF2}"/>
              </a:ext>
            </a:extLst>
          </p:cNvPr>
          <p:cNvSpPr>
            <a:spLocks noGrp="1" noChangeArrowheads="1"/>
          </p:cNvSpPr>
          <p:nvPr>
            <p:ph type="sldNum" sz="quarter" idx="5"/>
          </p:nvPr>
        </p:nvSpPr>
        <p:spPr>
          <a:ln/>
        </p:spPr>
        <p:txBody>
          <a:bodyPr/>
          <a:lstStyle/>
          <a:p>
            <a:fld id="{7F0BA13B-4342-4C91-ABED-90C0DF05BDB7}" type="slidenum">
              <a:rPr lang="en-US" altLang="en-US"/>
              <a:pPr/>
              <a:t>1</a:t>
            </a:fld>
            <a:endParaRPr lang="en-US" altLang="en-US"/>
          </a:p>
        </p:txBody>
      </p:sp>
      <p:sp>
        <p:nvSpPr>
          <p:cNvPr id="5122" name="Rectangle 2">
            <a:extLst>
              <a:ext uri="{FF2B5EF4-FFF2-40B4-BE49-F238E27FC236}">
                <a16:creationId xmlns:a16="http://schemas.microsoft.com/office/drawing/2014/main" id="{B4B590D9-9068-4C24-52B7-375FB4A1D0A7}"/>
              </a:ext>
            </a:extLst>
          </p:cNvPr>
          <p:cNvSpPr>
            <a:spLocks noChangeArrowheads="1" noTextEdit="1"/>
          </p:cNvSpPr>
          <p:nvPr>
            <p:ph type="sldImg"/>
          </p:nvPr>
        </p:nvSpPr>
        <p:spPr>
          <a:ln cap="flat"/>
        </p:spPr>
      </p:sp>
      <p:sp>
        <p:nvSpPr>
          <p:cNvPr id="5123" name="Rectangle 3">
            <a:extLst>
              <a:ext uri="{FF2B5EF4-FFF2-40B4-BE49-F238E27FC236}">
                <a16:creationId xmlns:a16="http://schemas.microsoft.com/office/drawing/2014/main" id="{8D6D1EE7-4DA8-FBCC-A542-76F851C735E8}"/>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93BFCA-3AF4-1ABB-B664-68CA599DF88A}"/>
              </a:ext>
            </a:extLst>
          </p:cNvPr>
          <p:cNvSpPr>
            <a:spLocks noGrp="1" noChangeArrowheads="1"/>
          </p:cNvSpPr>
          <p:nvPr>
            <p:ph type="sldNum" sz="quarter" idx="5"/>
          </p:nvPr>
        </p:nvSpPr>
        <p:spPr>
          <a:ln/>
        </p:spPr>
        <p:txBody>
          <a:bodyPr/>
          <a:lstStyle/>
          <a:p>
            <a:fld id="{96C023F1-95E0-4423-8E94-DF8559725053}" type="slidenum">
              <a:rPr lang="en-US" altLang="en-US"/>
              <a:pPr/>
              <a:t>10</a:t>
            </a:fld>
            <a:endParaRPr lang="en-US" altLang="en-US"/>
          </a:p>
        </p:txBody>
      </p:sp>
      <p:sp>
        <p:nvSpPr>
          <p:cNvPr id="96258" name="Rectangle 2">
            <a:extLst>
              <a:ext uri="{FF2B5EF4-FFF2-40B4-BE49-F238E27FC236}">
                <a16:creationId xmlns:a16="http://schemas.microsoft.com/office/drawing/2014/main" id="{9B880681-58F1-4AA4-4F56-E68A5585590C}"/>
              </a:ext>
            </a:extLst>
          </p:cNvPr>
          <p:cNvSpPr>
            <a:spLocks noChangeArrowheads="1" noTextEdit="1"/>
          </p:cNvSpPr>
          <p:nvPr>
            <p:ph type="sldImg"/>
          </p:nvPr>
        </p:nvSpPr>
        <p:spPr>
          <a:ln/>
        </p:spPr>
      </p:sp>
      <p:sp>
        <p:nvSpPr>
          <p:cNvPr id="96259" name="Rectangle 3">
            <a:extLst>
              <a:ext uri="{FF2B5EF4-FFF2-40B4-BE49-F238E27FC236}">
                <a16:creationId xmlns:a16="http://schemas.microsoft.com/office/drawing/2014/main" id="{67BE6F1B-32B9-2CC3-BF5F-053C04135A7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6C1F0F3-F812-FBA0-A3FA-D7BC73B718F8}"/>
              </a:ext>
            </a:extLst>
          </p:cNvPr>
          <p:cNvSpPr>
            <a:spLocks noGrp="1" noChangeArrowheads="1"/>
          </p:cNvSpPr>
          <p:nvPr>
            <p:ph type="sldNum" sz="quarter" idx="5"/>
          </p:nvPr>
        </p:nvSpPr>
        <p:spPr>
          <a:ln/>
        </p:spPr>
        <p:txBody>
          <a:bodyPr/>
          <a:lstStyle/>
          <a:p>
            <a:fld id="{962DC5A6-7C3E-44E6-8869-9910CDB4532A}" type="slidenum">
              <a:rPr lang="en-US" altLang="en-US"/>
              <a:pPr/>
              <a:t>11</a:t>
            </a:fld>
            <a:endParaRPr lang="en-US" altLang="en-US"/>
          </a:p>
        </p:txBody>
      </p:sp>
      <p:sp>
        <p:nvSpPr>
          <p:cNvPr id="17410" name="Rectangle 2">
            <a:extLst>
              <a:ext uri="{FF2B5EF4-FFF2-40B4-BE49-F238E27FC236}">
                <a16:creationId xmlns:a16="http://schemas.microsoft.com/office/drawing/2014/main" id="{865AB248-1DA6-58C0-A23F-E318A84A626A}"/>
              </a:ext>
            </a:extLst>
          </p:cNvPr>
          <p:cNvSpPr>
            <a:spLocks noChangeArrowheads="1" noTextEdit="1"/>
          </p:cNvSpPr>
          <p:nvPr>
            <p:ph type="sldImg"/>
          </p:nvPr>
        </p:nvSpPr>
        <p:spPr>
          <a:ln cap="flat"/>
        </p:spPr>
      </p:sp>
      <p:sp>
        <p:nvSpPr>
          <p:cNvPr id="17411" name="Rectangle 3">
            <a:extLst>
              <a:ext uri="{FF2B5EF4-FFF2-40B4-BE49-F238E27FC236}">
                <a16:creationId xmlns:a16="http://schemas.microsoft.com/office/drawing/2014/main" id="{8D863AE8-411B-95F3-7CA7-2E6CB2EE78FF}"/>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6A11EBB-2772-D618-6B9B-DA536A05F99A}"/>
              </a:ext>
            </a:extLst>
          </p:cNvPr>
          <p:cNvSpPr>
            <a:spLocks noGrp="1" noChangeArrowheads="1"/>
          </p:cNvSpPr>
          <p:nvPr>
            <p:ph type="sldNum" sz="quarter" idx="5"/>
          </p:nvPr>
        </p:nvSpPr>
        <p:spPr>
          <a:ln/>
        </p:spPr>
        <p:txBody>
          <a:bodyPr/>
          <a:lstStyle/>
          <a:p>
            <a:fld id="{6B6664A9-5CDE-4DAE-AB6E-C27576312087}" type="slidenum">
              <a:rPr lang="en-US" altLang="en-US"/>
              <a:pPr/>
              <a:t>12</a:t>
            </a:fld>
            <a:endParaRPr lang="en-US" altLang="en-US"/>
          </a:p>
        </p:txBody>
      </p:sp>
      <p:sp>
        <p:nvSpPr>
          <p:cNvPr id="97282" name="Rectangle 2">
            <a:extLst>
              <a:ext uri="{FF2B5EF4-FFF2-40B4-BE49-F238E27FC236}">
                <a16:creationId xmlns:a16="http://schemas.microsoft.com/office/drawing/2014/main" id="{91C12CE9-D1D3-42E3-62FE-FD2DC11D6254}"/>
              </a:ext>
            </a:extLst>
          </p:cNvPr>
          <p:cNvSpPr>
            <a:spLocks noChangeArrowheads="1" noTextEdit="1"/>
          </p:cNvSpPr>
          <p:nvPr>
            <p:ph type="sldImg"/>
          </p:nvPr>
        </p:nvSpPr>
        <p:spPr>
          <a:ln/>
        </p:spPr>
      </p:sp>
      <p:sp>
        <p:nvSpPr>
          <p:cNvPr id="97283" name="Rectangle 3">
            <a:extLst>
              <a:ext uri="{FF2B5EF4-FFF2-40B4-BE49-F238E27FC236}">
                <a16:creationId xmlns:a16="http://schemas.microsoft.com/office/drawing/2014/main" id="{2EF40F06-2A67-CE1A-1092-3CE62FD40B3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08ABA05-8918-9D0E-E843-75D78FB79C81}"/>
              </a:ext>
            </a:extLst>
          </p:cNvPr>
          <p:cNvSpPr>
            <a:spLocks noGrp="1" noChangeArrowheads="1"/>
          </p:cNvSpPr>
          <p:nvPr>
            <p:ph type="sldNum" sz="quarter" idx="5"/>
          </p:nvPr>
        </p:nvSpPr>
        <p:spPr>
          <a:ln/>
        </p:spPr>
        <p:txBody>
          <a:bodyPr/>
          <a:lstStyle/>
          <a:p>
            <a:fld id="{4EBF7CBC-EEC7-4C29-AD8C-6B9724B8A4BB}" type="slidenum">
              <a:rPr lang="en-US" altLang="en-US"/>
              <a:pPr/>
              <a:t>13</a:t>
            </a:fld>
            <a:endParaRPr lang="en-US" altLang="en-US"/>
          </a:p>
        </p:txBody>
      </p:sp>
      <p:sp>
        <p:nvSpPr>
          <p:cNvPr id="19458" name="Rectangle 2">
            <a:extLst>
              <a:ext uri="{FF2B5EF4-FFF2-40B4-BE49-F238E27FC236}">
                <a16:creationId xmlns:a16="http://schemas.microsoft.com/office/drawing/2014/main" id="{8DC61CB9-D98C-CB03-57A5-64CF2BF08F53}"/>
              </a:ext>
            </a:extLst>
          </p:cNvPr>
          <p:cNvSpPr>
            <a:spLocks noChangeArrowheads="1" noTextEdit="1"/>
          </p:cNvSpPr>
          <p:nvPr>
            <p:ph type="sldImg"/>
          </p:nvPr>
        </p:nvSpPr>
        <p:spPr>
          <a:ln cap="flat"/>
        </p:spPr>
      </p:sp>
      <p:sp>
        <p:nvSpPr>
          <p:cNvPr id="19459" name="Rectangle 3">
            <a:extLst>
              <a:ext uri="{FF2B5EF4-FFF2-40B4-BE49-F238E27FC236}">
                <a16:creationId xmlns:a16="http://schemas.microsoft.com/office/drawing/2014/main" id="{14D95899-36A1-FF1B-7761-3274732E8805}"/>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047B4F8-7688-1F8A-0C9B-C3C15544020E}"/>
              </a:ext>
            </a:extLst>
          </p:cNvPr>
          <p:cNvSpPr>
            <a:spLocks noGrp="1" noChangeArrowheads="1"/>
          </p:cNvSpPr>
          <p:nvPr>
            <p:ph type="sldNum" sz="quarter" idx="5"/>
          </p:nvPr>
        </p:nvSpPr>
        <p:spPr>
          <a:ln/>
        </p:spPr>
        <p:txBody>
          <a:bodyPr/>
          <a:lstStyle/>
          <a:p>
            <a:fld id="{3E3358C6-B93D-4B58-BF44-629422E47301}" type="slidenum">
              <a:rPr lang="en-US" altLang="en-US"/>
              <a:pPr/>
              <a:t>14</a:t>
            </a:fld>
            <a:endParaRPr lang="en-US" altLang="en-US"/>
          </a:p>
        </p:txBody>
      </p:sp>
      <p:sp>
        <p:nvSpPr>
          <p:cNvPr id="21506" name="Rectangle 2">
            <a:extLst>
              <a:ext uri="{FF2B5EF4-FFF2-40B4-BE49-F238E27FC236}">
                <a16:creationId xmlns:a16="http://schemas.microsoft.com/office/drawing/2014/main" id="{17287B7F-896D-8BAC-0DE6-9B14D7A76BBA}"/>
              </a:ext>
            </a:extLst>
          </p:cNvPr>
          <p:cNvSpPr>
            <a:spLocks noChangeArrowheads="1" noTextEdit="1"/>
          </p:cNvSpPr>
          <p:nvPr>
            <p:ph type="sldImg"/>
          </p:nvPr>
        </p:nvSpPr>
        <p:spPr>
          <a:ln cap="flat"/>
        </p:spPr>
      </p:sp>
      <p:sp>
        <p:nvSpPr>
          <p:cNvPr id="21507" name="Rectangle 3">
            <a:extLst>
              <a:ext uri="{FF2B5EF4-FFF2-40B4-BE49-F238E27FC236}">
                <a16:creationId xmlns:a16="http://schemas.microsoft.com/office/drawing/2014/main" id="{869EF14F-BAC6-FD32-9392-0BB394AB8CB1}"/>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EC1F36-042B-E34F-6D06-A684E2DF9850}"/>
              </a:ext>
            </a:extLst>
          </p:cNvPr>
          <p:cNvSpPr>
            <a:spLocks noGrp="1" noChangeArrowheads="1"/>
          </p:cNvSpPr>
          <p:nvPr>
            <p:ph type="sldNum" sz="quarter" idx="5"/>
          </p:nvPr>
        </p:nvSpPr>
        <p:spPr>
          <a:ln/>
        </p:spPr>
        <p:txBody>
          <a:bodyPr/>
          <a:lstStyle/>
          <a:p>
            <a:fld id="{3C8F3E59-00FB-4218-98F1-1BFE43E4592C}" type="slidenum">
              <a:rPr lang="en-US" altLang="en-US"/>
              <a:pPr/>
              <a:t>15</a:t>
            </a:fld>
            <a:endParaRPr lang="en-US" altLang="en-US"/>
          </a:p>
        </p:txBody>
      </p:sp>
      <p:sp>
        <p:nvSpPr>
          <p:cNvPr id="23554" name="Rectangle 2">
            <a:extLst>
              <a:ext uri="{FF2B5EF4-FFF2-40B4-BE49-F238E27FC236}">
                <a16:creationId xmlns:a16="http://schemas.microsoft.com/office/drawing/2014/main" id="{26876144-37DB-C60A-5D8D-D6D023E37756}"/>
              </a:ext>
            </a:extLst>
          </p:cNvPr>
          <p:cNvSpPr>
            <a:spLocks noChangeArrowheads="1" noTextEdit="1"/>
          </p:cNvSpPr>
          <p:nvPr>
            <p:ph type="sldImg"/>
          </p:nvPr>
        </p:nvSpPr>
        <p:spPr>
          <a:ln cap="flat"/>
        </p:spPr>
      </p:sp>
      <p:sp>
        <p:nvSpPr>
          <p:cNvPr id="23555" name="Rectangle 3">
            <a:extLst>
              <a:ext uri="{FF2B5EF4-FFF2-40B4-BE49-F238E27FC236}">
                <a16:creationId xmlns:a16="http://schemas.microsoft.com/office/drawing/2014/main" id="{E2F9A940-3ABB-BBB4-8FC7-E2980C037E66}"/>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D16DF5-E77E-26FA-2553-9E90E8D77A27}"/>
              </a:ext>
            </a:extLst>
          </p:cNvPr>
          <p:cNvSpPr>
            <a:spLocks noGrp="1" noChangeArrowheads="1"/>
          </p:cNvSpPr>
          <p:nvPr>
            <p:ph type="sldNum" sz="quarter" idx="5"/>
          </p:nvPr>
        </p:nvSpPr>
        <p:spPr>
          <a:ln/>
        </p:spPr>
        <p:txBody>
          <a:bodyPr/>
          <a:lstStyle/>
          <a:p>
            <a:fld id="{F16A8DBA-3EEE-4091-B6D0-5EBFA2621813}" type="slidenum">
              <a:rPr lang="en-US" altLang="en-US"/>
              <a:pPr/>
              <a:t>16</a:t>
            </a:fld>
            <a:endParaRPr lang="en-US" altLang="en-US"/>
          </a:p>
        </p:txBody>
      </p:sp>
      <p:sp>
        <p:nvSpPr>
          <p:cNvPr id="25602" name="Rectangle 2">
            <a:extLst>
              <a:ext uri="{FF2B5EF4-FFF2-40B4-BE49-F238E27FC236}">
                <a16:creationId xmlns:a16="http://schemas.microsoft.com/office/drawing/2014/main" id="{588123B0-E135-7C2C-7EF7-937CB38A9893}"/>
              </a:ext>
            </a:extLst>
          </p:cNvPr>
          <p:cNvSpPr>
            <a:spLocks noChangeArrowheads="1" noTextEdit="1"/>
          </p:cNvSpPr>
          <p:nvPr>
            <p:ph type="sldImg"/>
          </p:nvPr>
        </p:nvSpPr>
        <p:spPr>
          <a:ln cap="flat"/>
        </p:spPr>
      </p:sp>
      <p:sp>
        <p:nvSpPr>
          <p:cNvPr id="25603" name="Rectangle 3">
            <a:extLst>
              <a:ext uri="{FF2B5EF4-FFF2-40B4-BE49-F238E27FC236}">
                <a16:creationId xmlns:a16="http://schemas.microsoft.com/office/drawing/2014/main" id="{A3D8F34E-07C8-1236-C5DF-A3B18786CA2E}"/>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8263DED-3E56-12F4-BD77-7BFAA0DEDCDC}"/>
              </a:ext>
            </a:extLst>
          </p:cNvPr>
          <p:cNvSpPr>
            <a:spLocks noGrp="1" noChangeArrowheads="1"/>
          </p:cNvSpPr>
          <p:nvPr>
            <p:ph type="sldNum" sz="quarter" idx="5"/>
          </p:nvPr>
        </p:nvSpPr>
        <p:spPr>
          <a:ln/>
        </p:spPr>
        <p:txBody>
          <a:bodyPr/>
          <a:lstStyle/>
          <a:p>
            <a:fld id="{8C06E206-45CF-4EA1-8F97-44A45720E702}" type="slidenum">
              <a:rPr lang="en-US" altLang="en-US"/>
              <a:pPr/>
              <a:t>17</a:t>
            </a:fld>
            <a:endParaRPr lang="en-US" altLang="en-US"/>
          </a:p>
        </p:txBody>
      </p:sp>
      <p:sp>
        <p:nvSpPr>
          <p:cNvPr id="27650" name="Rectangle 2">
            <a:extLst>
              <a:ext uri="{FF2B5EF4-FFF2-40B4-BE49-F238E27FC236}">
                <a16:creationId xmlns:a16="http://schemas.microsoft.com/office/drawing/2014/main" id="{F06FEA11-EE75-E152-9BBF-FCE25D6071F3}"/>
              </a:ext>
            </a:extLst>
          </p:cNvPr>
          <p:cNvSpPr>
            <a:spLocks noChangeArrowheads="1" noTextEdit="1"/>
          </p:cNvSpPr>
          <p:nvPr>
            <p:ph type="sldImg"/>
          </p:nvPr>
        </p:nvSpPr>
        <p:spPr>
          <a:ln cap="flat"/>
        </p:spPr>
      </p:sp>
      <p:sp>
        <p:nvSpPr>
          <p:cNvPr id="27651" name="Rectangle 3">
            <a:extLst>
              <a:ext uri="{FF2B5EF4-FFF2-40B4-BE49-F238E27FC236}">
                <a16:creationId xmlns:a16="http://schemas.microsoft.com/office/drawing/2014/main" id="{9891DBA5-BF7A-4B3C-EE4E-424F7A9B0C64}"/>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9C95FA3-187C-4535-E9C2-7EDAC0B4EA80}"/>
              </a:ext>
            </a:extLst>
          </p:cNvPr>
          <p:cNvSpPr>
            <a:spLocks noGrp="1" noChangeArrowheads="1"/>
          </p:cNvSpPr>
          <p:nvPr>
            <p:ph type="sldNum" sz="quarter" idx="5"/>
          </p:nvPr>
        </p:nvSpPr>
        <p:spPr>
          <a:ln/>
        </p:spPr>
        <p:txBody>
          <a:bodyPr/>
          <a:lstStyle/>
          <a:p>
            <a:fld id="{541607B8-7BDB-4E13-B321-F2DBEFBC06D1}" type="slidenum">
              <a:rPr lang="en-US" altLang="en-US"/>
              <a:pPr/>
              <a:t>18</a:t>
            </a:fld>
            <a:endParaRPr lang="en-US" altLang="en-US"/>
          </a:p>
        </p:txBody>
      </p:sp>
      <p:sp>
        <p:nvSpPr>
          <p:cNvPr id="29698" name="Rectangle 2">
            <a:extLst>
              <a:ext uri="{FF2B5EF4-FFF2-40B4-BE49-F238E27FC236}">
                <a16:creationId xmlns:a16="http://schemas.microsoft.com/office/drawing/2014/main" id="{11505E57-A39D-53D7-F120-E927746A197A}"/>
              </a:ext>
            </a:extLst>
          </p:cNvPr>
          <p:cNvSpPr>
            <a:spLocks noChangeArrowheads="1" noTextEdit="1"/>
          </p:cNvSpPr>
          <p:nvPr>
            <p:ph type="sldImg"/>
          </p:nvPr>
        </p:nvSpPr>
        <p:spPr>
          <a:ln cap="flat"/>
        </p:spPr>
      </p:sp>
      <p:sp>
        <p:nvSpPr>
          <p:cNvPr id="29699" name="Rectangle 3">
            <a:extLst>
              <a:ext uri="{FF2B5EF4-FFF2-40B4-BE49-F238E27FC236}">
                <a16:creationId xmlns:a16="http://schemas.microsoft.com/office/drawing/2014/main" id="{207746CF-5023-EC56-C98E-9FA6BC317D8B}"/>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FBFB868-CE49-0561-A5CD-B8F7FA791C12}"/>
              </a:ext>
            </a:extLst>
          </p:cNvPr>
          <p:cNvSpPr>
            <a:spLocks noGrp="1" noChangeArrowheads="1"/>
          </p:cNvSpPr>
          <p:nvPr>
            <p:ph type="sldNum" sz="quarter" idx="5"/>
          </p:nvPr>
        </p:nvSpPr>
        <p:spPr>
          <a:ln/>
        </p:spPr>
        <p:txBody>
          <a:bodyPr/>
          <a:lstStyle/>
          <a:p>
            <a:fld id="{3E1CAB32-151C-4FE6-9895-CE257DAE326A}" type="slidenum">
              <a:rPr lang="en-US" altLang="en-US"/>
              <a:pPr/>
              <a:t>19</a:t>
            </a:fld>
            <a:endParaRPr lang="en-US" altLang="en-US"/>
          </a:p>
        </p:txBody>
      </p:sp>
      <p:sp>
        <p:nvSpPr>
          <p:cNvPr id="31746" name="Rectangle 1026">
            <a:extLst>
              <a:ext uri="{FF2B5EF4-FFF2-40B4-BE49-F238E27FC236}">
                <a16:creationId xmlns:a16="http://schemas.microsoft.com/office/drawing/2014/main" id="{E1AA9908-A3A2-EC60-EB72-37DE6C26A2C1}"/>
              </a:ext>
            </a:extLst>
          </p:cNvPr>
          <p:cNvSpPr>
            <a:spLocks noChangeArrowheads="1" noTextEdit="1"/>
          </p:cNvSpPr>
          <p:nvPr>
            <p:ph type="sldImg"/>
          </p:nvPr>
        </p:nvSpPr>
        <p:spPr>
          <a:ln cap="flat"/>
        </p:spPr>
      </p:sp>
      <p:sp>
        <p:nvSpPr>
          <p:cNvPr id="31747" name="Rectangle 1027">
            <a:extLst>
              <a:ext uri="{FF2B5EF4-FFF2-40B4-BE49-F238E27FC236}">
                <a16:creationId xmlns:a16="http://schemas.microsoft.com/office/drawing/2014/main" id="{1BA5C428-6199-4DB4-F7D8-E6BB16FCFB0D}"/>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4DE8AE7-76E7-6350-8CF5-63B91A73548D}"/>
              </a:ext>
            </a:extLst>
          </p:cNvPr>
          <p:cNvSpPr>
            <a:spLocks noGrp="1" noChangeArrowheads="1"/>
          </p:cNvSpPr>
          <p:nvPr>
            <p:ph type="sldNum" sz="quarter" idx="5"/>
          </p:nvPr>
        </p:nvSpPr>
        <p:spPr>
          <a:ln/>
        </p:spPr>
        <p:txBody>
          <a:bodyPr/>
          <a:lstStyle/>
          <a:p>
            <a:fld id="{1918FB7C-F683-4327-9AB5-B137662D5D66}" type="slidenum">
              <a:rPr lang="en-US" altLang="en-US"/>
              <a:pPr/>
              <a:t>2</a:t>
            </a:fld>
            <a:endParaRPr lang="en-US" altLang="en-US"/>
          </a:p>
        </p:txBody>
      </p:sp>
      <p:sp>
        <p:nvSpPr>
          <p:cNvPr id="7170" name="Rectangle 2">
            <a:extLst>
              <a:ext uri="{FF2B5EF4-FFF2-40B4-BE49-F238E27FC236}">
                <a16:creationId xmlns:a16="http://schemas.microsoft.com/office/drawing/2014/main" id="{2BFE563E-A1FC-9C55-9056-AEC37CCE3700}"/>
              </a:ext>
            </a:extLst>
          </p:cNvPr>
          <p:cNvSpPr>
            <a:spLocks noChangeArrowheads="1" noTextEdit="1"/>
          </p:cNvSpPr>
          <p:nvPr>
            <p:ph type="sldImg"/>
          </p:nvPr>
        </p:nvSpPr>
        <p:spPr>
          <a:ln cap="flat"/>
        </p:spPr>
      </p:sp>
      <p:sp>
        <p:nvSpPr>
          <p:cNvPr id="7171" name="Rectangle 3">
            <a:extLst>
              <a:ext uri="{FF2B5EF4-FFF2-40B4-BE49-F238E27FC236}">
                <a16:creationId xmlns:a16="http://schemas.microsoft.com/office/drawing/2014/main" id="{C5795078-4051-91B4-CB38-F6FDD668B864}"/>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FA45B2B-CCA7-3507-9240-66DED1CAF22C}"/>
              </a:ext>
            </a:extLst>
          </p:cNvPr>
          <p:cNvSpPr>
            <a:spLocks noGrp="1" noChangeArrowheads="1"/>
          </p:cNvSpPr>
          <p:nvPr>
            <p:ph type="sldNum" sz="quarter" idx="5"/>
          </p:nvPr>
        </p:nvSpPr>
        <p:spPr>
          <a:ln/>
        </p:spPr>
        <p:txBody>
          <a:bodyPr/>
          <a:lstStyle/>
          <a:p>
            <a:fld id="{678BC499-B5FE-41BB-A7F5-337287224502}" type="slidenum">
              <a:rPr lang="en-US" altLang="en-US"/>
              <a:pPr/>
              <a:t>20</a:t>
            </a:fld>
            <a:endParaRPr lang="en-US" altLang="en-US"/>
          </a:p>
        </p:txBody>
      </p:sp>
      <p:sp>
        <p:nvSpPr>
          <p:cNvPr id="33794" name="Rectangle 2">
            <a:extLst>
              <a:ext uri="{FF2B5EF4-FFF2-40B4-BE49-F238E27FC236}">
                <a16:creationId xmlns:a16="http://schemas.microsoft.com/office/drawing/2014/main" id="{4591D21A-F3E1-81A2-6027-A7DB84140C5D}"/>
              </a:ext>
            </a:extLst>
          </p:cNvPr>
          <p:cNvSpPr>
            <a:spLocks noChangeArrowheads="1" noTextEdit="1"/>
          </p:cNvSpPr>
          <p:nvPr>
            <p:ph type="sldImg"/>
          </p:nvPr>
        </p:nvSpPr>
        <p:spPr>
          <a:ln cap="flat"/>
        </p:spPr>
      </p:sp>
      <p:sp>
        <p:nvSpPr>
          <p:cNvPr id="33795" name="Rectangle 3">
            <a:extLst>
              <a:ext uri="{FF2B5EF4-FFF2-40B4-BE49-F238E27FC236}">
                <a16:creationId xmlns:a16="http://schemas.microsoft.com/office/drawing/2014/main" id="{1F97220B-6EE9-3A82-8C3E-D5F4D2705B1B}"/>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5AECA17-E57A-44BE-59D5-C566D58A701E}"/>
              </a:ext>
            </a:extLst>
          </p:cNvPr>
          <p:cNvSpPr>
            <a:spLocks noGrp="1" noChangeArrowheads="1"/>
          </p:cNvSpPr>
          <p:nvPr>
            <p:ph type="sldNum" sz="quarter" idx="5"/>
          </p:nvPr>
        </p:nvSpPr>
        <p:spPr>
          <a:ln/>
        </p:spPr>
        <p:txBody>
          <a:bodyPr/>
          <a:lstStyle/>
          <a:p>
            <a:fld id="{95510C4F-683B-4657-B2EE-3BEECAD2ECEF}" type="slidenum">
              <a:rPr lang="en-US" altLang="en-US"/>
              <a:pPr/>
              <a:t>21</a:t>
            </a:fld>
            <a:endParaRPr lang="en-US" altLang="en-US"/>
          </a:p>
        </p:txBody>
      </p:sp>
      <p:sp>
        <p:nvSpPr>
          <p:cNvPr id="35842" name="Rectangle 2">
            <a:extLst>
              <a:ext uri="{FF2B5EF4-FFF2-40B4-BE49-F238E27FC236}">
                <a16:creationId xmlns:a16="http://schemas.microsoft.com/office/drawing/2014/main" id="{40D7C4CE-6FB7-D0A9-9302-2085A78C7860}"/>
              </a:ext>
            </a:extLst>
          </p:cNvPr>
          <p:cNvSpPr>
            <a:spLocks noChangeArrowheads="1" noTextEdit="1"/>
          </p:cNvSpPr>
          <p:nvPr>
            <p:ph type="sldImg"/>
          </p:nvPr>
        </p:nvSpPr>
        <p:spPr>
          <a:ln cap="flat"/>
        </p:spPr>
      </p:sp>
      <p:sp>
        <p:nvSpPr>
          <p:cNvPr id="35843" name="Rectangle 3">
            <a:extLst>
              <a:ext uri="{FF2B5EF4-FFF2-40B4-BE49-F238E27FC236}">
                <a16:creationId xmlns:a16="http://schemas.microsoft.com/office/drawing/2014/main" id="{6BA0DEE1-8F9F-30E6-A293-D1CC214B1C83}"/>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1AD8866-27C0-F865-32F8-6755380F1F58}"/>
              </a:ext>
            </a:extLst>
          </p:cNvPr>
          <p:cNvSpPr>
            <a:spLocks noGrp="1" noChangeArrowheads="1"/>
          </p:cNvSpPr>
          <p:nvPr>
            <p:ph type="sldNum" sz="quarter" idx="5"/>
          </p:nvPr>
        </p:nvSpPr>
        <p:spPr>
          <a:ln/>
        </p:spPr>
        <p:txBody>
          <a:bodyPr/>
          <a:lstStyle/>
          <a:p>
            <a:fld id="{36E109A2-312E-42F6-A924-1F8BB90DDCEF}" type="slidenum">
              <a:rPr lang="en-US" altLang="en-US"/>
              <a:pPr/>
              <a:t>22</a:t>
            </a:fld>
            <a:endParaRPr lang="en-US" altLang="en-US"/>
          </a:p>
        </p:txBody>
      </p:sp>
      <p:sp>
        <p:nvSpPr>
          <p:cNvPr id="39938" name="Rectangle 2">
            <a:extLst>
              <a:ext uri="{FF2B5EF4-FFF2-40B4-BE49-F238E27FC236}">
                <a16:creationId xmlns:a16="http://schemas.microsoft.com/office/drawing/2014/main" id="{1A801A95-1312-4552-07ED-FA12E5062E26}"/>
              </a:ext>
            </a:extLst>
          </p:cNvPr>
          <p:cNvSpPr>
            <a:spLocks noChangeArrowheads="1" noTextEdit="1"/>
          </p:cNvSpPr>
          <p:nvPr>
            <p:ph type="sldImg"/>
          </p:nvPr>
        </p:nvSpPr>
        <p:spPr>
          <a:ln cap="flat"/>
        </p:spPr>
      </p:sp>
      <p:sp>
        <p:nvSpPr>
          <p:cNvPr id="39939" name="Rectangle 3">
            <a:extLst>
              <a:ext uri="{FF2B5EF4-FFF2-40B4-BE49-F238E27FC236}">
                <a16:creationId xmlns:a16="http://schemas.microsoft.com/office/drawing/2014/main" id="{BC31F199-D60E-0ADD-7F4E-21068CEF6A9C}"/>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18C38C9-91F4-523F-CE51-04A2D3488941}"/>
              </a:ext>
            </a:extLst>
          </p:cNvPr>
          <p:cNvSpPr>
            <a:spLocks noGrp="1" noChangeArrowheads="1"/>
          </p:cNvSpPr>
          <p:nvPr>
            <p:ph type="sldNum" sz="quarter" idx="5"/>
          </p:nvPr>
        </p:nvSpPr>
        <p:spPr>
          <a:ln/>
        </p:spPr>
        <p:txBody>
          <a:bodyPr/>
          <a:lstStyle/>
          <a:p>
            <a:fld id="{DD6C8704-8992-4D46-914F-440F6467FAE0}" type="slidenum">
              <a:rPr lang="en-US" altLang="en-US"/>
              <a:pPr/>
              <a:t>23</a:t>
            </a:fld>
            <a:endParaRPr lang="en-US" altLang="en-US"/>
          </a:p>
        </p:txBody>
      </p:sp>
      <p:sp>
        <p:nvSpPr>
          <p:cNvPr id="37890" name="Rectangle 2">
            <a:extLst>
              <a:ext uri="{FF2B5EF4-FFF2-40B4-BE49-F238E27FC236}">
                <a16:creationId xmlns:a16="http://schemas.microsoft.com/office/drawing/2014/main" id="{AC16237A-EB44-2252-8124-0C1755846149}"/>
              </a:ext>
            </a:extLst>
          </p:cNvPr>
          <p:cNvSpPr>
            <a:spLocks noChangeArrowheads="1" noTextEdit="1"/>
          </p:cNvSpPr>
          <p:nvPr>
            <p:ph type="sldImg"/>
          </p:nvPr>
        </p:nvSpPr>
        <p:spPr>
          <a:ln cap="flat"/>
        </p:spPr>
      </p:sp>
      <p:sp>
        <p:nvSpPr>
          <p:cNvPr id="37891" name="Rectangle 3">
            <a:extLst>
              <a:ext uri="{FF2B5EF4-FFF2-40B4-BE49-F238E27FC236}">
                <a16:creationId xmlns:a16="http://schemas.microsoft.com/office/drawing/2014/main" id="{22A48348-13A4-AA8C-5755-197AE8FB14CC}"/>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6A31B35-8C22-EF72-C1C3-BE770AE06BC4}"/>
              </a:ext>
            </a:extLst>
          </p:cNvPr>
          <p:cNvSpPr>
            <a:spLocks noGrp="1" noChangeArrowheads="1"/>
          </p:cNvSpPr>
          <p:nvPr>
            <p:ph type="sldNum" sz="quarter" idx="5"/>
          </p:nvPr>
        </p:nvSpPr>
        <p:spPr>
          <a:ln/>
        </p:spPr>
        <p:txBody>
          <a:bodyPr/>
          <a:lstStyle/>
          <a:p>
            <a:fld id="{6670AA9C-67D8-4697-95A0-6811302589AF}" type="slidenum">
              <a:rPr lang="en-US" altLang="en-US"/>
              <a:pPr/>
              <a:t>24</a:t>
            </a:fld>
            <a:endParaRPr lang="en-US" altLang="en-US"/>
          </a:p>
        </p:txBody>
      </p:sp>
      <p:sp>
        <p:nvSpPr>
          <p:cNvPr id="41986" name="Rectangle 2">
            <a:extLst>
              <a:ext uri="{FF2B5EF4-FFF2-40B4-BE49-F238E27FC236}">
                <a16:creationId xmlns:a16="http://schemas.microsoft.com/office/drawing/2014/main" id="{518DBC7C-1394-2DE1-6B42-D1A89204826D}"/>
              </a:ext>
            </a:extLst>
          </p:cNvPr>
          <p:cNvSpPr>
            <a:spLocks noChangeArrowheads="1" noTextEdit="1"/>
          </p:cNvSpPr>
          <p:nvPr>
            <p:ph type="sldImg"/>
          </p:nvPr>
        </p:nvSpPr>
        <p:spPr>
          <a:ln cap="flat"/>
        </p:spPr>
      </p:sp>
      <p:sp>
        <p:nvSpPr>
          <p:cNvPr id="41987" name="Rectangle 3">
            <a:extLst>
              <a:ext uri="{FF2B5EF4-FFF2-40B4-BE49-F238E27FC236}">
                <a16:creationId xmlns:a16="http://schemas.microsoft.com/office/drawing/2014/main" id="{45379DD7-9597-D0CC-B0ED-130D15940033}"/>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236615-4976-FFCA-62E4-F5D3C6432765}"/>
              </a:ext>
            </a:extLst>
          </p:cNvPr>
          <p:cNvSpPr>
            <a:spLocks noGrp="1" noChangeArrowheads="1"/>
          </p:cNvSpPr>
          <p:nvPr>
            <p:ph type="sldNum" sz="quarter" idx="5"/>
          </p:nvPr>
        </p:nvSpPr>
        <p:spPr>
          <a:ln/>
        </p:spPr>
        <p:txBody>
          <a:bodyPr/>
          <a:lstStyle/>
          <a:p>
            <a:fld id="{CED6C356-F159-44B3-9E6F-7C7ACD9E26A4}" type="slidenum">
              <a:rPr lang="en-US" altLang="en-US"/>
              <a:pPr/>
              <a:t>25</a:t>
            </a:fld>
            <a:endParaRPr lang="en-US" altLang="en-US"/>
          </a:p>
        </p:txBody>
      </p:sp>
      <p:sp>
        <p:nvSpPr>
          <p:cNvPr id="44034" name="Rectangle 2">
            <a:extLst>
              <a:ext uri="{FF2B5EF4-FFF2-40B4-BE49-F238E27FC236}">
                <a16:creationId xmlns:a16="http://schemas.microsoft.com/office/drawing/2014/main" id="{8F10A724-1549-F378-8416-79BD345A78F0}"/>
              </a:ext>
            </a:extLst>
          </p:cNvPr>
          <p:cNvSpPr>
            <a:spLocks noChangeArrowheads="1" noTextEdit="1"/>
          </p:cNvSpPr>
          <p:nvPr>
            <p:ph type="sldImg"/>
          </p:nvPr>
        </p:nvSpPr>
        <p:spPr>
          <a:ln cap="flat"/>
        </p:spPr>
      </p:sp>
      <p:sp>
        <p:nvSpPr>
          <p:cNvPr id="44035" name="Rectangle 3">
            <a:extLst>
              <a:ext uri="{FF2B5EF4-FFF2-40B4-BE49-F238E27FC236}">
                <a16:creationId xmlns:a16="http://schemas.microsoft.com/office/drawing/2014/main" id="{E68E52D3-767C-C1A5-D47B-52E2D694D6C3}"/>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F4FD092-7CCC-59BF-E21E-5F7EC5E1C8E0}"/>
              </a:ext>
            </a:extLst>
          </p:cNvPr>
          <p:cNvSpPr>
            <a:spLocks noGrp="1" noChangeArrowheads="1"/>
          </p:cNvSpPr>
          <p:nvPr>
            <p:ph type="sldNum" sz="quarter" idx="5"/>
          </p:nvPr>
        </p:nvSpPr>
        <p:spPr>
          <a:ln/>
        </p:spPr>
        <p:txBody>
          <a:bodyPr/>
          <a:lstStyle/>
          <a:p>
            <a:fld id="{18598FCA-F2C2-459C-9C35-1E1C99BA871B}" type="slidenum">
              <a:rPr lang="en-US" altLang="en-US"/>
              <a:pPr/>
              <a:t>26</a:t>
            </a:fld>
            <a:endParaRPr lang="en-US" altLang="en-US"/>
          </a:p>
        </p:txBody>
      </p:sp>
      <p:sp>
        <p:nvSpPr>
          <p:cNvPr id="46082" name="Rectangle 2">
            <a:extLst>
              <a:ext uri="{FF2B5EF4-FFF2-40B4-BE49-F238E27FC236}">
                <a16:creationId xmlns:a16="http://schemas.microsoft.com/office/drawing/2014/main" id="{E69CC058-D310-CF5C-6F38-8480E2D5860B}"/>
              </a:ext>
            </a:extLst>
          </p:cNvPr>
          <p:cNvSpPr>
            <a:spLocks noChangeArrowheads="1" noTextEdit="1"/>
          </p:cNvSpPr>
          <p:nvPr>
            <p:ph type="sldImg"/>
          </p:nvPr>
        </p:nvSpPr>
        <p:spPr>
          <a:ln cap="flat"/>
        </p:spPr>
      </p:sp>
      <p:sp>
        <p:nvSpPr>
          <p:cNvPr id="46083" name="Rectangle 3">
            <a:extLst>
              <a:ext uri="{FF2B5EF4-FFF2-40B4-BE49-F238E27FC236}">
                <a16:creationId xmlns:a16="http://schemas.microsoft.com/office/drawing/2014/main" id="{F20E47E2-4E77-B3ED-EF09-794765BC6E8A}"/>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46CD66F-5093-B7E4-6845-31F615D8D2DD}"/>
              </a:ext>
            </a:extLst>
          </p:cNvPr>
          <p:cNvSpPr>
            <a:spLocks noGrp="1" noChangeArrowheads="1"/>
          </p:cNvSpPr>
          <p:nvPr>
            <p:ph type="sldNum" sz="quarter" idx="5"/>
          </p:nvPr>
        </p:nvSpPr>
        <p:spPr>
          <a:ln/>
        </p:spPr>
        <p:txBody>
          <a:bodyPr/>
          <a:lstStyle/>
          <a:p>
            <a:fld id="{8D82C6B6-AFF8-4525-BE70-97BAC24FA06E}" type="slidenum">
              <a:rPr lang="en-US" altLang="en-US"/>
              <a:pPr/>
              <a:t>27</a:t>
            </a:fld>
            <a:endParaRPr lang="en-US" altLang="en-US"/>
          </a:p>
        </p:txBody>
      </p:sp>
      <p:sp>
        <p:nvSpPr>
          <p:cNvPr id="48130" name="Rectangle 2">
            <a:extLst>
              <a:ext uri="{FF2B5EF4-FFF2-40B4-BE49-F238E27FC236}">
                <a16:creationId xmlns:a16="http://schemas.microsoft.com/office/drawing/2014/main" id="{916DD08A-54D6-09BE-16ED-C5152996B644}"/>
              </a:ext>
            </a:extLst>
          </p:cNvPr>
          <p:cNvSpPr>
            <a:spLocks noChangeArrowheads="1" noTextEdit="1"/>
          </p:cNvSpPr>
          <p:nvPr>
            <p:ph type="sldImg"/>
          </p:nvPr>
        </p:nvSpPr>
        <p:spPr>
          <a:ln cap="flat"/>
        </p:spPr>
      </p:sp>
      <p:sp>
        <p:nvSpPr>
          <p:cNvPr id="48131" name="Rectangle 3">
            <a:extLst>
              <a:ext uri="{FF2B5EF4-FFF2-40B4-BE49-F238E27FC236}">
                <a16:creationId xmlns:a16="http://schemas.microsoft.com/office/drawing/2014/main" id="{0981D91E-3736-1393-E17B-0E78921FC0CE}"/>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D9AED73-8160-6BB5-EB6F-B9B2BFC9AEF4}"/>
              </a:ext>
            </a:extLst>
          </p:cNvPr>
          <p:cNvSpPr>
            <a:spLocks noGrp="1" noChangeArrowheads="1"/>
          </p:cNvSpPr>
          <p:nvPr>
            <p:ph type="sldNum" sz="quarter" idx="5"/>
          </p:nvPr>
        </p:nvSpPr>
        <p:spPr>
          <a:ln/>
        </p:spPr>
        <p:txBody>
          <a:bodyPr/>
          <a:lstStyle/>
          <a:p>
            <a:fld id="{A52D5C68-935F-4D19-8697-E997AB09BAA7}" type="slidenum">
              <a:rPr lang="en-US" altLang="en-US"/>
              <a:pPr/>
              <a:t>28</a:t>
            </a:fld>
            <a:endParaRPr lang="en-US" altLang="en-US"/>
          </a:p>
        </p:txBody>
      </p:sp>
      <p:sp>
        <p:nvSpPr>
          <p:cNvPr id="50178" name="Rectangle 2">
            <a:extLst>
              <a:ext uri="{FF2B5EF4-FFF2-40B4-BE49-F238E27FC236}">
                <a16:creationId xmlns:a16="http://schemas.microsoft.com/office/drawing/2014/main" id="{2FECC95F-7347-882C-603D-F592BAB7C060}"/>
              </a:ext>
            </a:extLst>
          </p:cNvPr>
          <p:cNvSpPr>
            <a:spLocks noChangeArrowheads="1" noTextEdit="1"/>
          </p:cNvSpPr>
          <p:nvPr>
            <p:ph type="sldImg"/>
          </p:nvPr>
        </p:nvSpPr>
        <p:spPr>
          <a:ln cap="flat"/>
        </p:spPr>
      </p:sp>
      <p:sp>
        <p:nvSpPr>
          <p:cNvPr id="50179" name="Rectangle 3">
            <a:extLst>
              <a:ext uri="{FF2B5EF4-FFF2-40B4-BE49-F238E27FC236}">
                <a16:creationId xmlns:a16="http://schemas.microsoft.com/office/drawing/2014/main" id="{9ADB5F17-753D-1A3F-3AF3-AC36C1624A78}"/>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5AB6874-F435-E081-75FE-B47FA4DF3ECE}"/>
              </a:ext>
            </a:extLst>
          </p:cNvPr>
          <p:cNvSpPr>
            <a:spLocks noGrp="1" noChangeArrowheads="1"/>
          </p:cNvSpPr>
          <p:nvPr>
            <p:ph type="sldNum" sz="quarter" idx="5"/>
          </p:nvPr>
        </p:nvSpPr>
        <p:spPr>
          <a:ln/>
        </p:spPr>
        <p:txBody>
          <a:bodyPr/>
          <a:lstStyle/>
          <a:p>
            <a:fld id="{8E5F0A3F-DAF2-44AF-A332-A6B9DF37F906}" type="slidenum">
              <a:rPr lang="en-US" altLang="en-US"/>
              <a:pPr/>
              <a:t>29</a:t>
            </a:fld>
            <a:endParaRPr lang="en-US" altLang="en-US"/>
          </a:p>
        </p:txBody>
      </p:sp>
      <p:sp>
        <p:nvSpPr>
          <p:cNvPr id="98306" name="Rectangle 2">
            <a:extLst>
              <a:ext uri="{FF2B5EF4-FFF2-40B4-BE49-F238E27FC236}">
                <a16:creationId xmlns:a16="http://schemas.microsoft.com/office/drawing/2014/main" id="{81FBA3E6-D05A-0D73-61F2-0BFCB2231C0F}"/>
              </a:ext>
            </a:extLst>
          </p:cNvPr>
          <p:cNvSpPr>
            <a:spLocks noChangeArrowheads="1" noTextEdit="1"/>
          </p:cNvSpPr>
          <p:nvPr>
            <p:ph type="sldImg"/>
          </p:nvPr>
        </p:nvSpPr>
        <p:spPr>
          <a:ln/>
        </p:spPr>
      </p:sp>
      <p:sp>
        <p:nvSpPr>
          <p:cNvPr id="98307" name="Rectangle 3">
            <a:extLst>
              <a:ext uri="{FF2B5EF4-FFF2-40B4-BE49-F238E27FC236}">
                <a16:creationId xmlns:a16="http://schemas.microsoft.com/office/drawing/2014/main" id="{2140197B-F69D-BCD9-DEA4-69995628B89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025FC9F-3C9D-6169-E913-ED20F628698F}"/>
              </a:ext>
            </a:extLst>
          </p:cNvPr>
          <p:cNvSpPr>
            <a:spLocks noGrp="1" noChangeArrowheads="1"/>
          </p:cNvSpPr>
          <p:nvPr>
            <p:ph type="sldNum" sz="quarter" idx="5"/>
          </p:nvPr>
        </p:nvSpPr>
        <p:spPr>
          <a:ln/>
        </p:spPr>
        <p:txBody>
          <a:bodyPr/>
          <a:lstStyle/>
          <a:p>
            <a:fld id="{E6973F8D-5C1D-437D-89A6-9764839BE436}" type="slidenum">
              <a:rPr lang="en-US" altLang="en-US"/>
              <a:pPr/>
              <a:t>3</a:t>
            </a:fld>
            <a:endParaRPr lang="en-US" altLang="en-US"/>
          </a:p>
        </p:txBody>
      </p:sp>
      <p:sp>
        <p:nvSpPr>
          <p:cNvPr id="90114" name="Rectangle 2">
            <a:extLst>
              <a:ext uri="{FF2B5EF4-FFF2-40B4-BE49-F238E27FC236}">
                <a16:creationId xmlns:a16="http://schemas.microsoft.com/office/drawing/2014/main" id="{EFD4C0A4-7673-E85F-B753-4557F99FEBC7}"/>
              </a:ext>
            </a:extLst>
          </p:cNvPr>
          <p:cNvSpPr>
            <a:spLocks noChangeArrowheads="1" noTextEdit="1"/>
          </p:cNvSpPr>
          <p:nvPr>
            <p:ph type="sldImg"/>
          </p:nvPr>
        </p:nvSpPr>
        <p:spPr>
          <a:ln/>
        </p:spPr>
      </p:sp>
      <p:sp>
        <p:nvSpPr>
          <p:cNvPr id="90115" name="Rectangle 3">
            <a:extLst>
              <a:ext uri="{FF2B5EF4-FFF2-40B4-BE49-F238E27FC236}">
                <a16:creationId xmlns:a16="http://schemas.microsoft.com/office/drawing/2014/main" id="{1E0F0022-366C-9CD8-E45B-E9E39DF9DFC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0FBE6D-7844-ED61-F703-95AC491EA37B}"/>
              </a:ext>
            </a:extLst>
          </p:cNvPr>
          <p:cNvSpPr>
            <a:spLocks noGrp="1" noChangeArrowheads="1"/>
          </p:cNvSpPr>
          <p:nvPr>
            <p:ph type="sldNum" sz="quarter" idx="5"/>
          </p:nvPr>
        </p:nvSpPr>
        <p:spPr>
          <a:ln/>
        </p:spPr>
        <p:txBody>
          <a:bodyPr/>
          <a:lstStyle/>
          <a:p>
            <a:fld id="{3D3FB433-91D7-4632-B344-E89C50940649}" type="slidenum">
              <a:rPr lang="en-US" altLang="en-US"/>
              <a:pPr/>
              <a:t>30</a:t>
            </a:fld>
            <a:endParaRPr lang="en-US" altLang="en-US"/>
          </a:p>
        </p:txBody>
      </p:sp>
      <p:sp>
        <p:nvSpPr>
          <p:cNvPr id="99330" name="Rectangle 2">
            <a:extLst>
              <a:ext uri="{FF2B5EF4-FFF2-40B4-BE49-F238E27FC236}">
                <a16:creationId xmlns:a16="http://schemas.microsoft.com/office/drawing/2014/main" id="{11A7FAA8-209A-170A-7245-AE064B229451}"/>
              </a:ext>
            </a:extLst>
          </p:cNvPr>
          <p:cNvSpPr>
            <a:spLocks noChangeArrowheads="1" noTextEdit="1"/>
          </p:cNvSpPr>
          <p:nvPr>
            <p:ph type="sldImg"/>
          </p:nvPr>
        </p:nvSpPr>
        <p:spPr>
          <a:ln/>
        </p:spPr>
      </p:sp>
      <p:sp>
        <p:nvSpPr>
          <p:cNvPr id="99331" name="Rectangle 3">
            <a:extLst>
              <a:ext uri="{FF2B5EF4-FFF2-40B4-BE49-F238E27FC236}">
                <a16:creationId xmlns:a16="http://schemas.microsoft.com/office/drawing/2014/main" id="{05CB2422-3636-B7E7-0D77-F6B4FB64854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1C91485-F63B-DF19-0ECC-F7FCEC18A7B7}"/>
              </a:ext>
            </a:extLst>
          </p:cNvPr>
          <p:cNvSpPr>
            <a:spLocks noGrp="1" noChangeArrowheads="1"/>
          </p:cNvSpPr>
          <p:nvPr>
            <p:ph type="sldNum" sz="quarter" idx="5"/>
          </p:nvPr>
        </p:nvSpPr>
        <p:spPr>
          <a:ln/>
        </p:spPr>
        <p:txBody>
          <a:bodyPr/>
          <a:lstStyle/>
          <a:p>
            <a:fld id="{C2659877-0490-49B8-A86C-F2B5C285DE60}" type="slidenum">
              <a:rPr lang="en-US" altLang="en-US"/>
              <a:pPr/>
              <a:t>31</a:t>
            </a:fld>
            <a:endParaRPr lang="en-US" altLang="en-US"/>
          </a:p>
        </p:txBody>
      </p:sp>
      <p:sp>
        <p:nvSpPr>
          <p:cNvPr id="100354" name="Rectangle 2">
            <a:extLst>
              <a:ext uri="{FF2B5EF4-FFF2-40B4-BE49-F238E27FC236}">
                <a16:creationId xmlns:a16="http://schemas.microsoft.com/office/drawing/2014/main" id="{BDDC6A89-BA67-2F54-FE49-B2DED692E414}"/>
              </a:ext>
            </a:extLst>
          </p:cNvPr>
          <p:cNvSpPr>
            <a:spLocks noChangeArrowheads="1" noTextEdit="1"/>
          </p:cNvSpPr>
          <p:nvPr>
            <p:ph type="sldImg"/>
          </p:nvPr>
        </p:nvSpPr>
        <p:spPr>
          <a:ln/>
        </p:spPr>
      </p:sp>
      <p:sp>
        <p:nvSpPr>
          <p:cNvPr id="100355" name="Rectangle 3">
            <a:extLst>
              <a:ext uri="{FF2B5EF4-FFF2-40B4-BE49-F238E27FC236}">
                <a16:creationId xmlns:a16="http://schemas.microsoft.com/office/drawing/2014/main" id="{C91A6E6D-31CF-CBA3-6ED4-31060250EBF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F995C1E-9082-47E4-3F2B-0684AB5782AB}"/>
              </a:ext>
            </a:extLst>
          </p:cNvPr>
          <p:cNvSpPr>
            <a:spLocks noGrp="1" noChangeArrowheads="1"/>
          </p:cNvSpPr>
          <p:nvPr>
            <p:ph type="sldNum" sz="quarter" idx="5"/>
          </p:nvPr>
        </p:nvSpPr>
        <p:spPr>
          <a:ln/>
        </p:spPr>
        <p:txBody>
          <a:bodyPr/>
          <a:lstStyle/>
          <a:p>
            <a:fld id="{C2096FD5-C01C-4822-B3CD-AD9AF75B3100}" type="slidenum">
              <a:rPr lang="en-US" altLang="en-US"/>
              <a:pPr/>
              <a:t>32</a:t>
            </a:fld>
            <a:endParaRPr lang="en-US" altLang="en-US"/>
          </a:p>
        </p:txBody>
      </p:sp>
      <p:sp>
        <p:nvSpPr>
          <p:cNvPr id="101378" name="Rectangle 2">
            <a:extLst>
              <a:ext uri="{FF2B5EF4-FFF2-40B4-BE49-F238E27FC236}">
                <a16:creationId xmlns:a16="http://schemas.microsoft.com/office/drawing/2014/main" id="{0CA71D7C-ED8F-9D32-27D1-980F4F3A1B86}"/>
              </a:ext>
            </a:extLst>
          </p:cNvPr>
          <p:cNvSpPr>
            <a:spLocks noChangeArrowheads="1" noTextEdit="1"/>
          </p:cNvSpPr>
          <p:nvPr>
            <p:ph type="sldImg"/>
          </p:nvPr>
        </p:nvSpPr>
        <p:spPr>
          <a:ln/>
        </p:spPr>
      </p:sp>
      <p:sp>
        <p:nvSpPr>
          <p:cNvPr id="101379" name="Rectangle 3">
            <a:extLst>
              <a:ext uri="{FF2B5EF4-FFF2-40B4-BE49-F238E27FC236}">
                <a16:creationId xmlns:a16="http://schemas.microsoft.com/office/drawing/2014/main" id="{8EE65691-E332-623D-0FED-3809A638266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5B3ABE-DC48-24B7-E4F9-10F9C4A8CB92}"/>
              </a:ext>
            </a:extLst>
          </p:cNvPr>
          <p:cNvSpPr>
            <a:spLocks noGrp="1" noChangeArrowheads="1"/>
          </p:cNvSpPr>
          <p:nvPr>
            <p:ph type="sldNum" sz="quarter" idx="5"/>
          </p:nvPr>
        </p:nvSpPr>
        <p:spPr>
          <a:ln/>
        </p:spPr>
        <p:txBody>
          <a:bodyPr/>
          <a:lstStyle/>
          <a:p>
            <a:fld id="{5B4BB78D-892A-4CB5-97D2-8F08287C48B6}" type="slidenum">
              <a:rPr lang="en-US" altLang="en-US"/>
              <a:pPr/>
              <a:t>33</a:t>
            </a:fld>
            <a:endParaRPr lang="en-US" altLang="en-US"/>
          </a:p>
        </p:txBody>
      </p:sp>
      <p:sp>
        <p:nvSpPr>
          <p:cNvPr id="102402" name="Rectangle 2">
            <a:extLst>
              <a:ext uri="{FF2B5EF4-FFF2-40B4-BE49-F238E27FC236}">
                <a16:creationId xmlns:a16="http://schemas.microsoft.com/office/drawing/2014/main" id="{5326CB6A-DE01-45AF-AD7A-5BC598EE1B50}"/>
              </a:ext>
            </a:extLst>
          </p:cNvPr>
          <p:cNvSpPr>
            <a:spLocks noChangeArrowheads="1" noTextEdit="1"/>
          </p:cNvSpPr>
          <p:nvPr>
            <p:ph type="sldImg"/>
          </p:nvPr>
        </p:nvSpPr>
        <p:spPr>
          <a:ln/>
        </p:spPr>
      </p:sp>
      <p:sp>
        <p:nvSpPr>
          <p:cNvPr id="102403" name="Rectangle 3">
            <a:extLst>
              <a:ext uri="{FF2B5EF4-FFF2-40B4-BE49-F238E27FC236}">
                <a16:creationId xmlns:a16="http://schemas.microsoft.com/office/drawing/2014/main" id="{97201452-64E4-425F-2D69-40046312EF6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5D02EC2-D582-9309-20AC-4A7EA95CCE37}"/>
              </a:ext>
            </a:extLst>
          </p:cNvPr>
          <p:cNvSpPr>
            <a:spLocks noGrp="1" noChangeArrowheads="1"/>
          </p:cNvSpPr>
          <p:nvPr>
            <p:ph type="sldNum" sz="quarter" idx="5"/>
          </p:nvPr>
        </p:nvSpPr>
        <p:spPr>
          <a:ln/>
        </p:spPr>
        <p:txBody>
          <a:bodyPr/>
          <a:lstStyle/>
          <a:p>
            <a:fld id="{B090A3AD-AFB0-4596-BC28-35464A4FF2B6}" type="slidenum">
              <a:rPr lang="en-US" altLang="en-US"/>
              <a:pPr/>
              <a:t>34</a:t>
            </a:fld>
            <a:endParaRPr lang="en-US" altLang="en-US"/>
          </a:p>
        </p:txBody>
      </p:sp>
      <p:sp>
        <p:nvSpPr>
          <p:cNvPr id="62466" name="Rectangle 2">
            <a:extLst>
              <a:ext uri="{FF2B5EF4-FFF2-40B4-BE49-F238E27FC236}">
                <a16:creationId xmlns:a16="http://schemas.microsoft.com/office/drawing/2014/main" id="{5EF4CCCF-E2BA-4857-E64F-37CA9D5D6176}"/>
              </a:ext>
            </a:extLst>
          </p:cNvPr>
          <p:cNvSpPr>
            <a:spLocks noChangeArrowheads="1" noTextEdit="1"/>
          </p:cNvSpPr>
          <p:nvPr>
            <p:ph type="sldImg"/>
          </p:nvPr>
        </p:nvSpPr>
        <p:spPr>
          <a:ln cap="flat"/>
        </p:spPr>
      </p:sp>
      <p:sp>
        <p:nvSpPr>
          <p:cNvPr id="62467" name="Rectangle 3">
            <a:extLst>
              <a:ext uri="{FF2B5EF4-FFF2-40B4-BE49-F238E27FC236}">
                <a16:creationId xmlns:a16="http://schemas.microsoft.com/office/drawing/2014/main" id="{19849493-BA80-0986-C130-FD2B2A22C23C}"/>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D814866-AF32-C7C1-8973-5C82165108A1}"/>
              </a:ext>
            </a:extLst>
          </p:cNvPr>
          <p:cNvSpPr>
            <a:spLocks noGrp="1" noChangeArrowheads="1"/>
          </p:cNvSpPr>
          <p:nvPr>
            <p:ph type="sldNum" sz="quarter" idx="5"/>
          </p:nvPr>
        </p:nvSpPr>
        <p:spPr>
          <a:ln/>
        </p:spPr>
        <p:txBody>
          <a:bodyPr/>
          <a:lstStyle/>
          <a:p>
            <a:fld id="{C11251C4-1C36-450D-B93B-25B22B093BEC}" type="slidenum">
              <a:rPr lang="en-US" altLang="en-US"/>
              <a:pPr/>
              <a:t>35</a:t>
            </a:fld>
            <a:endParaRPr lang="en-US" altLang="en-US"/>
          </a:p>
        </p:txBody>
      </p:sp>
      <p:sp>
        <p:nvSpPr>
          <p:cNvPr id="64514" name="Rectangle 2">
            <a:extLst>
              <a:ext uri="{FF2B5EF4-FFF2-40B4-BE49-F238E27FC236}">
                <a16:creationId xmlns:a16="http://schemas.microsoft.com/office/drawing/2014/main" id="{EC0DEF7A-A004-CDA3-1AE1-1313BED3F982}"/>
              </a:ext>
            </a:extLst>
          </p:cNvPr>
          <p:cNvSpPr>
            <a:spLocks noChangeArrowheads="1" noTextEdit="1"/>
          </p:cNvSpPr>
          <p:nvPr>
            <p:ph type="sldImg"/>
          </p:nvPr>
        </p:nvSpPr>
        <p:spPr>
          <a:ln cap="flat"/>
        </p:spPr>
      </p:sp>
      <p:sp>
        <p:nvSpPr>
          <p:cNvPr id="64515" name="Rectangle 3">
            <a:extLst>
              <a:ext uri="{FF2B5EF4-FFF2-40B4-BE49-F238E27FC236}">
                <a16:creationId xmlns:a16="http://schemas.microsoft.com/office/drawing/2014/main" id="{48CAC373-E70F-7432-5902-DE4707E3369A}"/>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D2284E0-64CC-EBA5-1F16-452A26EB78AE}"/>
              </a:ext>
            </a:extLst>
          </p:cNvPr>
          <p:cNvSpPr>
            <a:spLocks noGrp="1" noChangeArrowheads="1"/>
          </p:cNvSpPr>
          <p:nvPr>
            <p:ph type="sldNum" sz="quarter" idx="5"/>
          </p:nvPr>
        </p:nvSpPr>
        <p:spPr>
          <a:ln/>
        </p:spPr>
        <p:txBody>
          <a:bodyPr/>
          <a:lstStyle/>
          <a:p>
            <a:fld id="{73A88503-9103-47D2-B219-8C8ADF51E2F2}" type="slidenum">
              <a:rPr lang="en-US" altLang="en-US"/>
              <a:pPr/>
              <a:t>36</a:t>
            </a:fld>
            <a:endParaRPr lang="en-US" altLang="en-US"/>
          </a:p>
        </p:txBody>
      </p:sp>
      <p:sp>
        <p:nvSpPr>
          <p:cNvPr id="66562" name="Rectangle 2">
            <a:extLst>
              <a:ext uri="{FF2B5EF4-FFF2-40B4-BE49-F238E27FC236}">
                <a16:creationId xmlns:a16="http://schemas.microsoft.com/office/drawing/2014/main" id="{954077A3-EB06-7E26-E635-7CF014F3BAA0}"/>
              </a:ext>
            </a:extLst>
          </p:cNvPr>
          <p:cNvSpPr>
            <a:spLocks noChangeArrowheads="1" noTextEdit="1"/>
          </p:cNvSpPr>
          <p:nvPr>
            <p:ph type="sldImg"/>
          </p:nvPr>
        </p:nvSpPr>
        <p:spPr>
          <a:ln cap="flat"/>
        </p:spPr>
      </p:sp>
      <p:sp>
        <p:nvSpPr>
          <p:cNvPr id="66563" name="Rectangle 3">
            <a:extLst>
              <a:ext uri="{FF2B5EF4-FFF2-40B4-BE49-F238E27FC236}">
                <a16:creationId xmlns:a16="http://schemas.microsoft.com/office/drawing/2014/main" id="{F65A131F-041C-E1ED-C09F-FC58231BAF69}"/>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68711E8-F474-FD21-826B-3A097BE54D81}"/>
              </a:ext>
            </a:extLst>
          </p:cNvPr>
          <p:cNvSpPr>
            <a:spLocks noGrp="1" noChangeArrowheads="1"/>
          </p:cNvSpPr>
          <p:nvPr>
            <p:ph type="sldNum" sz="quarter" idx="5"/>
          </p:nvPr>
        </p:nvSpPr>
        <p:spPr>
          <a:ln/>
        </p:spPr>
        <p:txBody>
          <a:bodyPr/>
          <a:lstStyle/>
          <a:p>
            <a:fld id="{92DE0891-CAA4-4A1E-9420-1374A4C9876B}" type="slidenum">
              <a:rPr lang="en-US" altLang="en-US"/>
              <a:pPr/>
              <a:t>37</a:t>
            </a:fld>
            <a:endParaRPr lang="en-US" altLang="en-US"/>
          </a:p>
        </p:txBody>
      </p:sp>
      <p:sp>
        <p:nvSpPr>
          <p:cNvPr id="68610" name="Rectangle 2">
            <a:extLst>
              <a:ext uri="{FF2B5EF4-FFF2-40B4-BE49-F238E27FC236}">
                <a16:creationId xmlns:a16="http://schemas.microsoft.com/office/drawing/2014/main" id="{BBDF2B39-89C3-70B8-65F3-19A141E5BE59}"/>
              </a:ext>
            </a:extLst>
          </p:cNvPr>
          <p:cNvSpPr>
            <a:spLocks noChangeArrowheads="1" noTextEdit="1"/>
          </p:cNvSpPr>
          <p:nvPr>
            <p:ph type="sldImg"/>
          </p:nvPr>
        </p:nvSpPr>
        <p:spPr>
          <a:ln cap="flat"/>
        </p:spPr>
      </p:sp>
      <p:sp>
        <p:nvSpPr>
          <p:cNvPr id="68611" name="Rectangle 3">
            <a:extLst>
              <a:ext uri="{FF2B5EF4-FFF2-40B4-BE49-F238E27FC236}">
                <a16:creationId xmlns:a16="http://schemas.microsoft.com/office/drawing/2014/main" id="{2BD63BF1-BEBE-416D-9EBD-76B5DDB6EFD2}"/>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AD23CCC-6323-BF2B-C1A0-239F5ABD91C1}"/>
              </a:ext>
            </a:extLst>
          </p:cNvPr>
          <p:cNvSpPr>
            <a:spLocks noGrp="1" noChangeArrowheads="1"/>
          </p:cNvSpPr>
          <p:nvPr>
            <p:ph type="sldNum" sz="quarter" idx="5"/>
          </p:nvPr>
        </p:nvSpPr>
        <p:spPr>
          <a:ln/>
        </p:spPr>
        <p:txBody>
          <a:bodyPr/>
          <a:lstStyle/>
          <a:p>
            <a:fld id="{4C08AB22-396C-4641-AC5B-650E281A0768}" type="slidenum">
              <a:rPr lang="en-US" altLang="en-US"/>
              <a:pPr/>
              <a:t>38</a:t>
            </a:fld>
            <a:endParaRPr lang="en-US" altLang="en-US"/>
          </a:p>
        </p:txBody>
      </p:sp>
      <p:sp>
        <p:nvSpPr>
          <p:cNvPr id="70658" name="Rectangle 2">
            <a:extLst>
              <a:ext uri="{FF2B5EF4-FFF2-40B4-BE49-F238E27FC236}">
                <a16:creationId xmlns:a16="http://schemas.microsoft.com/office/drawing/2014/main" id="{0807D6EC-69FD-3197-99CC-548FB0F63E11}"/>
              </a:ext>
            </a:extLst>
          </p:cNvPr>
          <p:cNvSpPr>
            <a:spLocks noChangeArrowheads="1" noTextEdit="1"/>
          </p:cNvSpPr>
          <p:nvPr>
            <p:ph type="sldImg"/>
          </p:nvPr>
        </p:nvSpPr>
        <p:spPr>
          <a:ln cap="flat"/>
        </p:spPr>
      </p:sp>
      <p:sp>
        <p:nvSpPr>
          <p:cNvPr id="70659" name="Rectangle 3">
            <a:extLst>
              <a:ext uri="{FF2B5EF4-FFF2-40B4-BE49-F238E27FC236}">
                <a16:creationId xmlns:a16="http://schemas.microsoft.com/office/drawing/2014/main" id="{42A1712D-7E2E-89B0-0305-1E7539498AC6}"/>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DE23F93-D58D-443F-0B94-31A30721160F}"/>
              </a:ext>
            </a:extLst>
          </p:cNvPr>
          <p:cNvSpPr>
            <a:spLocks noGrp="1" noChangeArrowheads="1"/>
          </p:cNvSpPr>
          <p:nvPr>
            <p:ph type="sldNum" sz="quarter" idx="5"/>
          </p:nvPr>
        </p:nvSpPr>
        <p:spPr>
          <a:ln/>
        </p:spPr>
        <p:txBody>
          <a:bodyPr/>
          <a:lstStyle/>
          <a:p>
            <a:fld id="{77601552-2B72-4216-A0DB-C77D0CD283A0}" type="slidenum">
              <a:rPr lang="en-US" altLang="en-US"/>
              <a:pPr/>
              <a:t>39</a:t>
            </a:fld>
            <a:endParaRPr lang="en-US" altLang="en-US"/>
          </a:p>
        </p:txBody>
      </p:sp>
      <p:sp>
        <p:nvSpPr>
          <p:cNvPr id="72706" name="Rectangle 1026">
            <a:extLst>
              <a:ext uri="{FF2B5EF4-FFF2-40B4-BE49-F238E27FC236}">
                <a16:creationId xmlns:a16="http://schemas.microsoft.com/office/drawing/2014/main" id="{3E2E9B29-A1D4-7648-A282-E5762275CE16}"/>
              </a:ext>
            </a:extLst>
          </p:cNvPr>
          <p:cNvSpPr>
            <a:spLocks noChangeArrowheads="1" noTextEdit="1"/>
          </p:cNvSpPr>
          <p:nvPr>
            <p:ph type="sldImg"/>
          </p:nvPr>
        </p:nvSpPr>
        <p:spPr>
          <a:ln cap="flat"/>
        </p:spPr>
      </p:sp>
      <p:sp>
        <p:nvSpPr>
          <p:cNvPr id="72707" name="Rectangle 1027">
            <a:extLst>
              <a:ext uri="{FF2B5EF4-FFF2-40B4-BE49-F238E27FC236}">
                <a16:creationId xmlns:a16="http://schemas.microsoft.com/office/drawing/2014/main" id="{B97880F9-35A1-3C18-CF93-17DEAEC22642}"/>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E6736FE-507F-CD50-F42D-38A51CA6106E}"/>
              </a:ext>
            </a:extLst>
          </p:cNvPr>
          <p:cNvSpPr>
            <a:spLocks noGrp="1" noChangeArrowheads="1"/>
          </p:cNvSpPr>
          <p:nvPr>
            <p:ph type="sldNum" sz="quarter" idx="5"/>
          </p:nvPr>
        </p:nvSpPr>
        <p:spPr>
          <a:ln/>
        </p:spPr>
        <p:txBody>
          <a:bodyPr/>
          <a:lstStyle/>
          <a:p>
            <a:fld id="{4E418085-6623-4B77-9AD5-59F9A2522973}" type="slidenum">
              <a:rPr lang="en-US" altLang="en-US"/>
              <a:pPr/>
              <a:t>4</a:t>
            </a:fld>
            <a:endParaRPr lang="en-US" altLang="en-US"/>
          </a:p>
        </p:txBody>
      </p:sp>
      <p:sp>
        <p:nvSpPr>
          <p:cNvPr id="91138" name="Rectangle 2">
            <a:extLst>
              <a:ext uri="{FF2B5EF4-FFF2-40B4-BE49-F238E27FC236}">
                <a16:creationId xmlns:a16="http://schemas.microsoft.com/office/drawing/2014/main" id="{AE6C5A75-2D58-7130-FA9C-3FAE0D93C25A}"/>
              </a:ext>
            </a:extLst>
          </p:cNvPr>
          <p:cNvSpPr>
            <a:spLocks noChangeArrowheads="1" noTextEdit="1"/>
          </p:cNvSpPr>
          <p:nvPr>
            <p:ph type="sldImg"/>
          </p:nvPr>
        </p:nvSpPr>
        <p:spPr>
          <a:ln/>
        </p:spPr>
      </p:sp>
      <p:sp>
        <p:nvSpPr>
          <p:cNvPr id="91139" name="Rectangle 3">
            <a:extLst>
              <a:ext uri="{FF2B5EF4-FFF2-40B4-BE49-F238E27FC236}">
                <a16:creationId xmlns:a16="http://schemas.microsoft.com/office/drawing/2014/main" id="{A711933F-CC1C-48F3-7A94-6EE881CC489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9357505-E7BE-AE31-CF12-B8DE91AA41B6}"/>
              </a:ext>
            </a:extLst>
          </p:cNvPr>
          <p:cNvSpPr>
            <a:spLocks noGrp="1" noChangeArrowheads="1"/>
          </p:cNvSpPr>
          <p:nvPr>
            <p:ph type="sldNum" sz="quarter" idx="5"/>
          </p:nvPr>
        </p:nvSpPr>
        <p:spPr>
          <a:ln/>
        </p:spPr>
        <p:txBody>
          <a:bodyPr/>
          <a:lstStyle/>
          <a:p>
            <a:fld id="{3D59BF53-B5E6-40C1-9243-CCB4BBC70F8E}" type="slidenum">
              <a:rPr lang="en-US" altLang="en-US"/>
              <a:pPr/>
              <a:t>40</a:t>
            </a:fld>
            <a:endParaRPr lang="en-US" altLang="en-US"/>
          </a:p>
        </p:txBody>
      </p:sp>
      <p:sp>
        <p:nvSpPr>
          <p:cNvPr id="103426" name="Rectangle 2">
            <a:extLst>
              <a:ext uri="{FF2B5EF4-FFF2-40B4-BE49-F238E27FC236}">
                <a16:creationId xmlns:a16="http://schemas.microsoft.com/office/drawing/2014/main" id="{1214B183-5206-034E-10C5-0F8889545FDB}"/>
              </a:ext>
            </a:extLst>
          </p:cNvPr>
          <p:cNvSpPr>
            <a:spLocks noChangeArrowheads="1" noTextEdit="1"/>
          </p:cNvSpPr>
          <p:nvPr>
            <p:ph type="sldImg"/>
          </p:nvPr>
        </p:nvSpPr>
        <p:spPr>
          <a:ln/>
        </p:spPr>
      </p:sp>
      <p:sp>
        <p:nvSpPr>
          <p:cNvPr id="103427" name="Rectangle 3">
            <a:extLst>
              <a:ext uri="{FF2B5EF4-FFF2-40B4-BE49-F238E27FC236}">
                <a16:creationId xmlns:a16="http://schemas.microsoft.com/office/drawing/2014/main" id="{68ACB69F-F3BF-4173-AF79-5E671102218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8BB4AB1-D162-0899-202C-F79263546611}"/>
              </a:ext>
            </a:extLst>
          </p:cNvPr>
          <p:cNvSpPr>
            <a:spLocks noGrp="1" noChangeArrowheads="1"/>
          </p:cNvSpPr>
          <p:nvPr>
            <p:ph type="sldNum" sz="quarter" idx="5"/>
          </p:nvPr>
        </p:nvSpPr>
        <p:spPr>
          <a:ln/>
        </p:spPr>
        <p:txBody>
          <a:bodyPr/>
          <a:lstStyle/>
          <a:p>
            <a:fld id="{A3461190-0D06-43F9-852D-A19EB806B735}" type="slidenum">
              <a:rPr lang="en-US" altLang="en-US"/>
              <a:pPr/>
              <a:t>41</a:t>
            </a:fld>
            <a:endParaRPr lang="en-US" altLang="en-US"/>
          </a:p>
        </p:txBody>
      </p:sp>
      <p:sp>
        <p:nvSpPr>
          <p:cNvPr id="76802" name="Rectangle 2">
            <a:extLst>
              <a:ext uri="{FF2B5EF4-FFF2-40B4-BE49-F238E27FC236}">
                <a16:creationId xmlns:a16="http://schemas.microsoft.com/office/drawing/2014/main" id="{164E5897-2C05-01DF-F3C9-8B08D3C8A63D}"/>
              </a:ext>
            </a:extLst>
          </p:cNvPr>
          <p:cNvSpPr>
            <a:spLocks noChangeArrowheads="1" noTextEdit="1"/>
          </p:cNvSpPr>
          <p:nvPr>
            <p:ph type="sldImg"/>
          </p:nvPr>
        </p:nvSpPr>
        <p:spPr>
          <a:ln cap="flat"/>
        </p:spPr>
      </p:sp>
      <p:sp>
        <p:nvSpPr>
          <p:cNvPr id="76803" name="Rectangle 3">
            <a:extLst>
              <a:ext uri="{FF2B5EF4-FFF2-40B4-BE49-F238E27FC236}">
                <a16:creationId xmlns:a16="http://schemas.microsoft.com/office/drawing/2014/main" id="{9CF0E81E-2FF4-1697-B7D4-ADC5C915D8D7}"/>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C3A55E2-EE32-D76E-EA34-6EF7146D4D47}"/>
              </a:ext>
            </a:extLst>
          </p:cNvPr>
          <p:cNvSpPr>
            <a:spLocks noGrp="1" noChangeArrowheads="1"/>
          </p:cNvSpPr>
          <p:nvPr>
            <p:ph type="sldNum" sz="quarter" idx="5"/>
          </p:nvPr>
        </p:nvSpPr>
        <p:spPr>
          <a:ln/>
        </p:spPr>
        <p:txBody>
          <a:bodyPr/>
          <a:lstStyle/>
          <a:p>
            <a:fld id="{F494343A-808C-42DE-8102-51A93720E4A7}" type="slidenum">
              <a:rPr lang="en-US" altLang="en-US"/>
              <a:pPr/>
              <a:t>42</a:t>
            </a:fld>
            <a:endParaRPr lang="en-US" altLang="en-US"/>
          </a:p>
        </p:txBody>
      </p:sp>
      <p:sp>
        <p:nvSpPr>
          <p:cNvPr id="78850" name="Rectangle 2">
            <a:extLst>
              <a:ext uri="{FF2B5EF4-FFF2-40B4-BE49-F238E27FC236}">
                <a16:creationId xmlns:a16="http://schemas.microsoft.com/office/drawing/2014/main" id="{A18256F3-F04E-4767-4045-C19393937051}"/>
              </a:ext>
            </a:extLst>
          </p:cNvPr>
          <p:cNvSpPr>
            <a:spLocks noChangeArrowheads="1" noTextEdit="1"/>
          </p:cNvSpPr>
          <p:nvPr>
            <p:ph type="sldImg"/>
          </p:nvPr>
        </p:nvSpPr>
        <p:spPr>
          <a:ln cap="flat"/>
        </p:spPr>
      </p:sp>
      <p:sp>
        <p:nvSpPr>
          <p:cNvPr id="78851" name="Rectangle 3">
            <a:extLst>
              <a:ext uri="{FF2B5EF4-FFF2-40B4-BE49-F238E27FC236}">
                <a16:creationId xmlns:a16="http://schemas.microsoft.com/office/drawing/2014/main" id="{E711E4CF-CFA3-F284-C26F-EBDCFF7ED75A}"/>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3F58CE4-8249-6E8B-F3AB-821EB71EE941}"/>
              </a:ext>
            </a:extLst>
          </p:cNvPr>
          <p:cNvSpPr>
            <a:spLocks noGrp="1" noChangeArrowheads="1"/>
          </p:cNvSpPr>
          <p:nvPr>
            <p:ph type="sldNum" sz="quarter" idx="5"/>
          </p:nvPr>
        </p:nvSpPr>
        <p:spPr>
          <a:ln/>
        </p:spPr>
        <p:txBody>
          <a:bodyPr/>
          <a:lstStyle/>
          <a:p>
            <a:fld id="{9E6D5AB1-E9CE-4D2D-A13C-B0DD4ED40BD3}" type="slidenum">
              <a:rPr lang="en-US" altLang="en-US"/>
              <a:pPr/>
              <a:t>43</a:t>
            </a:fld>
            <a:endParaRPr lang="en-US" altLang="en-US"/>
          </a:p>
        </p:txBody>
      </p:sp>
      <p:sp>
        <p:nvSpPr>
          <p:cNvPr id="80898" name="Rectangle 2">
            <a:extLst>
              <a:ext uri="{FF2B5EF4-FFF2-40B4-BE49-F238E27FC236}">
                <a16:creationId xmlns:a16="http://schemas.microsoft.com/office/drawing/2014/main" id="{E69A6E62-9355-5DD5-7836-5A7E14DC78A9}"/>
              </a:ext>
            </a:extLst>
          </p:cNvPr>
          <p:cNvSpPr>
            <a:spLocks noChangeArrowheads="1" noTextEdit="1"/>
          </p:cNvSpPr>
          <p:nvPr>
            <p:ph type="sldImg"/>
          </p:nvPr>
        </p:nvSpPr>
        <p:spPr>
          <a:ln cap="flat"/>
        </p:spPr>
      </p:sp>
      <p:sp>
        <p:nvSpPr>
          <p:cNvPr id="80899" name="Rectangle 3">
            <a:extLst>
              <a:ext uri="{FF2B5EF4-FFF2-40B4-BE49-F238E27FC236}">
                <a16:creationId xmlns:a16="http://schemas.microsoft.com/office/drawing/2014/main" id="{97DA6F2B-28A0-5DCC-6E8C-51236975D168}"/>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058C1AB-896A-42A0-AE1B-57F96A1A21BD}"/>
              </a:ext>
            </a:extLst>
          </p:cNvPr>
          <p:cNvSpPr>
            <a:spLocks noGrp="1" noChangeArrowheads="1"/>
          </p:cNvSpPr>
          <p:nvPr>
            <p:ph type="sldNum" sz="quarter" idx="5"/>
          </p:nvPr>
        </p:nvSpPr>
        <p:spPr>
          <a:ln/>
        </p:spPr>
        <p:txBody>
          <a:bodyPr/>
          <a:lstStyle/>
          <a:p>
            <a:fld id="{7456D074-FA11-428F-8029-3B73E86368EE}" type="slidenum">
              <a:rPr lang="en-US" altLang="en-US"/>
              <a:pPr/>
              <a:t>44</a:t>
            </a:fld>
            <a:endParaRPr lang="en-US" altLang="en-US"/>
          </a:p>
        </p:txBody>
      </p:sp>
      <p:sp>
        <p:nvSpPr>
          <p:cNvPr id="105474" name="Rectangle 2">
            <a:extLst>
              <a:ext uri="{FF2B5EF4-FFF2-40B4-BE49-F238E27FC236}">
                <a16:creationId xmlns:a16="http://schemas.microsoft.com/office/drawing/2014/main" id="{4D36484C-1E7E-9E33-EA5B-784B2B09F13B}"/>
              </a:ext>
            </a:extLst>
          </p:cNvPr>
          <p:cNvSpPr>
            <a:spLocks noChangeArrowheads="1" noTextEdit="1"/>
          </p:cNvSpPr>
          <p:nvPr>
            <p:ph type="sldImg"/>
          </p:nvPr>
        </p:nvSpPr>
        <p:spPr>
          <a:xfrm>
            <a:off x="1144588" y="685800"/>
            <a:ext cx="4572000" cy="3429000"/>
          </a:xfrm>
          <a:ln/>
        </p:spPr>
      </p:sp>
      <p:sp>
        <p:nvSpPr>
          <p:cNvPr id="105475" name="Rectangle 3">
            <a:extLst>
              <a:ext uri="{FF2B5EF4-FFF2-40B4-BE49-F238E27FC236}">
                <a16:creationId xmlns:a16="http://schemas.microsoft.com/office/drawing/2014/main" id="{E3516C22-0847-D86F-0AC6-7E9A6EDE806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CDB8AE3-6144-742F-A00B-4E23FB68C22F}"/>
              </a:ext>
            </a:extLst>
          </p:cNvPr>
          <p:cNvSpPr>
            <a:spLocks noGrp="1" noChangeArrowheads="1"/>
          </p:cNvSpPr>
          <p:nvPr>
            <p:ph type="sldNum" sz="quarter" idx="5"/>
          </p:nvPr>
        </p:nvSpPr>
        <p:spPr>
          <a:ln/>
        </p:spPr>
        <p:txBody>
          <a:bodyPr/>
          <a:lstStyle/>
          <a:p>
            <a:fld id="{23BB82A1-BB3F-493B-BAE5-EA7ABF76A5A7}" type="slidenum">
              <a:rPr lang="en-US" altLang="en-US"/>
              <a:pPr/>
              <a:t>5</a:t>
            </a:fld>
            <a:endParaRPr lang="en-US" altLang="en-US"/>
          </a:p>
        </p:txBody>
      </p:sp>
      <p:sp>
        <p:nvSpPr>
          <p:cNvPr id="9218" name="Rectangle 2">
            <a:extLst>
              <a:ext uri="{FF2B5EF4-FFF2-40B4-BE49-F238E27FC236}">
                <a16:creationId xmlns:a16="http://schemas.microsoft.com/office/drawing/2014/main" id="{440633B7-952C-25FA-1CC9-FFAC420A22B6}"/>
              </a:ext>
            </a:extLst>
          </p:cNvPr>
          <p:cNvSpPr>
            <a:spLocks noChangeArrowheads="1" noTextEdit="1"/>
          </p:cNvSpPr>
          <p:nvPr>
            <p:ph type="sldImg"/>
          </p:nvPr>
        </p:nvSpPr>
        <p:spPr>
          <a:ln cap="flat"/>
        </p:spPr>
      </p:sp>
      <p:sp>
        <p:nvSpPr>
          <p:cNvPr id="9219" name="Rectangle 3">
            <a:extLst>
              <a:ext uri="{FF2B5EF4-FFF2-40B4-BE49-F238E27FC236}">
                <a16:creationId xmlns:a16="http://schemas.microsoft.com/office/drawing/2014/main" id="{9ECE3F74-3CE3-855C-473D-D250A1619CBF}"/>
              </a:ext>
            </a:extLst>
          </p:cNvPr>
          <p:cNvSpPr>
            <a:spLocks noGrp="1" noChangeArrowheads="1"/>
          </p:cNvSpPr>
          <p:nvPr>
            <p:ph type="body" idx="1"/>
          </p:nvPr>
        </p:nvSpPr>
        <p:spPr>
          <a:ln/>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3CDA11-51CD-F524-A79D-92D14712692D}"/>
              </a:ext>
            </a:extLst>
          </p:cNvPr>
          <p:cNvSpPr>
            <a:spLocks noGrp="1" noChangeArrowheads="1"/>
          </p:cNvSpPr>
          <p:nvPr>
            <p:ph type="sldNum" sz="quarter" idx="5"/>
          </p:nvPr>
        </p:nvSpPr>
        <p:spPr>
          <a:ln/>
        </p:spPr>
        <p:txBody>
          <a:bodyPr/>
          <a:lstStyle/>
          <a:p>
            <a:fld id="{68BF4C49-8D36-4DF6-9CD6-E678EAB39370}" type="slidenum">
              <a:rPr lang="en-US" altLang="en-US"/>
              <a:pPr/>
              <a:t>6</a:t>
            </a:fld>
            <a:endParaRPr lang="en-US" altLang="en-US"/>
          </a:p>
        </p:txBody>
      </p:sp>
      <p:sp>
        <p:nvSpPr>
          <p:cNvPr id="92162" name="Rectangle 2">
            <a:extLst>
              <a:ext uri="{FF2B5EF4-FFF2-40B4-BE49-F238E27FC236}">
                <a16:creationId xmlns:a16="http://schemas.microsoft.com/office/drawing/2014/main" id="{34E51B4F-F4B5-65CA-2584-C0FD05637121}"/>
              </a:ext>
            </a:extLst>
          </p:cNvPr>
          <p:cNvSpPr>
            <a:spLocks noChangeArrowheads="1" noTextEdit="1"/>
          </p:cNvSpPr>
          <p:nvPr>
            <p:ph type="sldImg"/>
          </p:nvPr>
        </p:nvSpPr>
        <p:spPr>
          <a:ln/>
        </p:spPr>
      </p:sp>
      <p:sp>
        <p:nvSpPr>
          <p:cNvPr id="92163" name="Rectangle 3">
            <a:extLst>
              <a:ext uri="{FF2B5EF4-FFF2-40B4-BE49-F238E27FC236}">
                <a16:creationId xmlns:a16="http://schemas.microsoft.com/office/drawing/2014/main" id="{93413E68-ABC6-2AAF-5F8B-1773916ED6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7957F4-4BC9-31D7-0023-4BA4CF08EC29}"/>
              </a:ext>
            </a:extLst>
          </p:cNvPr>
          <p:cNvSpPr>
            <a:spLocks noGrp="1" noChangeArrowheads="1"/>
          </p:cNvSpPr>
          <p:nvPr>
            <p:ph type="sldNum" sz="quarter" idx="5"/>
          </p:nvPr>
        </p:nvSpPr>
        <p:spPr>
          <a:ln/>
        </p:spPr>
        <p:txBody>
          <a:bodyPr/>
          <a:lstStyle/>
          <a:p>
            <a:fld id="{4D0B3CE7-16BF-46B9-8678-9A0DE1AF648A}" type="slidenum">
              <a:rPr lang="en-US" altLang="en-US"/>
              <a:pPr/>
              <a:t>7</a:t>
            </a:fld>
            <a:endParaRPr lang="en-US" altLang="en-US"/>
          </a:p>
        </p:txBody>
      </p:sp>
      <p:sp>
        <p:nvSpPr>
          <p:cNvPr id="93186" name="Rectangle 2">
            <a:extLst>
              <a:ext uri="{FF2B5EF4-FFF2-40B4-BE49-F238E27FC236}">
                <a16:creationId xmlns:a16="http://schemas.microsoft.com/office/drawing/2014/main" id="{4870652D-E6A3-D597-BDB9-5422191B97D7}"/>
              </a:ext>
            </a:extLst>
          </p:cNvPr>
          <p:cNvSpPr>
            <a:spLocks noChangeArrowheads="1" noTextEdit="1"/>
          </p:cNvSpPr>
          <p:nvPr>
            <p:ph type="sldImg"/>
          </p:nvPr>
        </p:nvSpPr>
        <p:spPr>
          <a:ln/>
        </p:spPr>
      </p:sp>
      <p:sp>
        <p:nvSpPr>
          <p:cNvPr id="93187" name="Rectangle 3">
            <a:extLst>
              <a:ext uri="{FF2B5EF4-FFF2-40B4-BE49-F238E27FC236}">
                <a16:creationId xmlns:a16="http://schemas.microsoft.com/office/drawing/2014/main" id="{E33DDE91-8DBD-EA9C-7215-B956AF4C462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F270808-6929-AFB7-64F4-9754F95CAC50}"/>
              </a:ext>
            </a:extLst>
          </p:cNvPr>
          <p:cNvSpPr>
            <a:spLocks noGrp="1" noChangeArrowheads="1"/>
          </p:cNvSpPr>
          <p:nvPr>
            <p:ph type="sldNum" sz="quarter" idx="5"/>
          </p:nvPr>
        </p:nvSpPr>
        <p:spPr>
          <a:ln/>
        </p:spPr>
        <p:txBody>
          <a:bodyPr/>
          <a:lstStyle/>
          <a:p>
            <a:fld id="{BEF34FD5-ADFB-4218-907D-6B0DB0C63C71}" type="slidenum">
              <a:rPr lang="en-US" altLang="en-US"/>
              <a:pPr/>
              <a:t>8</a:t>
            </a:fld>
            <a:endParaRPr lang="en-US" altLang="en-US"/>
          </a:p>
        </p:txBody>
      </p:sp>
      <p:sp>
        <p:nvSpPr>
          <p:cNvPr id="94210" name="Rectangle 2">
            <a:extLst>
              <a:ext uri="{FF2B5EF4-FFF2-40B4-BE49-F238E27FC236}">
                <a16:creationId xmlns:a16="http://schemas.microsoft.com/office/drawing/2014/main" id="{6FDCDF2E-CEA8-FA28-0AB7-41839E811AFB}"/>
              </a:ext>
            </a:extLst>
          </p:cNvPr>
          <p:cNvSpPr>
            <a:spLocks noChangeArrowheads="1" noTextEdit="1"/>
          </p:cNvSpPr>
          <p:nvPr>
            <p:ph type="sldImg"/>
          </p:nvPr>
        </p:nvSpPr>
        <p:spPr>
          <a:ln/>
        </p:spPr>
      </p:sp>
      <p:sp>
        <p:nvSpPr>
          <p:cNvPr id="94211" name="Rectangle 3">
            <a:extLst>
              <a:ext uri="{FF2B5EF4-FFF2-40B4-BE49-F238E27FC236}">
                <a16:creationId xmlns:a16="http://schemas.microsoft.com/office/drawing/2014/main" id="{65F14C62-CBFC-C560-6BA6-396F0F5C2C0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0C8529C-2839-127E-9106-704117B32715}"/>
              </a:ext>
            </a:extLst>
          </p:cNvPr>
          <p:cNvSpPr>
            <a:spLocks noGrp="1" noChangeArrowheads="1"/>
          </p:cNvSpPr>
          <p:nvPr>
            <p:ph type="sldNum" sz="quarter" idx="5"/>
          </p:nvPr>
        </p:nvSpPr>
        <p:spPr>
          <a:ln/>
        </p:spPr>
        <p:txBody>
          <a:bodyPr/>
          <a:lstStyle/>
          <a:p>
            <a:fld id="{6A744E18-EBF9-45E4-AD64-64A26E02F5D5}" type="slidenum">
              <a:rPr lang="en-US" altLang="en-US"/>
              <a:pPr/>
              <a:t>9</a:t>
            </a:fld>
            <a:endParaRPr lang="en-US" altLang="en-US"/>
          </a:p>
        </p:txBody>
      </p:sp>
      <p:sp>
        <p:nvSpPr>
          <p:cNvPr id="95234" name="Rectangle 2">
            <a:extLst>
              <a:ext uri="{FF2B5EF4-FFF2-40B4-BE49-F238E27FC236}">
                <a16:creationId xmlns:a16="http://schemas.microsoft.com/office/drawing/2014/main" id="{9B9835CB-7B7E-669F-E852-C50E2E0B696A}"/>
              </a:ext>
            </a:extLst>
          </p:cNvPr>
          <p:cNvSpPr>
            <a:spLocks noChangeArrowheads="1" noTextEdit="1"/>
          </p:cNvSpPr>
          <p:nvPr>
            <p:ph type="sldImg"/>
          </p:nvPr>
        </p:nvSpPr>
        <p:spPr>
          <a:ln/>
        </p:spPr>
      </p:sp>
      <p:sp>
        <p:nvSpPr>
          <p:cNvPr id="95235" name="Rectangle 3">
            <a:extLst>
              <a:ext uri="{FF2B5EF4-FFF2-40B4-BE49-F238E27FC236}">
                <a16:creationId xmlns:a16="http://schemas.microsoft.com/office/drawing/2014/main" id="{28616C94-1403-7D8C-EAC9-DFA78EFA4BB0}"/>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36977-0C1D-A924-CB12-D32A70C9562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1AF8678-7510-2D77-B231-3A1F8C909A5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627B25C-B398-5DE4-AC48-B408D92F882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083F1AF-D6E3-8A8F-96C0-7E64CA14B57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A9C6181-F1C3-7B55-1FD8-DA84838E52ED}"/>
              </a:ext>
            </a:extLst>
          </p:cNvPr>
          <p:cNvSpPr>
            <a:spLocks noGrp="1"/>
          </p:cNvSpPr>
          <p:nvPr>
            <p:ph type="sldNum" sz="quarter" idx="12"/>
          </p:nvPr>
        </p:nvSpPr>
        <p:spPr/>
        <p:txBody>
          <a:bodyPr/>
          <a:lstStyle>
            <a:lvl1pPr>
              <a:defRPr/>
            </a:lvl1pPr>
          </a:lstStyle>
          <a:p>
            <a:fld id="{CABFA257-0B97-4687-967B-4F1A058CBEC8}" type="slidenum">
              <a:rPr lang="en-US" altLang="en-US"/>
              <a:pPr/>
              <a:t>‹#›</a:t>
            </a:fld>
            <a:endParaRPr lang="en-US" altLang="en-US"/>
          </a:p>
        </p:txBody>
      </p:sp>
    </p:spTree>
    <p:extLst>
      <p:ext uri="{BB962C8B-B14F-4D97-AF65-F5344CB8AC3E}">
        <p14:creationId xmlns:p14="http://schemas.microsoft.com/office/powerpoint/2010/main" val="777157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B6C1C-8591-942B-8FBD-0C37C6ACC77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C11A4C-F7AA-89DA-8EF6-F02399B9CF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1F94B5-04CA-4E2A-453F-97CBAC0BBF9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F07F39A-9AB4-44E9-A87F-706F6C30CB0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974F7FC-3C2C-C896-DCA0-CA87973B153D}"/>
              </a:ext>
            </a:extLst>
          </p:cNvPr>
          <p:cNvSpPr>
            <a:spLocks noGrp="1"/>
          </p:cNvSpPr>
          <p:nvPr>
            <p:ph type="sldNum" sz="quarter" idx="12"/>
          </p:nvPr>
        </p:nvSpPr>
        <p:spPr/>
        <p:txBody>
          <a:bodyPr/>
          <a:lstStyle>
            <a:lvl1pPr>
              <a:defRPr/>
            </a:lvl1pPr>
          </a:lstStyle>
          <a:p>
            <a:fld id="{45C84C1F-089A-450F-B282-24D4E0796E2E}" type="slidenum">
              <a:rPr lang="en-US" altLang="en-US"/>
              <a:pPr/>
              <a:t>‹#›</a:t>
            </a:fld>
            <a:endParaRPr lang="en-US" altLang="en-US"/>
          </a:p>
        </p:txBody>
      </p:sp>
    </p:spTree>
    <p:extLst>
      <p:ext uri="{BB962C8B-B14F-4D97-AF65-F5344CB8AC3E}">
        <p14:creationId xmlns:p14="http://schemas.microsoft.com/office/powerpoint/2010/main" val="1935001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DAD5A8-AC3B-5BE4-FEEF-9967F9F4987C}"/>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26C7F8-0E38-B44D-AA92-7C3706FB8EA4}"/>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F2D98A-8564-817E-6086-036D75732AC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9BF8D2C-ABD9-00D3-3376-FB894E5F656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857031B-A85E-F415-85ED-565A8B67C8E3}"/>
              </a:ext>
            </a:extLst>
          </p:cNvPr>
          <p:cNvSpPr>
            <a:spLocks noGrp="1"/>
          </p:cNvSpPr>
          <p:nvPr>
            <p:ph type="sldNum" sz="quarter" idx="12"/>
          </p:nvPr>
        </p:nvSpPr>
        <p:spPr/>
        <p:txBody>
          <a:bodyPr/>
          <a:lstStyle>
            <a:lvl1pPr>
              <a:defRPr/>
            </a:lvl1pPr>
          </a:lstStyle>
          <a:p>
            <a:fld id="{AB359A1D-B47D-4E1C-A00E-5EBA1F343840}" type="slidenum">
              <a:rPr lang="en-US" altLang="en-US"/>
              <a:pPr/>
              <a:t>‹#›</a:t>
            </a:fld>
            <a:endParaRPr lang="en-US" altLang="en-US"/>
          </a:p>
        </p:txBody>
      </p:sp>
    </p:spTree>
    <p:extLst>
      <p:ext uri="{BB962C8B-B14F-4D97-AF65-F5344CB8AC3E}">
        <p14:creationId xmlns:p14="http://schemas.microsoft.com/office/powerpoint/2010/main" val="1048047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F75E4-688A-3E6C-2706-0A52BE774F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2B4863-0C42-9218-4CAA-6F476D3F65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9A323A-8F8B-2B61-8D80-BD0526B3ABA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F1E58A8-A836-34DF-D326-EB8101CFE2A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F7365B3-6AFA-4198-2D55-67534AF12AAD}"/>
              </a:ext>
            </a:extLst>
          </p:cNvPr>
          <p:cNvSpPr>
            <a:spLocks noGrp="1"/>
          </p:cNvSpPr>
          <p:nvPr>
            <p:ph type="sldNum" sz="quarter" idx="12"/>
          </p:nvPr>
        </p:nvSpPr>
        <p:spPr/>
        <p:txBody>
          <a:bodyPr/>
          <a:lstStyle>
            <a:lvl1pPr>
              <a:defRPr/>
            </a:lvl1pPr>
          </a:lstStyle>
          <a:p>
            <a:fld id="{45841F69-B8EF-43DB-A836-E6221F3CF7CB}" type="slidenum">
              <a:rPr lang="en-US" altLang="en-US"/>
              <a:pPr/>
              <a:t>‹#›</a:t>
            </a:fld>
            <a:endParaRPr lang="en-US" altLang="en-US"/>
          </a:p>
        </p:txBody>
      </p:sp>
    </p:spTree>
    <p:extLst>
      <p:ext uri="{BB962C8B-B14F-4D97-AF65-F5344CB8AC3E}">
        <p14:creationId xmlns:p14="http://schemas.microsoft.com/office/powerpoint/2010/main" val="296012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0A6B9-3B98-C086-3DED-70448069186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FC1C4E9-C220-DEEE-3D5D-225E0FB915D1}"/>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AB7F4CDB-6587-A7D9-7647-BE49BE505FF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40E4BFA-2376-7CA0-F6E4-AF864E63136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25BB2EB-79F2-4BD3-756B-2521148839B4}"/>
              </a:ext>
            </a:extLst>
          </p:cNvPr>
          <p:cNvSpPr>
            <a:spLocks noGrp="1"/>
          </p:cNvSpPr>
          <p:nvPr>
            <p:ph type="sldNum" sz="quarter" idx="12"/>
          </p:nvPr>
        </p:nvSpPr>
        <p:spPr/>
        <p:txBody>
          <a:bodyPr/>
          <a:lstStyle>
            <a:lvl1pPr>
              <a:defRPr/>
            </a:lvl1pPr>
          </a:lstStyle>
          <a:p>
            <a:fld id="{404C2949-35A6-48E3-86D9-624435F918E1}" type="slidenum">
              <a:rPr lang="en-US" altLang="en-US"/>
              <a:pPr/>
              <a:t>‹#›</a:t>
            </a:fld>
            <a:endParaRPr lang="en-US" altLang="en-US"/>
          </a:p>
        </p:txBody>
      </p:sp>
    </p:spTree>
    <p:extLst>
      <p:ext uri="{BB962C8B-B14F-4D97-AF65-F5344CB8AC3E}">
        <p14:creationId xmlns:p14="http://schemas.microsoft.com/office/powerpoint/2010/main" val="58993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DDEE4-E47A-AA8E-86BB-D41EF1885C7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75C88C-B917-BA3B-F869-8DD72DEA7728}"/>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BD0974-F4EC-82B0-2C77-8BE6B75946E4}"/>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E1425ED-F069-DBE8-F39D-D8ED73240ED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F322064-96E6-8E57-3303-63B7F4D79A6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B4DDD5B-E6E8-0258-25AD-476A25027D8F}"/>
              </a:ext>
            </a:extLst>
          </p:cNvPr>
          <p:cNvSpPr>
            <a:spLocks noGrp="1"/>
          </p:cNvSpPr>
          <p:nvPr>
            <p:ph type="sldNum" sz="quarter" idx="12"/>
          </p:nvPr>
        </p:nvSpPr>
        <p:spPr/>
        <p:txBody>
          <a:bodyPr/>
          <a:lstStyle>
            <a:lvl1pPr>
              <a:defRPr/>
            </a:lvl1pPr>
          </a:lstStyle>
          <a:p>
            <a:fld id="{47D37085-85C7-48A7-9C7E-1AA86CA3CF24}" type="slidenum">
              <a:rPr lang="en-US" altLang="en-US"/>
              <a:pPr/>
              <a:t>‹#›</a:t>
            </a:fld>
            <a:endParaRPr lang="en-US" altLang="en-US"/>
          </a:p>
        </p:txBody>
      </p:sp>
    </p:spTree>
    <p:extLst>
      <p:ext uri="{BB962C8B-B14F-4D97-AF65-F5344CB8AC3E}">
        <p14:creationId xmlns:p14="http://schemas.microsoft.com/office/powerpoint/2010/main" val="1777573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6EBC9-A590-F11C-7D9B-52327F05F6FF}"/>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1E9CE0E-25A4-B075-3DE8-2B70A848D18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9B3137-0225-0C53-3C95-E5D841C0DB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501BDBB-7CB6-06AE-F2FE-7C2686C97BF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C52ACC-1F1B-047F-7E4A-CD3191A3B05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B23283F-30E4-2D4B-A5F7-0972AB15477B}"/>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0B93F298-3E0C-6086-061E-E572471DD3E9}"/>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B1B56BDA-7C7B-4512-4FAC-94A7888DAA78}"/>
              </a:ext>
            </a:extLst>
          </p:cNvPr>
          <p:cNvSpPr>
            <a:spLocks noGrp="1"/>
          </p:cNvSpPr>
          <p:nvPr>
            <p:ph type="sldNum" sz="quarter" idx="12"/>
          </p:nvPr>
        </p:nvSpPr>
        <p:spPr/>
        <p:txBody>
          <a:bodyPr/>
          <a:lstStyle>
            <a:lvl1pPr>
              <a:defRPr/>
            </a:lvl1pPr>
          </a:lstStyle>
          <a:p>
            <a:fld id="{9FCD88BA-F356-4EF6-9E0B-CE3785CE7988}" type="slidenum">
              <a:rPr lang="en-US" altLang="en-US"/>
              <a:pPr/>
              <a:t>‹#›</a:t>
            </a:fld>
            <a:endParaRPr lang="en-US" altLang="en-US"/>
          </a:p>
        </p:txBody>
      </p:sp>
    </p:spTree>
    <p:extLst>
      <p:ext uri="{BB962C8B-B14F-4D97-AF65-F5344CB8AC3E}">
        <p14:creationId xmlns:p14="http://schemas.microsoft.com/office/powerpoint/2010/main" val="2377135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00444-ECB3-6B46-6920-CD2B5B436A7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0DC664D-6F31-C329-33E9-2CB51EE7D47E}"/>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57CEFCFE-890C-A2C5-74C1-7EF85FC314CA}"/>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4459B3D1-F71F-EB32-A1C6-66B5D58810CB}"/>
              </a:ext>
            </a:extLst>
          </p:cNvPr>
          <p:cNvSpPr>
            <a:spLocks noGrp="1"/>
          </p:cNvSpPr>
          <p:nvPr>
            <p:ph type="sldNum" sz="quarter" idx="12"/>
          </p:nvPr>
        </p:nvSpPr>
        <p:spPr/>
        <p:txBody>
          <a:bodyPr/>
          <a:lstStyle>
            <a:lvl1pPr>
              <a:defRPr/>
            </a:lvl1pPr>
          </a:lstStyle>
          <a:p>
            <a:fld id="{F8BD7B80-4C3C-4D50-9716-2480A44ADF40}" type="slidenum">
              <a:rPr lang="en-US" altLang="en-US"/>
              <a:pPr/>
              <a:t>‹#›</a:t>
            </a:fld>
            <a:endParaRPr lang="en-US" altLang="en-US"/>
          </a:p>
        </p:txBody>
      </p:sp>
    </p:spTree>
    <p:extLst>
      <p:ext uri="{BB962C8B-B14F-4D97-AF65-F5344CB8AC3E}">
        <p14:creationId xmlns:p14="http://schemas.microsoft.com/office/powerpoint/2010/main" val="3852439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C224EF-E248-332A-1951-A95FB574D6EF}"/>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C893923F-8E7B-4899-A689-E048F0ABD779}"/>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2E64E4FC-60F1-67D7-5905-D41B7D5CF2C8}"/>
              </a:ext>
            </a:extLst>
          </p:cNvPr>
          <p:cNvSpPr>
            <a:spLocks noGrp="1"/>
          </p:cNvSpPr>
          <p:nvPr>
            <p:ph type="sldNum" sz="quarter" idx="12"/>
          </p:nvPr>
        </p:nvSpPr>
        <p:spPr/>
        <p:txBody>
          <a:bodyPr/>
          <a:lstStyle>
            <a:lvl1pPr>
              <a:defRPr/>
            </a:lvl1pPr>
          </a:lstStyle>
          <a:p>
            <a:fld id="{5F631184-478C-4E25-8357-FDECE69D74AD}" type="slidenum">
              <a:rPr lang="en-US" altLang="en-US"/>
              <a:pPr/>
              <a:t>‹#›</a:t>
            </a:fld>
            <a:endParaRPr lang="en-US" altLang="en-US"/>
          </a:p>
        </p:txBody>
      </p:sp>
    </p:spTree>
    <p:extLst>
      <p:ext uri="{BB962C8B-B14F-4D97-AF65-F5344CB8AC3E}">
        <p14:creationId xmlns:p14="http://schemas.microsoft.com/office/powerpoint/2010/main" val="1325622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E0A44-DEB1-48AC-1381-E0CD478B52A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19BE85F-2A1B-5E8E-2DFA-914D74823C9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37B48A9-360F-F619-27FA-7F20DBC6205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18EAD7-FAC0-0FB8-5D6F-60430F42621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D1BCA2C-0154-4610-EA4F-3350D661A9A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06BBF02-2AF7-94A5-06C6-34B0E8A91C91}"/>
              </a:ext>
            </a:extLst>
          </p:cNvPr>
          <p:cNvSpPr>
            <a:spLocks noGrp="1"/>
          </p:cNvSpPr>
          <p:nvPr>
            <p:ph type="sldNum" sz="quarter" idx="12"/>
          </p:nvPr>
        </p:nvSpPr>
        <p:spPr/>
        <p:txBody>
          <a:bodyPr/>
          <a:lstStyle>
            <a:lvl1pPr>
              <a:defRPr/>
            </a:lvl1pPr>
          </a:lstStyle>
          <a:p>
            <a:fld id="{B9882EAE-25A4-4E95-821C-B1669A2F6E72}" type="slidenum">
              <a:rPr lang="en-US" altLang="en-US"/>
              <a:pPr/>
              <a:t>‹#›</a:t>
            </a:fld>
            <a:endParaRPr lang="en-US" altLang="en-US"/>
          </a:p>
        </p:txBody>
      </p:sp>
    </p:spTree>
    <p:extLst>
      <p:ext uri="{BB962C8B-B14F-4D97-AF65-F5344CB8AC3E}">
        <p14:creationId xmlns:p14="http://schemas.microsoft.com/office/powerpoint/2010/main" val="1987326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C171A-BAEC-CF5D-2766-25F8BF5B2FA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62F8E9F-3928-D9E6-4D42-6D5A77E21C2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B689B66-8337-CF8D-17DE-2FD8A4EBB0A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5AA163-1A51-CEED-B693-BF66CCFA075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751A771-0A0F-96B6-42B8-031710A34ED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CD2F37D-E589-D8F4-8540-08051B1D443D}"/>
              </a:ext>
            </a:extLst>
          </p:cNvPr>
          <p:cNvSpPr>
            <a:spLocks noGrp="1"/>
          </p:cNvSpPr>
          <p:nvPr>
            <p:ph type="sldNum" sz="quarter" idx="12"/>
          </p:nvPr>
        </p:nvSpPr>
        <p:spPr/>
        <p:txBody>
          <a:bodyPr/>
          <a:lstStyle>
            <a:lvl1pPr>
              <a:defRPr/>
            </a:lvl1pPr>
          </a:lstStyle>
          <a:p>
            <a:fld id="{6389B054-93C1-4C9A-B681-DEACDAE8775D}" type="slidenum">
              <a:rPr lang="en-US" altLang="en-US"/>
              <a:pPr/>
              <a:t>‹#›</a:t>
            </a:fld>
            <a:endParaRPr lang="en-US" altLang="en-US"/>
          </a:p>
        </p:txBody>
      </p:sp>
    </p:spTree>
    <p:extLst>
      <p:ext uri="{BB962C8B-B14F-4D97-AF65-F5344CB8AC3E}">
        <p14:creationId xmlns:p14="http://schemas.microsoft.com/office/powerpoint/2010/main" val="2621279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81D0020-D814-5C4E-66F0-E6C4456A835C}"/>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DD23859-D0B7-2FB3-265B-6E6BF3F6B2A6}"/>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B085CB46-8775-7277-90BE-D04CE8B3159F}"/>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eaLnBrk="0" hangingPunct="0">
              <a:defRPr sz="1400"/>
            </a:lvl1pPr>
          </a:lstStyle>
          <a:p>
            <a:endParaRPr lang="en-US" altLang="en-US"/>
          </a:p>
        </p:txBody>
      </p:sp>
      <p:sp>
        <p:nvSpPr>
          <p:cNvPr id="1029" name="Rectangle 5">
            <a:extLst>
              <a:ext uri="{FF2B5EF4-FFF2-40B4-BE49-F238E27FC236}">
                <a16:creationId xmlns:a16="http://schemas.microsoft.com/office/drawing/2014/main" id="{75963CD6-402A-3DCE-55E0-3E984D9700DC}"/>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ctr" eaLnBrk="0" hangingPunct="0">
              <a:defRPr sz="1400"/>
            </a:lvl1pPr>
          </a:lstStyle>
          <a:p>
            <a:endParaRPr lang="en-US" altLang="en-US"/>
          </a:p>
        </p:txBody>
      </p:sp>
      <p:sp>
        <p:nvSpPr>
          <p:cNvPr id="1030" name="Rectangle 6">
            <a:extLst>
              <a:ext uri="{FF2B5EF4-FFF2-40B4-BE49-F238E27FC236}">
                <a16:creationId xmlns:a16="http://schemas.microsoft.com/office/drawing/2014/main" id="{0C38E3EC-4F1C-8F03-9E89-420CD03A58FF}"/>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defRPr sz="1400"/>
            </a:lvl1pPr>
          </a:lstStyle>
          <a:p>
            <a:fld id="{850F23D8-FB45-4C41-A773-0E5E73F693B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tidepool.st.usm.edu/crswr/peppermoths.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5B260E5-E77D-79A3-33AA-DA571BBCB085}"/>
              </a:ext>
            </a:extLst>
          </p:cNvPr>
          <p:cNvSpPr>
            <a:spLocks noGrp="1" noChangeArrowheads="1"/>
          </p:cNvSpPr>
          <p:nvPr>
            <p:ph type="ctrTitle"/>
          </p:nvPr>
        </p:nvSpPr>
        <p:spPr>
          <a:xfrm>
            <a:off x="685800" y="1524000"/>
            <a:ext cx="7772400" cy="3505200"/>
          </a:xfrm>
          <a:noFill/>
          <a:ln/>
        </p:spPr>
        <p:txBody>
          <a:bodyPr anchor="ctr"/>
          <a:lstStyle/>
          <a:p>
            <a:pPr eaLnBrk="0" hangingPunct="0"/>
            <a:r>
              <a:rPr lang="en-US" altLang="en-US" b="1">
                <a:solidFill>
                  <a:srgbClr val="0000FF"/>
                </a:solidFill>
                <a:effectLst>
                  <a:outerShdw blurRad="38100" dist="38100" dir="2700000" algn="tl">
                    <a:srgbClr val="000000"/>
                  </a:outerShdw>
                </a:effectLst>
              </a:rPr>
              <a:t>Evolution</a:t>
            </a:r>
            <a:br>
              <a:rPr lang="en-US" altLang="en-US" b="1">
                <a:solidFill>
                  <a:srgbClr val="0000FF"/>
                </a:solidFill>
                <a:effectLst>
                  <a:outerShdw blurRad="38100" dist="38100" dir="2700000" algn="tl">
                    <a:srgbClr val="000000"/>
                  </a:outerShdw>
                </a:effectLst>
              </a:rPr>
            </a:br>
            <a:r>
              <a:rPr lang="en-US" altLang="en-US" b="1">
                <a:solidFill>
                  <a:srgbClr val="0000FF"/>
                </a:solidFill>
                <a:effectLst>
                  <a:outerShdw blurRad="38100" dist="38100" dir="2700000" algn="tl">
                    <a:srgbClr val="000000"/>
                  </a:outerShdw>
                </a:effectLst>
              </a:rPr>
              <a:t>and</a:t>
            </a:r>
            <a:br>
              <a:rPr lang="en-US" altLang="en-US" b="1">
                <a:solidFill>
                  <a:srgbClr val="0000FF"/>
                </a:solidFill>
                <a:effectLst>
                  <a:outerShdw blurRad="38100" dist="38100" dir="2700000" algn="tl">
                    <a:srgbClr val="000000"/>
                  </a:outerShdw>
                </a:effectLst>
              </a:rPr>
            </a:br>
            <a:r>
              <a:rPr lang="en-US" altLang="en-US" b="1">
                <a:solidFill>
                  <a:srgbClr val="0000FF"/>
                </a:solidFill>
                <a:effectLst>
                  <a:outerShdw blurRad="38100" dist="38100" dir="2700000" algn="tl">
                    <a:srgbClr val="000000"/>
                  </a:outerShdw>
                </a:effectLst>
              </a:rPr>
              <a:t>Darwin</a:t>
            </a:r>
            <a:br>
              <a:rPr lang="en-US" altLang="en-US" b="1">
                <a:solidFill>
                  <a:srgbClr val="0000FF"/>
                </a:solidFill>
                <a:effectLst>
                  <a:outerShdw blurRad="38100" dist="38100" dir="2700000" algn="tl">
                    <a:srgbClr val="000000"/>
                  </a:outerShdw>
                </a:effectLst>
              </a:rPr>
            </a:br>
            <a:endParaRPr lang="en-US" altLang="en-US" b="1">
              <a:solidFill>
                <a:srgbClr val="0000FF"/>
              </a:solidFill>
              <a:effectLst>
                <a:outerShdw blurRad="38100" dist="38100" dir="2700000" algn="tl">
                  <a:srgbClr val="00000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23A738B-9602-57EC-20B7-1BA590DCA655}"/>
              </a:ext>
            </a:extLst>
          </p:cNvPr>
          <p:cNvSpPr>
            <a:spLocks noGrp="1" noChangeArrowheads="1"/>
          </p:cNvSpPr>
          <p:nvPr>
            <p:ph type="title"/>
          </p:nvPr>
        </p:nvSpPr>
        <p:spPr>
          <a:noFill/>
          <a:ln/>
        </p:spPr>
        <p:txBody>
          <a:bodyPr/>
          <a:lstStyle/>
          <a:p>
            <a:pPr eaLnBrk="0" hangingPunct="0"/>
            <a:r>
              <a:rPr lang="en-US" altLang="en-US" b="1">
                <a:solidFill>
                  <a:srgbClr val="006600"/>
                </a:solidFill>
                <a:effectLst>
                  <a:outerShdw blurRad="38100" dist="38100" dir="2700000" algn="tl">
                    <a:srgbClr val="000000"/>
                  </a:outerShdw>
                </a:effectLst>
              </a:rPr>
              <a:t>Artificial Selection</a:t>
            </a:r>
          </a:p>
        </p:txBody>
      </p:sp>
      <p:sp>
        <p:nvSpPr>
          <p:cNvPr id="14339" name="Rectangle 3">
            <a:extLst>
              <a:ext uri="{FF2B5EF4-FFF2-40B4-BE49-F238E27FC236}">
                <a16:creationId xmlns:a16="http://schemas.microsoft.com/office/drawing/2014/main" id="{60E33626-8C31-AE3B-33AE-5757CFBCCB45}"/>
              </a:ext>
            </a:extLst>
          </p:cNvPr>
          <p:cNvSpPr>
            <a:spLocks noGrp="1" noChangeArrowheads="1"/>
          </p:cNvSpPr>
          <p:nvPr>
            <p:ph type="body" idx="1"/>
          </p:nvPr>
        </p:nvSpPr>
        <p:spPr>
          <a:noFill/>
          <a:ln/>
        </p:spPr>
        <p:txBody>
          <a:bodyPr/>
          <a:lstStyle/>
          <a:p>
            <a:pPr eaLnBrk="0" hangingPunct="0"/>
            <a:r>
              <a:rPr lang="en-US" altLang="en-US" sz="2800"/>
              <a:t>The </a:t>
            </a:r>
            <a:r>
              <a:rPr lang="en-US" altLang="en-US" sz="2800" b="1">
                <a:solidFill>
                  <a:srgbClr val="006600"/>
                </a:solidFill>
                <a:effectLst>
                  <a:outerShdw blurRad="38100" dist="38100" dir="2700000" algn="tl">
                    <a:srgbClr val="000000"/>
                  </a:outerShdw>
                </a:effectLst>
              </a:rPr>
              <a:t>selective breeding</a:t>
            </a:r>
            <a:r>
              <a:rPr lang="en-US" altLang="en-US" sz="2800"/>
              <a:t> of domesticated plants and animals by man.</a:t>
            </a:r>
          </a:p>
          <a:p>
            <a:pPr eaLnBrk="0" hangingPunct="0">
              <a:buFontTx/>
              <a:buNone/>
            </a:pPr>
            <a:endParaRPr lang="en-US" altLang="en-US" sz="2800"/>
          </a:p>
          <a:p>
            <a:pPr eaLnBrk="0" hangingPunct="0"/>
            <a:r>
              <a:rPr lang="en-US" altLang="en-US" sz="2800" b="1">
                <a:solidFill>
                  <a:srgbClr val="FF0000"/>
                </a:solidFill>
                <a:effectLst>
                  <a:outerShdw blurRad="38100" dist="38100" dir="2700000" algn="tl">
                    <a:srgbClr val="000000"/>
                  </a:outerShdw>
                </a:effectLst>
              </a:rPr>
              <a:t>Question:</a:t>
            </a:r>
            <a:endParaRPr lang="en-US" altLang="en-US" sz="2800"/>
          </a:p>
          <a:p>
            <a:pPr eaLnBrk="0" hangingPunct="0">
              <a:buFontTx/>
              <a:buNone/>
            </a:pPr>
            <a:r>
              <a:rPr lang="en-US" altLang="en-US" sz="2800"/>
              <a:t>	What’s the ancestor of the domesticated dog?</a:t>
            </a:r>
          </a:p>
          <a:p>
            <a:pPr eaLnBrk="0" hangingPunct="0">
              <a:buFontTx/>
              <a:buNone/>
            </a:pPr>
            <a:endParaRPr lang="en-US" altLang="en-US" sz="2800"/>
          </a:p>
          <a:p>
            <a:pPr eaLnBrk="0" hangingPunct="0"/>
            <a:r>
              <a:rPr lang="en-US" altLang="en-US" sz="2800" b="1">
                <a:solidFill>
                  <a:srgbClr val="FF0000"/>
                </a:solidFill>
                <a:effectLst>
                  <a:outerShdw blurRad="38100" dist="38100" dir="2700000" algn="tl">
                    <a:srgbClr val="000000"/>
                  </a:outerShdw>
                </a:effectLst>
              </a:rPr>
              <a:t>Answer:</a:t>
            </a:r>
            <a:r>
              <a:rPr lang="en-US" altLang="en-US" sz="2800"/>
              <a:t>  </a:t>
            </a:r>
            <a:r>
              <a:rPr lang="en-US" altLang="en-US" sz="2800" b="1">
                <a:solidFill>
                  <a:srgbClr val="9900CC"/>
                </a:solidFill>
                <a:effectLst>
                  <a:outerShdw blurRad="38100" dist="38100" dir="2700000" algn="tl">
                    <a:srgbClr val="000000"/>
                  </a:outerShdw>
                </a:effectLst>
              </a:rPr>
              <a:t>WOLF</a:t>
            </a:r>
          </a:p>
        </p:txBody>
      </p:sp>
      <p:graphicFrame>
        <p:nvGraphicFramePr>
          <p:cNvPr id="14341" name="Object 5">
            <a:extLst>
              <a:ext uri="{FF2B5EF4-FFF2-40B4-BE49-F238E27FC236}">
                <a16:creationId xmlns:a16="http://schemas.microsoft.com/office/drawing/2014/main" id="{EF4FF488-A784-61CD-4F3F-2076FD4E1AF6}"/>
              </a:ext>
            </a:extLst>
          </p:cNvPr>
          <p:cNvGraphicFramePr>
            <a:graphicFrameLocks noChangeAspect="1"/>
          </p:cNvGraphicFramePr>
          <p:nvPr/>
        </p:nvGraphicFramePr>
        <p:xfrm>
          <a:off x="5029200" y="4648200"/>
          <a:ext cx="2286000" cy="1816100"/>
        </p:xfrm>
        <a:graphic>
          <a:graphicData uri="http://schemas.openxmlformats.org/presentationml/2006/ole">
            <mc:AlternateContent xmlns:mc="http://schemas.openxmlformats.org/markup-compatibility/2006">
              <mc:Choice xmlns:v="urn:schemas-microsoft-com:vml" Requires="v">
                <p:oleObj name="Clip" r:id="rId3" imgW="2286360" imgH="1816920" progId="MS_ClipArt_Gallery.2">
                  <p:embed/>
                </p:oleObj>
              </mc:Choice>
              <mc:Fallback>
                <p:oleObj name="Clip" r:id="rId3" imgW="2286360" imgH="1816920" progId="MS_ClipArt_Gallery.2">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4648200"/>
                        <a:ext cx="2286000" cy="181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Effect transition="in" filter="wipe(left)">
                                      <p:cBhvr>
                                        <p:cTn id="7" dur="500"/>
                                        <p:tgtEl>
                                          <p:spTgt spid="143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wipe(left)">
                                      <p:cBhvr>
                                        <p:cTn id="12" dur="500"/>
                                        <p:tgtEl>
                                          <p:spTgt spid="1433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wipe(left)">
                                      <p:cBhvr>
                                        <p:cTn id="17" dur="500"/>
                                        <p:tgtEl>
                                          <p:spTgt spid="143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4339">
                                            <p:txEl>
                                              <p:pRg st="3" end="3"/>
                                            </p:txEl>
                                          </p:spTgt>
                                        </p:tgtEl>
                                        <p:attrNameLst>
                                          <p:attrName>style.visibility</p:attrName>
                                        </p:attrNameLst>
                                      </p:cBhvr>
                                      <p:to>
                                        <p:strVal val="visible"/>
                                      </p:to>
                                    </p:set>
                                    <p:animEffect transition="in" filter="wipe(left)">
                                      <p:cBhvr>
                                        <p:cTn id="22" dur="500"/>
                                        <p:tgtEl>
                                          <p:spTgt spid="143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animEffect transition="in" filter="wipe(left)">
                                      <p:cBhvr>
                                        <p:cTn id="27" dur="500"/>
                                        <p:tgtEl>
                                          <p:spTgt spid="14339">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4341"/>
                                        </p:tgtEl>
                                        <p:attrNameLst>
                                          <p:attrName>style.visibility</p:attrName>
                                        </p:attrNameLst>
                                      </p:cBhvr>
                                      <p:to>
                                        <p:strVal val="visible"/>
                                      </p:to>
                                    </p:set>
                                    <p:animEffect transition="in" filter="wipe(left)">
                                      <p:cBhvr>
                                        <p:cTn id="32" dur="5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autoUpdateAnimBg="0"/>
      <p:bldP spid="1433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6A088A3-A50F-F347-8F65-D9E2A2BF78D7}"/>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Evidence of Evolution</a:t>
            </a:r>
          </a:p>
        </p:txBody>
      </p:sp>
      <p:sp>
        <p:nvSpPr>
          <p:cNvPr id="16387" name="Rectangle 3">
            <a:extLst>
              <a:ext uri="{FF2B5EF4-FFF2-40B4-BE49-F238E27FC236}">
                <a16:creationId xmlns:a16="http://schemas.microsoft.com/office/drawing/2014/main" id="{ECF9073D-CB1C-2BD6-CA2F-E99254C46BB3}"/>
              </a:ext>
            </a:extLst>
          </p:cNvPr>
          <p:cNvSpPr>
            <a:spLocks noGrp="1" noChangeArrowheads="1"/>
          </p:cNvSpPr>
          <p:nvPr>
            <p:ph type="body" idx="1"/>
          </p:nvPr>
        </p:nvSpPr>
        <p:spPr>
          <a:xfrm>
            <a:off x="381000" y="1981200"/>
            <a:ext cx="8382000" cy="4114800"/>
          </a:xfrm>
          <a:noFill/>
          <a:ln/>
        </p:spPr>
        <p:txBody>
          <a:bodyPr/>
          <a:lstStyle/>
          <a:p>
            <a:pPr eaLnBrk="0" hangingPunct="0">
              <a:buFontTx/>
              <a:buNone/>
            </a:pPr>
            <a:r>
              <a:rPr lang="en-US" altLang="en-US" sz="2800" b="1">
                <a:solidFill>
                  <a:srgbClr val="006600"/>
                </a:solidFill>
                <a:effectLst>
                  <a:outerShdw blurRad="38100" dist="38100" dir="2700000" algn="tl">
                    <a:srgbClr val="000000"/>
                  </a:outerShdw>
                </a:effectLst>
              </a:rPr>
              <a:t>1.	  Biogeography:</a:t>
            </a:r>
          </a:p>
          <a:p>
            <a:pPr eaLnBrk="0" hangingPunct="0">
              <a:buFontTx/>
              <a:buNone/>
            </a:pPr>
            <a:r>
              <a:rPr lang="en-US" altLang="en-US" sz="2800" b="1">
                <a:solidFill>
                  <a:srgbClr val="006600"/>
                </a:solidFill>
                <a:effectLst>
                  <a:outerShdw blurRad="38100" dist="38100" dir="2700000" algn="tl">
                    <a:srgbClr val="000000"/>
                  </a:outerShdw>
                </a:effectLst>
              </a:rPr>
              <a:t>		Geographical distribution of species.</a:t>
            </a:r>
          </a:p>
          <a:p>
            <a:pPr eaLnBrk="0" hangingPunct="0">
              <a:lnSpc>
                <a:spcPct val="20000"/>
              </a:lnSpc>
              <a:buFontTx/>
              <a:buNone/>
            </a:pPr>
            <a:endParaRPr lang="en-US" altLang="en-US" sz="2800"/>
          </a:p>
          <a:p>
            <a:pPr eaLnBrk="0" hangingPunct="0">
              <a:buFontTx/>
              <a:buNone/>
            </a:pPr>
            <a:r>
              <a:rPr lang="en-US" altLang="en-US" sz="2800" b="1">
                <a:solidFill>
                  <a:srgbClr val="9900CC"/>
                </a:solidFill>
                <a:effectLst>
                  <a:outerShdw blurRad="38100" dist="38100" dir="2700000" algn="tl">
                    <a:srgbClr val="000000"/>
                  </a:outerShdw>
                </a:effectLst>
              </a:rPr>
              <a:t>2.  Fossil Record:</a:t>
            </a:r>
          </a:p>
          <a:p>
            <a:pPr eaLnBrk="0" hangingPunct="0">
              <a:buFontTx/>
              <a:buNone/>
            </a:pPr>
            <a:r>
              <a:rPr lang="en-US" altLang="en-US" sz="2800" b="1">
                <a:solidFill>
                  <a:srgbClr val="9900CC"/>
                </a:solidFill>
                <a:effectLst>
                  <a:outerShdw blurRad="38100" dist="38100" dir="2700000" algn="tl">
                    <a:srgbClr val="000000"/>
                  </a:outerShdw>
                </a:effectLst>
              </a:rPr>
              <a:t>		Fossils and the order in which they appear 	in layers of sedimentary rock </a:t>
            </a:r>
            <a:r>
              <a:rPr lang="en-US" altLang="en-US" sz="2800" b="1">
                <a:solidFill>
                  <a:srgbClr val="CC0000"/>
                </a:solidFill>
                <a:effectLst>
                  <a:outerShdw blurRad="38100" dist="38100" dir="2700000" algn="tl">
                    <a:srgbClr val="000000"/>
                  </a:outerShdw>
                </a:effectLst>
              </a:rPr>
              <a:t>(strongest 	evidence).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wipe(left)">
                                      <p:cBhvr>
                                        <p:cTn id="7" dur="500"/>
                                        <p:tgtEl>
                                          <p:spTgt spid="163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wipe(left)">
                                      <p:cBhvr>
                                        <p:cTn id="12" dur="500"/>
                                        <p:tgtEl>
                                          <p:spTgt spid="163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6387">
                                            <p:txEl>
                                              <p:pRg st="1" end="1"/>
                                            </p:txEl>
                                          </p:spTgt>
                                        </p:tgtEl>
                                        <p:attrNameLst>
                                          <p:attrName>style.visibility</p:attrName>
                                        </p:attrNameLst>
                                      </p:cBhvr>
                                      <p:to>
                                        <p:strVal val="visible"/>
                                      </p:to>
                                    </p:set>
                                    <p:animEffect transition="in" filter="wipe(left)">
                                      <p:cBhvr>
                                        <p:cTn id="17" dur="500"/>
                                        <p:tgtEl>
                                          <p:spTgt spid="163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wipe(left)">
                                      <p:cBhvr>
                                        <p:cTn id="22" dur="500"/>
                                        <p:tgtEl>
                                          <p:spTgt spid="1638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6387">
                                            <p:txEl>
                                              <p:pRg st="4" end="4"/>
                                            </p:txEl>
                                          </p:spTgt>
                                        </p:tgtEl>
                                        <p:attrNameLst>
                                          <p:attrName>style.visibility</p:attrName>
                                        </p:attrNameLst>
                                      </p:cBhvr>
                                      <p:to>
                                        <p:strVal val="visible"/>
                                      </p:to>
                                    </p:set>
                                    <p:animEffect transition="in" filter="wipe(left)">
                                      <p:cBhvr>
                                        <p:cTn id="27"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autoUpdateAnimBg="0" advAuto="0"/>
      <p:bldP spid="1638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798D5648-BE57-F796-C7D5-FBEF750A9837}"/>
              </a:ext>
            </a:extLst>
          </p:cNvPr>
          <p:cNvSpPr>
            <a:spLocks noGrp="1" noChangeArrowheads="1"/>
          </p:cNvSpPr>
          <p:nvPr>
            <p:ph type="title"/>
          </p:nvPr>
        </p:nvSpPr>
        <p:spPr>
          <a:xfrm>
            <a:off x="685800" y="304800"/>
            <a:ext cx="7772400" cy="990600"/>
          </a:xfrm>
        </p:spPr>
        <p:txBody>
          <a:bodyPr/>
          <a:lstStyle/>
          <a:p>
            <a:r>
              <a:rPr lang="en-US" altLang="en-US" b="1">
                <a:solidFill>
                  <a:srgbClr val="333399"/>
                </a:solidFill>
              </a:rPr>
              <a:t>Eastern Long Necked Turtle</a:t>
            </a:r>
            <a:r>
              <a:rPr lang="en-US" altLang="en-US" b="1"/>
              <a:t> </a:t>
            </a:r>
          </a:p>
        </p:txBody>
      </p:sp>
      <p:sp>
        <p:nvSpPr>
          <p:cNvPr id="87043" name="Rectangle 3">
            <a:extLst>
              <a:ext uri="{FF2B5EF4-FFF2-40B4-BE49-F238E27FC236}">
                <a16:creationId xmlns:a16="http://schemas.microsoft.com/office/drawing/2014/main" id="{C143E6AE-B1AC-D9DE-E408-EB8C5007E0A6}"/>
              </a:ext>
            </a:extLst>
          </p:cNvPr>
          <p:cNvSpPr>
            <a:spLocks noChangeArrowheads="1"/>
          </p:cNvSpPr>
          <p:nvPr/>
        </p:nvSpPr>
        <p:spPr bwMode="auto">
          <a:xfrm>
            <a:off x="388938" y="1050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pic>
        <p:nvPicPr>
          <p:cNvPr id="87045" name="Picture 5" descr="Terry - an Eastern Long Necked Turtle">
            <a:extLst>
              <a:ext uri="{FF2B5EF4-FFF2-40B4-BE49-F238E27FC236}">
                <a16:creationId xmlns:a16="http://schemas.microsoft.com/office/drawing/2014/main" id="{380DB4BD-953B-5E2D-4412-9B04AB8363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828800"/>
            <a:ext cx="5715000" cy="4664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7042"/>
                                        </p:tgtEl>
                                        <p:attrNameLst>
                                          <p:attrName>style.visibility</p:attrName>
                                        </p:attrNameLst>
                                      </p:cBhvr>
                                      <p:to>
                                        <p:strVal val="visible"/>
                                      </p:to>
                                    </p:set>
                                    <p:animEffect transition="in" filter="wipe(left)">
                                      <p:cBhvr>
                                        <p:cTn id="7" dur="500"/>
                                        <p:tgtEl>
                                          <p:spTgt spid="870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7045"/>
                                        </p:tgtEl>
                                        <p:attrNameLst>
                                          <p:attrName>style.visibility</p:attrName>
                                        </p:attrNameLst>
                                      </p:cBhvr>
                                      <p:to>
                                        <p:strVal val="visible"/>
                                      </p:to>
                                    </p:set>
                                    <p:animEffect transition="in" filter="wipe(left)">
                                      <p:cBhvr>
                                        <p:cTn id="12" dur="500"/>
                                        <p:tgtEl>
                                          <p:spTgt spid="8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5C41DFD-C927-73D6-7CB9-BA451A262F24}"/>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Evidence of Evolution</a:t>
            </a:r>
          </a:p>
        </p:txBody>
      </p:sp>
      <p:sp>
        <p:nvSpPr>
          <p:cNvPr id="18435" name="Rectangle 3">
            <a:extLst>
              <a:ext uri="{FF2B5EF4-FFF2-40B4-BE49-F238E27FC236}">
                <a16:creationId xmlns:a16="http://schemas.microsoft.com/office/drawing/2014/main" id="{FAF81631-6D96-33A2-434F-D9CB9B61EB0E}"/>
              </a:ext>
            </a:extLst>
          </p:cNvPr>
          <p:cNvSpPr>
            <a:spLocks noGrp="1" noChangeArrowheads="1"/>
          </p:cNvSpPr>
          <p:nvPr>
            <p:ph type="body" idx="1"/>
          </p:nvPr>
        </p:nvSpPr>
        <p:spPr>
          <a:noFill/>
          <a:ln/>
        </p:spPr>
        <p:txBody>
          <a:bodyPr/>
          <a:lstStyle/>
          <a:p>
            <a:pPr eaLnBrk="0" hangingPunct="0">
              <a:buFontTx/>
              <a:buNone/>
            </a:pPr>
            <a:r>
              <a:rPr lang="en-US" altLang="en-US" sz="2800" b="1">
                <a:solidFill>
                  <a:srgbClr val="3333CC"/>
                </a:solidFill>
                <a:effectLst>
                  <a:outerShdw blurRad="38100" dist="38100" dir="2700000" algn="tl">
                    <a:srgbClr val="000000"/>
                  </a:outerShdw>
                </a:effectLst>
              </a:rPr>
              <a:t>3.  Taxonomy:</a:t>
            </a:r>
          </a:p>
          <a:p>
            <a:pPr eaLnBrk="0" hangingPunct="0">
              <a:buFontTx/>
              <a:buNone/>
            </a:pPr>
            <a:r>
              <a:rPr lang="en-US" altLang="en-US" sz="2800" b="1">
                <a:solidFill>
                  <a:srgbClr val="3333CC"/>
                </a:solidFill>
                <a:effectLst>
                  <a:outerShdw blurRad="38100" dist="38100" dir="2700000" algn="tl">
                    <a:srgbClr val="000000"/>
                  </a:outerShdw>
                </a:effectLst>
              </a:rPr>
              <a:t>		Classification of life forms.</a:t>
            </a:r>
          </a:p>
          <a:p>
            <a:pPr eaLnBrk="0" hangingPunct="0">
              <a:buFontTx/>
              <a:buNone/>
            </a:pPr>
            <a:endParaRPr lang="en-US" altLang="en-US" sz="2800" b="1">
              <a:effectLst>
                <a:outerShdw blurRad="38100" dist="38100" dir="2700000" algn="tl">
                  <a:srgbClr val="FFFFFF"/>
                </a:outerShdw>
              </a:effectLst>
            </a:endParaRPr>
          </a:p>
          <a:p>
            <a:pPr eaLnBrk="0" hangingPunct="0">
              <a:lnSpc>
                <a:spcPct val="40000"/>
              </a:lnSpc>
              <a:buFontTx/>
              <a:buNone/>
            </a:pPr>
            <a:r>
              <a:rPr lang="en-US" altLang="en-US" sz="2800" b="1">
                <a:solidFill>
                  <a:srgbClr val="008080"/>
                </a:solidFill>
                <a:effectLst>
                  <a:outerShdw blurRad="38100" dist="38100" dir="2700000" algn="tl">
                    <a:srgbClr val="000000"/>
                  </a:outerShdw>
                </a:effectLst>
              </a:rPr>
              <a:t>4.  Homologous structures:</a:t>
            </a:r>
          </a:p>
          <a:p>
            <a:pPr eaLnBrk="0" hangingPunct="0">
              <a:buFontTx/>
              <a:buNone/>
            </a:pPr>
            <a:r>
              <a:rPr lang="en-US" altLang="en-US" sz="2800" b="1">
                <a:solidFill>
                  <a:srgbClr val="008080"/>
                </a:solidFill>
                <a:effectLst>
                  <a:outerShdw blurRad="38100" dist="38100" dir="2700000" algn="tl">
                    <a:srgbClr val="000000"/>
                  </a:outerShdw>
                </a:effectLst>
              </a:rPr>
              <a:t>		Structures that are similar because of 	common ancestry </a:t>
            </a:r>
            <a:r>
              <a:rPr lang="en-US" altLang="en-US" sz="2500" b="1">
                <a:solidFill>
                  <a:srgbClr val="008080"/>
                </a:solidFill>
                <a:effectLst>
                  <a:outerShdw blurRad="38100" dist="38100" dir="2700000" algn="tl">
                    <a:srgbClr val="000000"/>
                  </a:outerShdw>
                </a:effectLst>
              </a:rPr>
              <a:t>(comparative anatomy)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wipe(left)">
                                      <p:cBhvr>
                                        <p:cTn id="7" dur="500"/>
                                        <p:tgtEl>
                                          <p:spTgt spid="1843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Effect transition="in" filter="wipe(left)">
                                      <p:cBhvr>
                                        <p:cTn id="12" dur="500"/>
                                        <p:tgtEl>
                                          <p:spTgt spid="184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Effect transition="in" filter="wipe(left)">
                                      <p:cBhvr>
                                        <p:cTn id="17" dur="500"/>
                                        <p:tgtEl>
                                          <p:spTgt spid="184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wipe(left)">
                                      <p:cBhvr>
                                        <p:cTn id="22" dur="500"/>
                                        <p:tgtEl>
                                          <p:spTgt spid="184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wipe(left)">
                                      <p:cBhvr>
                                        <p:cTn id="2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autoUpdateAnimBg="0"/>
      <p:bldP spid="1843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BB1A33F-46A5-5159-C6F5-96AB78D315AB}"/>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Evidence of Evolution</a:t>
            </a:r>
          </a:p>
        </p:txBody>
      </p:sp>
      <p:sp>
        <p:nvSpPr>
          <p:cNvPr id="20483" name="Rectangle 3">
            <a:extLst>
              <a:ext uri="{FF2B5EF4-FFF2-40B4-BE49-F238E27FC236}">
                <a16:creationId xmlns:a16="http://schemas.microsoft.com/office/drawing/2014/main" id="{B477B1AD-14F7-53E1-5257-ED1D56583E1F}"/>
              </a:ext>
            </a:extLst>
          </p:cNvPr>
          <p:cNvSpPr>
            <a:spLocks noGrp="1" noChangeArrowheads="1"/>
          </p:cNvSpPr>
          <p:nvPr>
            <p:ph type="body" idx="1"/>
          </p:nvPr>
        </p:nvSpPr>
        <p:spPr>
          <a:noFill/>
          <a:ln/>
        </p:spPr>
        <p:txBody>
          <a:bodyPr/>
          <a:lstStyle/>
          <a:p>
            <a:pPr eaLnBrk="0" hangingPunct="0">
              <a:buFontTx/>
              <a:buNone/>
            </a:pPr>
            <a:r>
              <a:rPr lang="en-US" altLang="en-US" sz="2800" b="1">
                <a:solidFill>
                  <a:srgbClr val="CC0000"/>
                </a:solidFill>
                <a:effectLst>
                  <a:outerShdw blurRad="38100" dist="38100" dir="2700000" algn="tl">
                    <a:srgbClr val="000000"/>
                  </a:outerShdw>
                </a:effectLst>
              </a:rPr>
              <a:t>5.  Comparative embryology:</a:t>
            </a:r>
          </a:p>
          <a:p>
            <a:pPr eaLnBrk="0" hangingPunct="0">
              <a:buFontTx/>
              <a:buNone/>
            </a:pPr>
            <a:r>
              <a:rPr lang="en-US" altLang="en-US" sz="2800" b="1">
                <a:solidFill>
                  <a:srgbClr val="CC0000"/>
                </a:solidFill>
                <a:effectLst>
                  <a:outerShdw blurRad="38100" dist="38100" dir="2700000" algn="tl">
                    <a:srgbClr val="000000"/>
                  </a:outerShdw>
                </a:effectLst>
              </a:rPr>
              <a:t>		Study of structures that appear during 	embryonic development.</a:t>
            </a:r>
            <a:endParaRPr lang="en-US" altLang="en-US" sz="2800" b="1">
              <a:effectLst>
                <a:outerShdw blurRad="38100" dist="38100" dir="2700000" algn="tl">
                  <a:srgbClr val="FFFFFF"/>
                </a:outerShdw>
              </a:effectLst>
            </a:endParaRPr>
          </a:p>
          <a:p>
            <a:pPr eaLnBrk="0" hangingPunct="0">
              <a:lnSpc>
                <a:spcPct val="20000"/>
              </a:lnSpc>
              <a:buFontTx/>
              <a:buNone/>
            </a:pPr>
            <a:endParaRPr lang="en-US" altLang="en-US" sz="2800" b="1">
              <a:effectLst>
                <a:outerShdw blurRad="38100" dist="38100" dir="2700000" algn="tl">
                  <a:srgbClr val="FFFFFF"/>
                </a:outerShdw>
              </a:effectLst>
            </a:endParaRPr>
          </a:p>
          <a:p>
            <a:pPr eaLnBrk="0" hangingPunct="0">
              <a:buFontTx/>
              <a:buNone/>
            </a:pPr>
            <a:endParaRPr lang="en-US" altLang="en-US" sz="2800" b="1">
              <a:effectLst>
                <a:outerShdw blurRad="38100" dist="38100" dir="2700000" algn="tl">
                  <a:srgbClr val="FFFFFF"/>
                </a:outerShdw>
              </a:effectLst>
            </a:endParaRPr>
          </a:p>
          <a:p>
            <a:pPr eaLnBrk="0" hangingPunct="0">
              <a:buFontTx/>
              <a:buNone/>
            </a:pPr>
            <a:r>
              <a:rPr lang="en-US" altLang="en-US" sz="2800" b="1">
                <a:solidFill>
                  <a:srgbClr val="FF9900"/>
                </a:solidFill>
                <a:effectLst>
                  <a:outerShdw blurRad="38100" dist="38100" dir="2700000" algn="tl">
                    <a:srgbClr val="000000"/>
                  </a:outerShdw>
                </a:effectLst>
              </a:rPr>
              <a:t>6.  Molecular biology:</a:t>
            </a:r>
          </a:p>
          <a:p>
            <a:pPr eaLnBrk="0" hangingPunct="0">
              <a:buFontTx/>
              <a:buNone/>
            </a:pPr>
            <a:r>
              <a:rPr lang="en-US" altLang="en-US" sz="2800" b="1">
                <a:solidFill>
                  <a:srgbClr val="FF9900"/>
                </a:solidFill>
                <a:effectLst>
                  <a:outerShdw blurRad="38100" dist="38100" dir="2700000" algn="tl">
                    <a:srgbClr val="000000"/>
                  </a:outerShdw>
                </a:effectLst>
              </a:rPr>
              <a:t>		DNA and proteins (amino acids)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wipe(left)">
                                      <p:cBhvr>
                                        <p:cTn id="7" dur="500"/>
                                        <p:tgtEl>
                                          <p:spTgt spid="204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0483">
                                            <p:txEl>
                                              <p:pRg st="0" end="0"/>
                                            </p:txEl>
                                          </p:spTgt>
                                        </p:tgtEl>
                                        <p:attrNameLst>
                                          <p:attrName>style.visibility</p:attrName>
                                        </p:attrNameLst>
                                      </p:cBhvr>
                                      <p:to>
                                        <p:strVal val="visible"/>
                                      </p:to>
                                    </p:set>
                                    <p:animEffect transition="in" filter="wipe(left)">
                                      <p:cBhvr>
                                        <p:cTn id="12" dur="500"/>
                                        <p:tgtEl>
                                          <p:spTgt spid="204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0483">
                                            <p:txEl>
                                              <p:pRg st="1" end="1"/>
                                            </p:txEl>
                                          </p:spTgt>
                                        </p:tgtEl>
                                        <p:attrNameLst>
                                          <p:attrName>style.visibility</p:attrName>
                                        </p:attrNameLst>
                                      </p:cBhvr>
                                      <p:to>
                                        <p:strVal val="visible"/>
                                      </p:to>
                                    </p:set>
                                    <p:animEffect transition="in" filter="wipe(left)">
                                      <p:cBhvr>
                                        <p:cTn id="17" dur="500"/>
                                        <p:tgtEl>
                                          <p:spTgt spid="2048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0483">
                                            <p:txEl>
                                              <p:pRg st="4" end="4"/>
                                            </p:txEl>
                                          </p:spTgt>
                                        </p:tgtEl>
                                        <p:attrNameLst>
                                          <p:attrName>style.visibility</p:attrName>
                                        </p:attrNameLst>
                                      </p:cBhvr>
                                      <p:to>
                                        <p:strVal val="visible"/>
                                      </p:to>
                                    </p:set>
                                    <p:animEffect transition="in" filter="wipe(left)">
                                      <p:cBhvr>
                                        <p:cTn id="22" dur="500"/>
                                        <p:tgtEl>
                                          <p:spTgt spid="2048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0483">
                                            <p:txEl>
                                              <p:pRg st="5" end="5"/>
                                            </p:txEl>
                                          </p:spTgt>
                                        </p:tgtEl>
                                        <p:attrNameLst>
                                          <p:attrName>style.visibility</p:attrName>
                                        </p:attrNameLst>
                                      </p:cBhvr>
                                      <p:to>
                                        <p:strVal val="visible"/>
                                      </p:to>
                                    </p:set>
                                    <p:animEffect transition="in" filter="wipe(left)">
                                      <p:cBhvr>
                                        <p:cTn id="27" dur="500"/>
                                        <p:tgtEl>
                                          <p:spTgt spid="204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autoUpdateAnimBg="0"/>
      <p:bldP spid="2048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0BE7AA4-9945-B81C-C158-1280CB0EE539}"/>
              </a:ext>
            </a:extLst>
          </p:cNvPr>
          <p:cNvSpPr>
            <a:spLocks noGrp="1" noChangeArrowheads="1"/>
          </p:cNvSpPr>
          <p:nvPr>
            <p:ph type="title"/>
          </p:nvPr>
        </p:nvSpPr>
        <p:spPr>
          <a:noFill/>
          <a:ln/>
        </p:spPr>
        <p:txBody>
          <a:bodyPr/>
          <a:lstStyle/>
          <a:p>
            <a:pPr eaLnBrk="0" hangingPunct="0"/>
            <a:r>
              <a:rPr lang="en-US" altLang="en-US" b="1">
                <a:solidFill>
                  <a:srgbClr val="9900CC"/>
                </a:solidFill>
                <a:effectLst>
                  <a:outerShdw blurRad="38100" dist="38100" dir="2700000" algn="tl">
                    <a:srgbClr val="000000"/>
                  </a:outerShdw>
                </a:effectLst>
              </a:rPr>
              <a:t>Population Genetics</a:t>
            </a:r>
          </a:p>
        </p:txBody>
      </p:sp>
      <p:sp>
        <p:nvSpPr>
          <p:cNvPr id="22531" name="Rectangle 3">
            <a:extLst>
              <a:ext uri="{FF2B5EF4-FFF2-40B4-BE49-F238E27FC236}">
                <a16:creationId xmlns:a16="http://schemas.microsoft.com/office/drawing/2014/main" id="{393D7BD7-A740-E26E-6852-40C69F7743B5}"/>
              </a:ext>
            </a:extLst>
          </p:cNvPr>
          <p:cNvSpPr>
            <a:spLocks noGrp="1" noChangeArrowheads="1"/>
          </p:cNvSpPr>
          <p:nvPr>
            <p:ph type="body" idx="1"/>
          </p:nvPr>
        </p:nvSpPr>
        <p:spPr>
          <a:noFill/>
          <a:ln/>
        </p:spPr>
        <p:txBody>
          <a:bodyPr/>
          <a:lstStyle/>
          <a:p>
            <a:pPr eaLnBrk="0" hangingPunct="0"/>
            <a:r>
              <a:rPr lang="en-US" altLang="en-US"/>
              <a:t>The </a:t>
            </a:r>
            <a:r>
              <a:rPr lang="en-US" altLang="en-US" b="1">
                <a:solidFill>
                  <a:srgbClr val="9900CC"/>
                </a:solidFill>
                <a:effectLst>
                  <a:outerShdw blurRad="38100" dist="38100" dir="2700000" algn="tl">
                    <a:srgbClr val="000000"/>
                  </a:outerShdw>
                </a:effectLst>
              </a:rPr>
              <a:t>science</a:t>
            </a:r>
            <a:r>
              <a:rPr lang="en-US" altLang="en-US"/>
              <a:t> of </a:t>
            </a:r>
            <a:r>
              <a:rPr lang="en-US" altLang="en-US" b="1">
                <a:solidFill>
                  <a:srgbClr val="006600"/>
                </a:solidFill>
                <a:effectLst>
                  <a:outerShdw blurRad="38100" dist="38100" dir="2700000" algn="tl">
                    <a:srgbClr val="000000"/>
                  </a:outerShdw>
                </a:effectLst>
              </a:rPr>
              <a:t>genetic change</a:t>
            </a:r>
            <a:r>
              <a:rPr lang="en-US" altLang="en-US"/>
              <a:t> in population.</a:t>
            </a:r>
          </a:p>
          <a:p>
            <a:pPr eaLnBrk="0" hangingPunct="0">
              <a:buFontTx/>
              <a:buNone/>
            </a:pPr>
            <a:endParaRPr lang="en-US" altLang="en-US"/>
          </a:p>
          <a:p>
            <a:pPr eaLnBrk="0" hangingPunct="0"/>
            <a:r>
              <a:rPr lang="en-US" altLang="en-US" b="1">
                <a:solidFill>
                  <a:srgbClr val="333399"/>
                </a:solidFill>
                <a:effectLst>
                  <a:outerShdw blurRad="38100" dist="38100" dir="2700000" algn="tl">
                    <a:srgbClr val="000000"/>
                  </a:outerShdw>
                </a:effectLst>
              </a:rPr>
              <a:t>Remember:</a:t>
            </a:r>
            <a:r>
              <a:rPr lang="en-US" altLang="en-US"/>
              <a:t>	Hardy-Weinberg equation.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wipe(left)">
                                      <p:cBhvr>
                                        <p:cTn id="7" dur="500"/>
                                        <p:tgtEl>
                                          <p:spTgt spid="225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wipe(left)">
                                      <p:cBhvr>
                                        <p:cTn id="12" dur="500"/>
                                        <p:tgtEl>
                                          <p:spTgt spid="225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wipe(left)">
                                      <p:cBhvr>
                                        <p:cTn id="17" dur="500"/>
                                        <p:tgtEl>
                                          <p:spTgt spid="225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autoUpdateAnimBg="0"/>
      <p:bldP spid="2253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4D0CDE14-99C0-9547-726B-0F5AE43C3F04}"/>
              </a:ext>
            </a:extLst>
          </p:cNvPr>
          <p:cNvSpPr>
            <a:spLocks noGrp="1" noChangeArrowheads="1"/>
          </p:cNvSpPr>
          <p:nvPr>
            <p:ph type="title"/>
          </p:nvPr>
        </p:nvSpPr>
        <p:spPr>
          <a:noFill/>
          <a:ln/>
        </p:spPr>
        <p:txBody>
          <a:bodyPr/>
          <a:lstStyle/>
          <a:p>
            <a:pPr eaLnBrk="0" hangingPunct="0"/>
            <a:r>
              <a:rPr lang="en-US" altLang="en-US" b="1">
                <a:solidFill>
                  <a:schemeClr val="accent2"/>
                </a:solidFill>
                <a:effectLst>
                  <a:outerShdw blurRad="38100" dist="38100" dir="2700000" algn="tl">
                    <a:srgbClr val="000000"/>
                  </a:outerShdw>
                </a:effectLst>
              </a:rPr>
              <a:t>Population</a:t>
            </a:r>
          </a:p>
        </p:txBody>
      </p:sp>
      <p:sp>
        <p:nvSpPr>
          <p:cNvPr id="24579" name="Rectangle 3">
            <a:extLst>
              <a:ext uri="{FF2B5EF4-FFF2-40B4-BE49-F238E27FC236}">
                <a16:creationId xmlns:a16="http://schemas.microsoft.com/office/drawing/2014/main" id="{A9662175-F8C6-EA73-BA56-E40DBBF31146}"/>
              </a:ext>
            </a:extLst>
          </p:cNvPr>
          <p:cNvSpPr>
            <a:spLocks noGrp="1" noChangeArrowheads="1"/>
          </p:cNvSpPr>
          <p:nvPr>
            <p:ph type="body" idx="1"/>
          </p:nvPr>
        </p:nvSpPr>
        <p:spPr>
          <a:xfrm>
            <a:off x="381000" y="1981200"/>
            <a:ext cx="8458200" cy="4114800"/>
          </a:xfrm>
          <a:noFill/>
          <a:ln/>
        </p:spPr>
        <p:txBody>
          <a:bodyPr/>
          <a:lstStyle/>
          <a:p>
            <a:pPr eaLnBrk="0" hangingPunct="0"/>
            <a:r>
              <a:rPr lang="en-US" altLang="en-US"/>
              <a:t>A localized group of </a:t>
            </a:r>
            <a:r>
              <a:rPr lang="en-US" altLang="en-US" b="1">
                <a:solidFill>
                  <a:srgbClr val="333399"/>
                </a:solidFill>
                <a:effectLst>
                  <a:outerShdw blurRad="38100" dist="38100" dir="2700000" algn="tl">
                    <a:srgbClr val="000000"/>
                  </a:outerShdw>
                </a:effectLst>
              </a:rPr>
              <a:t>individuals</a:t>
            </a:r>
            <a:r>
              <a:rPr lang="en-US" altLang="en-US"/>
              <a:t> belonging to the </a:t>
            </a:r>
            <a:r>
              <a:rPr lang="en-US" altLang="en-US" b="1">
                <a:solidFill>
                  <a:srgbClr val="333399"/>
                </a:solidFill>
                <a:effectLst>
                  <a:outerShdw blurRad="38100" dist="38100" dir="2700000" algn="tl">
                    <a:srgbClr val="000000"/>
                  </a:outerShdw>
                </a:effectLst>
              </a:rPr>
              <a:t>same species</a:t>
            </a:r>
            <a:r>
              <a:rPr lang="en-US" alt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Effect transition="in" filter="wipe(left)">
                                      <p:cBhvr>
                                        <p:cTn id="7" dur="500"/>
                                        <p:tgtEl>
                                          <p:spTgt spid="245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Effect transition="in" filter="wipe(left)">
                                      <p:cBhvr>
                                        <p:cTn id="12" dur="500"/>
                                        <p:tgtEl>
                                          <p:spTgt spid="245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autoUpdateAnimBg="0"/>
      <p:bldP spid="2457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27C227D-AFC1-079C-9639-442E37686846}"/>
              </a:ext>
            </a:extLst>
          </p:cNvPr>
          <p:cNvSpPr>
            <a:spLocks noGrp="1" noChangeArrowheads="1"/>
          </p:cNvSpPr>
          <p:nvPr>
            <p:ph type="title"/>
          </p:nvPr>
        </p:nvSpPr>
        <p:spPr>
          <a:noFill/>
          <a:ln/>
        </p:spPr>
        <p:txBody>
          <a:bodyPr/>
          <a:lstStyle/>
          <a:p>
            <a:pPr eaLnBrk="0" hangingPunct="0"/>
            <a:r>
              <a:rPr lang="en-US" altLang="en-US" b="1">
                <a:solidFill>
                  <a:srgbClr val="333399"/>
                </a:solidFill>
                <a:effectLst>
                  <a:outerShdw blurRad="38100" dist="38100" dir="2700000" algn="tl">
                    <a:srgbClr val="000000"/>
                  </a:outerShdw>
                </a:effectLst>
              </a:rPr>
              <a:t>Species</a:t>
            </a:r>
          </a:p>
        </p:txBody>
      </p:sp>
      <p:sp>
        <p:nvSpPr>
          <p:cNvPr id="26627" name="Rectangle 3">
            <a:extLst>
              <a:ext uri="{FF2B5EF4-FFF2-40B4-BE49-F238E27FC236}">
                <a16:creationId xmlns:a16="http://schemas.microsoft.com/office/drawing/2014/main" id="{A4EBA4B9-8431-3C9B-7D7F-AE63578800D3}"/>
              </a:ext>
            </a:extLst>
          </p:cNvPr>
          <p:cNvSpPr>
            <a:spLocks noGrp="1" noChangeArrowheads="1"/>
          </p:cNvSpPr>
          <p:nvPr>
            <p:ph type="body" idx="1"/>
          </p:nvPr>
        </p:nvSpPr>
        <p:spPr>
          <a:noFill/>
          <a:ln/>
        </p:spPr>
        <p:txBody>
          <a:bodyPr/>
          <a:lstStyle/>
          <a:p>
            <a:pPr eaLnBrk="0" hangingPunct="0"/>
            <a:r>
              <a:rPr lang="en-US" altLang="en-US" sz="2800"/>
              <a:t>A group of </a:t>
            </a:r>
            <a:r>
              <a:rPr lang="en-US" altLang="en-US" sz="2800" b="1">
                <a:solidFill>
                  <a:srgbClr val="006600"/>
                </a:solidFill>
                <a:effectLst>
                  <a:outerShdw blurRad="38100" dist="38100" dir="2700000" algn="tl">
                    <a:srgbClr val="000000"/>
                  </a:outerShdw>
                </a:effectLst>
              </a:rPr>
              <a:t>populations</a:t>
            </a:r>
            <a:r>
              <a:rPr lang="en-US" altLang="en-US" sz="2800"/>
              <a:t> whose </a:t>
            </a:r>
            <a:r>
              <a:rPr lang="en-US" altLang="en-US" sz="2800" b="1">
                <a:solidFill>
                  <a:srgbClr val="006600"/>
                </a:solidFill>
                <a:effectLst>
                  <a:outerShdw blurRad="38100" dist="38100" dir="2700000" algn="tl">
                    <a:srgbClr val="000000"/>
                  </a:outerShdw>
                </a:effectLst>
              </a:rPr>
              <a:t>individuals</a:t>
            </a:r>
            <a:r>
              <a:rPr lang="en-US" altLang="en-US" sz="2800"/>
              <a:t> have the potential to </a:t>
            </a:r>
            <a:r>
              <a:rPr lang="en-US" altLang="en-US" sz="2800" b="1">
                <a:solidFill>
                  <a:srgbClr val="006600"/>
                </a:solidFill>
                <a:effectLst>
                  <a:outerShdw blurRad="38100" dist="38100" dir="2700000" algn="tl">
                    <a:srgbClr val="000000"/>
                  </a:outerShdw>
                </a:effectLst>
              </a:rPr>
              <a:t>interbreed</a:t>
            </a:r>
            <a:r>
              <a:rPr lang="en-US" altLang="en-US" sz="2800"/>
              <a:t> and produce </a:t>
            </a:r>
            <a:r>
              <a:rPr lang="en-US" altLang="en-US" sz="2800" b="1">
                <a:solidFill>
                  <a:srgbClr val="333399"/>
                </a:solidFill>
                <a:effectLst>
                  <a:outerShdw blurRad="38100" dist="38100" dir="2700000" algn="tl">
                    <a:srgbClr val="000000"/>
                  </a:outerShdw>
                </a:effectLst>
              </a:rPr>
              <a:t>viable</a:t>
            </a:r>
            <a:r>
              <a:rPr lang="en-US" altLang="en-US" sz="2800"/>
              <a:t> offspring.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Effect transition="in" filter="wipe(left)">
                                      <p:cBhvr>
                                        <p:cTn id="7" dur="500"/>
                                        <p:tgtEl>
                                          <p:spTgt spid="266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6627">
                                            <p:txEl>
                                              <p:pRg st="0" end="0"/>
                                            </p:txEl>
                                          </p:spTgt>
                                        </p:tgtEl>
                                        <p:attrNameLst>
                                          <p:attrName>style.visibility</p:attrName>
                                        </p:attrNameLst>
                                      </p:cBhvr>
                                      <p:to>
                                        <p:strVal val="visible"/>
                                      </p:to>
                                    </p:set>
                                    <p:animEffect transition="in" filter="wipe(left)">
                                      <p:cBhvr>
                                        <p:cTn id="12" dur="500"/>
                                        <p:tgtEl>
                                          <p:spTgt spid="266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autoUpdateAnimBg="0"/>
      <p:bldP spid="2662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9BAC35B2-5031-C4D2-F3FD-931CF82FD0DA}"/>
              </a:ext>
            </a:extLst>
          </p:cNvPr>
          <p:cNvSpPr>
            <a:spLocks noGrp="1" noChangeArrowheads="1"/>
          </p:cNvSpPr>
          <p:nvPr>
            <p:ph type="title"/>
          </p:nvPr>
        </p:nvSpPr>
        <p:spPr>
          <a:noFill/>
          <a:ln/>
        </p:spPr>
        <p:txBody>
          <a:bodyPr/>
          <a:lstStyle/>
          <a:p>
            <a:pPr eaLnBrk="0" hangingPunct="0"/>
            <a:r>
              <a:rPr lang="en-US" altLang="en-US" b="1">
                <a:solidFill>
                  <a:srgbClr val="CC0000"/>
                </a:solidFill>
                <a:effectLst>
                  <a:outerShdw blurRad="38100" dist="38100" dir="2700000" algn="tl">
                    <a:srgbClr val="000000"/>
                  </a:outerShdw>
                </a:effectLst>
              </a:rPr>
              <a:t>Gene Pool</a:t>
            </a:r>
          </a:p>
        </p:txBody>
      </p:sp>
      <p:sp>
        <p:nvSpPr>
          <p:cNvPr id="28675" name="Rectangle 3">
            <a:extLst>
              <a:ext uri="{FF2B5EF4-FFF2-40B4-BE49-F238E27FC236}">
                <a16:creationId xmlns:a16="http://schemas.microsoft.com/office/drawing/2014/main" id="{EAF35B06-DBF6-0C14-278F-34226066A741}"/>
              </a:ext>
            </a:extLst>
          </p:cNvPr>
          <p:cNvSpPr>
            <a:spLocks noGrp="1" noChangeArrowheads="1"/>
          </p:cNvSpPr>
          <p:nvPr>
            <p:ph type="body" idx="1"/>
          </p:nvPr>
        </p:nvSpPr>
        <p:spPr>
          <a:noFill/>
          <a:ln/>
        </p:spPr>
        <p:txBody>
          <a:bodyPr/>
          <a:lstStyle/>
          <a:p>
            <a:pPr eaLnBrk="0" hangingPunct="0"/>
            <a:r>
              <a:rPr lang="en-US" altLang="en-US"/>
              <a:t>The total </a:t>
            </a:r>
            <a:r>
              <a:rPr lang="en-US" altLang="en-US" b="1">
                <a:solidFill>
                  <a:srgbClr val="FF9900"/>
                </a:solidFill>
                <a:effectLst>
                  <a:outerShdw blurRad="38100" dist="38100" dir="2700000" algn="tl">
                    <a:srgbClr val="000000"/>
                  </a:outerShdw>
                </a:effectLst>
              </a:rPr>
              <a:t>collection of genes</a:t>
            </a:r>
            <a:r>
              <a:rPr lang="en-US" altLang="en-US"/>
              <a:t> in a population at any one 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8674">
                                            <p:txEl>
                                              <p:pRg st="0" end="0"/>
                                            </p:txEl>
                                          </p:spTgt>
                                        </p:tgtEl>
                                        <p:attrNameLst>
                                          <p:attrName>style.visibility</p:attrName>
                                        </p:attrNameLst>
                                      </p:cBhvr>
                                      <p:to>
                                        <p:strVal val="visible"/>
                                      </p:to>
                                    </p:set>
                                    <p:animEffect transition="in" filter="wipe(left)">
                                      <p:cBhvr>
                                        <p:cTn id="7" dur="500"/>
                                        <p:tgtEl>
                                          <p:spTgt spid="286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wipe(left)">
                                      <p:cBhvr>
                                        <p:cTn id="12" dur="500"/>
                                        <p:tgtEl>
                                          <p:spTgt spid="286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autoUpdateAnimBg="0"/>
      <p:bldP spid="2867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D3482A1-9A13-B2A5-BF9F-0A5831C07A7C}"/>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Hardy-Weinberg Principle</a:t>
            </a:r>
          </a:p>
        </p:txBody>
      </p:sp>
      <p:sp>
        <p:nvSpPr>
          <p:cNvPr id="30723" name="Rectangle 3">
            <a:extLst>
              <a:ext uri="{FF2B5EF4-FFF2-40B4-BE49-F238E27FC236}">
                <a16:creationId xmlns:a16="http://schemas.microsoft.com/office/drawing/2014/main" id="{E7403810-9DA4-37A7-30A1-8F3428B795CE}"/>
              </a:ext>
            </a:extLst>
          </p:cNvPr>
          <p:cNvSpPr>
            <a:spLocks noGrp="1" noChangeArrowheads="1"/>
          </p:cNvSpPr>
          <p:nvPr>
            <p:ph type="body" idx="1"/>
          </p:nvPr>
        </p:nvSpPr>
        <p:spPr>
          <a:noFill/>
          <a:ln/>
        </p:spPr>
        <p:txBody>
          <a:bodyPr/>
          <a:lstStyle/>
          <a:p>
            <a:pPr eaLnBrk="0" hangingPunct="0"/>
            <a:r>
              <a:rPr lang="en-US" altLang="en-US" sz="2800"/>
              <a:t>The </a:t>
            </a:r>
            <a:r>
              <a:rPr lang="en-US" altLang="en-US" sz="2800" b="1">
                <a:solidFill>
                  <a:srgbClr val="9900CC"/>
                </a:solidFill>
                <a:effectLst>
                  <a:outerShdw blurRad="38100" dist="38100" dir="2700000" algn="tl">
                    <a:srgbClr val="000000"/>
                  </a:outerShdw>
                </a:effectLst>
              </a:rPr>
              <a:t>concept</a:t>
            </a:r>
            <a:r>
              <a:rPr lang="en-US" altLang="en-US" sz="2800"/>
              <a:t> that the </a:t>
            </a:r>
            <a:r>
              <a:rPr lang="en-US" altLang="en-US" sz="2800" b="1">
                <a:solidFill>
                  <a:srgbClr val="9900CC"/>
                </a:solidFill>
                <a:effectLst>
                  <a:outerShdw blurRad="38100" dist="38100" dir="2700000" algn="tl">
                    <a:srgbClr val="000000"/>
                  </a:outerShdw>
                </a:effectLst>
              </a:rPr>
              <a:t>shuffling of genes</a:t>
            </a:r>
            <a:r>
              <a:rPr lang="en-US" altLang="en-US" sz="2800"/>
              <a:t> that occur during sexual reproduction, by itself, </a:t>
            </a:r>
            <a:r>
              <a:rPr lang="en-US" altLang="en-US" sz="2800" b="1">
                <a:solidFill>
                  <a:srgbClr val="333399"/>
                </a:solidFill>
                <a:effectLst>
                  <a:outerShdw blurRad="38100" dist="38100" dir="2700000" algn="tl">
                    <a:srgbClr val="000000"/>
                  </a:outerShdw>
                </a:effectLst>
              </a:rPr>
              <a:t>cannot change</a:t>
            </a:r>
            <a:r>
              <a:rPr lang="en-US" altLang="en-US" sz="2800"/>
              <a:t> the overall genetic makeup of a population.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animEffect transition="in" filter="wipe(left)">
                                      <p:cBhvr>
                                        <p:cTn id="7" dur="500"/>
                                        <p:tgtEl>
                                          <p:spTgt spid="307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0723">
                                            <p:txEl>
                                              <p:pRg st="0" end="0"/>
                                            </p:txEl>
                                          </p:spTgt>
                                        </p:tgtEl>
                                        <p:attrNameLst>
                                          <p:attrName>style.visibility</p:attrName>
                                        </p:attrNameLst>
                                      </p:cBhvr>
                                      <p:to>
                                        <p:strVal val="visible"/>
                                      </p:to>
                                    </p:set>
                                    <p:animEffect transition="in" filter="wipe(left)">
                                      <p:cBhvr>
                                        <p:cTn id="12" dur="500"/>
                                        <p:tgtEl>
                                          <p:spTgt spid="307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build="p" autoUpdateAnimBg="0"/>
      <p:bldP spid="3072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FBA85F3-7D5A-9793-EFCE-14E6A3FBEE9D}"/>
              </a:ext>
            </a:extLst>
          </p:cNvPr>
          <p:cNvSpPr>
            <a:spLocks noGrp="1" noChangeArrowheads="1"/>
          </p:cNvSpPr>
          <p:nvPr>
            <p:ph type="title"/>
          </p:nvPr>
        </p:nvSpPr>
        <p:spPr>
          <a:noFill/>
          <a:ln/>
        </p:spPr>
        <p:txBody>
          <a:bodyPr/>
          <a:lstStyle/>
          <a:p>
            <a:pPr eaLnBrk="0" hangingPunct="0"/>
            <a:r>
              <a:rPr lang="en-US" altLang="en-US" b="1">
                <a:solidFill>
                  <a:srgbClr val="3333CC"/>
                </a:solidFill>
                <a:effectLst>
                  <a:outerShdw blurRad="38100" dist="38100" dir="2700000" algn="tl">
                    <a:srgbClr val="000000"/>
                  </a:outerShdw>
                </a:effectLst>
              </a:rPr>
              <a:t>Evolution</a:t>
            </a:r>
          </a:p>
        </p:txBody>
      </p:sp>
      <p:sp>
        <p:nvSpPr>
          <p:cNvPr id="6147" name="Rectangle 3">
            <a:extLst>
              <a:ext uri="{FF2B5EF4-FFF2-40B4-BE49-F238E27FC236}">
                <a16:creationId xmlns:a16="http://schemas.microsoft.com/office/drawing/2014/main" id="{BC43A2C6-3635-A1E7-407F-3A2AA2254FC5}"/>
              </a:ext>
            </a:extLst>
          </p:cNvPr>
          <p:cNvSpPr>
            <a:spLocks noGrp="1" noChangeArrowheads="1"/>
          </p:cNvSpPr>
          <p:nvPr>
            <p:ph type="body" idx="1"/>
          </p:nvPr>
        </p:nvSpPr>
        <p:spPr>
          <a:noFill/>
          <a:ln/>
        </p:spPr>
        <p:txBody>
          <a:bodyPr/>
          <a:lstStyle/>
          <a:p>
            <a:pPr eaLnBrk="0" hangingPunct="0"/>
            <a:r>
              <a:rPr lang="en-US" altLang="en-US" sz="2800"/>
              <a:t>The </a:t>
            </a:r>
            <a:r>
              <a:rPr lang="en-US" altLang="en-US" sz="2800" b="1">
                <a:solidFill>
                  <a:srgbClr val="006600"/>
                </a:solidFill>
                <a:effectLst>
                  <a:outerShdw blurRad="38100" dist="38100" dir="2700000" algn="tl">
                    <a:srgbClr val="000000"/>
                  </a:outerShdw>
                </a:effectLst>
              </a:rPr>
              <a:t>processes</a:t>
            </a:r>
            <a:r>
              <a:rPr lang="en-US" altLang="en-US" sz="2800"/>
              <a:t> that have transformed life on earth from it’s </a:t>
            </a:r>
            <a:r>
              <a:rPr lang="en-US" altLang="en-US" sz="2800" b="1">
                <a:solidFill>
                  <a:srgbClr val="9900CC"/>
                </a:solidFill>
                <a:effectLst>
                  <a:outerShdw blurRad="38100" dist="38100" dir="2700000" algn="tl">
                    <a:srgbClr val="000000"/>
                  </a:outerShdw>
                </a:effectLst>
              </a:rPr>
              <a:t>earliest forms</a:t>
            </a:r>
            <a:r>
              <a:rPr lang="en-US" altLang="en-US" sz="2800"/>
              <a:t> to the vast </a:t>
            </a:r>
            <a:r>
              <a:rPr lang="en-US" altLang="en-US" sz="2800" b="1">
                <a:solidFill>
                  <a:srgbClr val="660066"/>
                </a:solidFill>
                <a:effectLst>
                  <a:outerShdw blurRad="38100" dist="38100" dir="2700000" algn="tl">
                    <a:srgbClr val="000000"/>
                  </a:outerShdw>
                </a:effectLst>
              </a:rPr>
              <a:t>diversity</a:t>
            </a:r>
            <a:r>
              <a:rPr lang="en-US" altLang="en-US" sz="2800"/>
              <a:t> that characterizes it today.</a:t>
            </a:r>
          </a:p>
          <a:p>
            <a:pPr eaLnBrk="0" hangingPunct="0">
              <a:buFontTx/>
              <a:buNone/>
            </a:pPr>
            <a:endParaRPr lang="en-US" altLang="en-US" sz="2800"/>
          </a:p>
          <a:p>
            <a:pPr eaLnBrk="0" hangingPunct="0"/>
            <a:r>
              <a:rPr lang="en-US" altLang="en-US" sz="2800"/>
              <a:t>A </a:t>
            </a:r>
            <a:r>
              <a:rPr lang="en-US" altLang="en-US" sz="2800" b="1">
                <a:solidFill>
                  <a:srgbClr val="3333CC"/>
                </a:solidFill>
                <a:effectLst>
                  <a:outerShdw blurRad="38100" dist="38100" dir="2700000" algn="tl">
                    <a:srgbClr val="000000"/>
                  </a:outerShdw>
                </a:effectLst>
              </a:rPr>
              <a:t>change</a:t>
            </a:r>
            <a:r>
              <a:rPr lang="en-US" altLang="en-US" sz="2800"/>
              <a:t> in the </a:t>
            </a:r>
            <a:r>
              <a:rPr lang="en-US" altLang="en-US" sz="2800" b="1">
                <a:solidFill>
                  <a:srgbClr val="006600"/>
                </a:solidFill>
                <a:effectLst>
                  <a:outerShdw blurRad="38100" dist="38100" dir="2700000" algn="tl">
                    <a:srgbClr val="000000"/>
                  </a:outerShdw>
                </a:effectLst>
              </a:rPr>
              <a:t>genes!!!!!!!!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wipe(left)">
                                      <p:cBhvr>
                                        <p:cTn id="7" dur="500"/>
                                        <p:tgtEl>
                                          <p:spTgt spid="61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Effect transition="in" filter="wipe(left)">
                                      <p:cBhvr>
                                        <p:cTn id="12" dur="500"/>
                                        <p:tgtEl>
                                          <p:spTgt spid="61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wipe(left)">
                                      <p:cBhvr>
                                        <p:cTn id="17" dur="500"/>
                                        <p:tgtEl>
                                          <p:spTgt spid="61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autoUpdateAnimBg="0"/>
      <p:bldP spid="614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74B3121C-1394-1400-240F-3090B1A357C3}"/>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Hardy-Weinberg Principle</a:t>
            </a:r>
          </a:p>
        </p:txBody>
      </p:sp>
      <p:sp>
        <p:nvSpPr>
          <p:cNvPr id="32771" name="Rectangle 3">
            <a:extLst>
              <a:ext uri="{FF2B5EF4-FFF2-40B4-BE49-F238E27FC236}">
                <a16:creationId xmlns:a16="http://schemas.microsoft.com/office/drawing/2014/main" id="{A6D3BED3-56FC-12F9-D95B-1B8D86CFD572}"/>
              </a:ext>
            </a:extLst>
          </p:cNvPr>
          <p:cNvSpPr>
            <a:spLocks noGrp="1" noChangeArrowheads="1"/>
          </p:cNvSpPr>
          <p:nvPr>
            <p:ph type="body" idx="1"/>
          </p:nvPr>
        </p:nvSpPr>
        <p:spPr>
          <a:noFill/>
          <a:ln/>
        </p:spPr>
        <p:txBody>
          <a:bodyPr/>
          <a:lstStyle/>
          <a:p>
            <a:pPr eaLnBrk="0" hangingPunct="0"/>
            <a:r>
              <a:rPr lang="en-US" altLang="en-US" sz="2800"/>
              <a:t>This </a:t>
            </a:r>
            <a:r>
              <a:rPr lang="en-US" altLang="en-US" sz="2800" b="1">
                <a:solidFill>
                  <a:srgbClr val="660066"/>
                </a:solidFill>
                <a:effectLst>
                  <a:outerShdw blurRad="38100" dist="38100" dir="2700000" algn="tl">
                    <a:srgbClr val="000000"/>
                  </a:outerShdw>
                </a:effectLst>
              </a:rPr>
              <a:t>principle</a:t>
            </a:r>
            <a:r>
              <a:rPr lang="en-US" altLang="en-US" sz="2800"/>
              <a:t> will be maintained in nature only if all </a:t>
            </a:r>
            <a:r>
              <a:rPr lang="en-US" altLang="en-US" sz="2800" b="1">
                <a:solidFill>
                  <a:srgbClr val="CC0000"/>
                </a:solidFill>
                <a:effectLst>
                  <a:outerShdw blurRad="38100" dist="38100" dir="2700000" algn="tl">
                    <a:srgbClr val="000000"/>
                  </a:outerShdw>
                </a:effectLst>
              </a:rPr>
              <a:t>five</a:t>
            </a:r>
            <a:r>
              <a:rPr lang="en-US" altLang="en-US" sz="2800"/>
              <a:t> of the following conditions are met:</a:t>
            </a:r>
          </a:p>
          <a:p>
            <a:pPr eaLnBrk="0" hangingPunct="0">
              <a:lnSpc>
                <a:spcPct val="30000"/>
              </a:lnSpc>
              <a:buFontTx/>
              <a:buNone/>
            </a:pPr>
            <a:endParaRPr lang="en-US" altLang="en-US" sz="2800"/>
          </a:p>
          <a:p>
            <a:pPr eaLnBrk="0" hangingPunct="0">
              <a:buFontTx/>
              <a:buNone/>
            </a:pPr>
            <a:r>
              <a:rPr lang="en-US" altLang="en-US" sz="2800" b="1">
                <a:effectLst>
                  <a:outerShdw blurRad="38100" dist="38100" dir="2700000" algn="tl">
                    <a:srgbClr val="FFFFFF"/>
                  </a:outerShdw>
                </a:effectLst>
              </a:rPr>
              <a:t>	</a:t>
            </a:r>
            <a:r>
              <a:rPr lang="en-US" altLang="en-US" sz="2800" b="1">
                <a:solidFill>
                  <a:srgbClr val="006600"/>
                </a:solidFill>
                <a:effectLst>
                  <a:outerShdw blurRad="38100" dist="38100" dir="2700000" algn="tl">
                    <a:srgbClr val="000000"/>
                  </a:outerShdw>
                </a:effectLst>
              </a:rPr>
              <a:t>1.	Very large population</a:t>
            </a:r>
          </a:p>
          <a:p>
            <a:pPr eaLnBrk="0" hangingPunct="0">
              <a:buFontTx/>
              <a:buNone/>
            </a:pPr>
            <a:r>
              <a:rPr lang="en-US" altLang="en-US" sz="2800" b="1">
                <a:solidFill>
                  <a:srgbClr val="333399"/>
                </a:solidFill>
                <a:effectLst>
                  <a:outerShdw blurRad="38100" dist="38100" dir="2700000" algn="tl">
                    <a:srgbClr val="000000"/>
                  </a:outerShdw>
                </a:effectLst>
              </a:rPr>
              <a:t>	2.	Isolation from other populations</a:t>
            </a:r>
          </a:p>
          <a:p>
            <a:pPr eaLnBrk="0" hangingPunct="0">
              <a:buFontTx/>
              <a:buNone/>
            </a:pPr>
            <a:r>
              <a:rPr lang="en-US" altLang="en-US" sz="2800" b="1">
                <a:solidFill>
                  <a:srgbClr val="CC0000"/>
                </a:solidFill>
                <a:effectLst>
                  <a:outerShdw blurRad="38100" dist="38100" dir="2700000" algn="tl">
                    <a:srgbClr val="000000"/>
                  </a:outerShdw>
                </a:effectLst>
              </a:rPr>
              <a:t>	3.	No net mutations</a:t>
            </a:r>
          </a:p>
          <a:p>
            <a:pPr eaLnBrk="0" hangingPunct="0">
              <a:buFontTx/>
              <a:buNone/>
            </a:pPr>
            <a:r>
              <a:rPr lang="en-US" altLang="en-US" sz="2800" b="1">
                <a:solidFill>
                  <a:srgbClr val="008080"/>
                </a:solidFill>
                <a:effectLst>
                  <a:outerShdw blurRad="38100" dist="38100" dir="2700000" algn="tl">
                    <a:srgbClr val="000000"/>
                  </a:outerShdw>
                </a:effectLst>
              </a:rPr>
              <a:t>	4.	Random mating</a:t>
            </a:r>
          </a:p>
          <a:p>
            <a:pPr eaLnBrk="0" hangingPunct="0">
              <a:buFontTx/>
              <a:buNone/>
            </a:pPr>
            <a:r>
              <a:rPr lang="en-US" altLang="en-US" sz="2800" b="1">
                <a:solidFill>
                  <a:srgbClr val="9900CC"/>
                </a:solidFill>
                <a:effectLst>
                  <a:outerShdw blurRad="38100" dist="38100" dir="2700000" algn="tl">
                    <a:srgbClr val="000000"/>
                  </a:outerShdw>
                </a:effectLst>
              </a:rPr>
              <a:t>	5.	No natural selection</a:t>
            </a:r>
          </a:p>
          <a:p>
            <a:pPr eaLnBrk="0" hangingPunct="0">
              <a:buFontTx/>
              <a:buNone/>
            </a:pPr>
            <a:endParaRPr lang="en-US" altLang="en-US" sz="2800" b="1">
              <a:solidFill>
                <a:srgbClr val="9900CC"/>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2770">
                                            <p:txEl>
                                              <p:pRg st="0" end="0"/>
                                            </p:txEl>
                                          </p:spTgt>
                                        </p:tgtEl>
                                        <p:attrNameLst>
                                          <p:attrName>style.visibility</p:attrName>
                                        </p:attrNameLst>
                                      </p:cBhvr>
                                      <p:to>
                                        <p:strVal val="visible"/>
                                      </p:to>
                                    </p:set>
                                    <p:animEffect transition="in" filter="wipe(left)">
                                      <p:cBhvr>
                                        <p:cTn id="7" dur="500"/>
                                        <p:tgtEl>
                                          <p:spTgt spid="327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animEffect transition="in" filter="wipe(left)">
                                      <p:cBhvr>
                                        <p:cTn id="12" dur="500"/>
                                        <p:tgtEl>
                                          <p:spTgt spid="327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wipe(left)">
                                      <p:cBhvr>
                                        <p:cTn id="17" dur="500"/>
                                        <p:tgtEl>
                                          <p:spTgt spid="327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32771">
                                            <p:txEl>
                                              <p:pRg st="3" end="3"/>
                                            </p:txEl>
                                          </p:spTgt>
                                        </p:tgtEl>
                                        <p:attrNameLst>
                                          <p:attrName>style.visibility</p:attrName>
                                        </p:attrNameLst>
                                      </p:cBhvr>
                                      <p:to>
                                        <p:strVal val="visible"/>
                                      </p:to>
                                    </p:set>
                                    <p:animEffect transition="in" filter="wipe(left)">
                                      <p:cBhvr>
                                        <p:cTn id="22" dur="500"/>
                                        <p:tgtEl>
                                          <p:spTgt spid="327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32771">
                                            <p:txEl>
                                              <p:pRg st="4" end="4"/>
                                            </p:txEl>
                                          </p:spTgt>
                                        </p:tgtEl>
                                        <p:attrNameLst>
                                          <p:attrName>style.visibility</p:attrName>
                                        </p:attrNameLst>
                                      </p:cBhvr>
                                      <p:to>
                                        <p:strVal val="visible"/>
                                      </p:to>
                                    </p:set>
                                    <p:animEffect transition="in" filter="wipe(left)">
                                      <p:cBhvr>
                                        <p:cTn id="27" dur="500"/>
                                        <p:tgtEl>
                                          <p:spTgt spid="3277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32771">
                                            <p:txEl>
                                              <p:pRg st="5" end="5"/>
                                            </p:txEl>
                                          </p:spTgt>
                                        </p:tgtEl>
                                        <p:attrNameLst>
                                          <p:attrName>style.visibility</p:attrName>
                                        </p:attrNameLst>
                                      </p:cBhvr>
                                      <p:to>
                                        <p:strVal val="visible"/>
                                      </p:to>
                                    </p:set>
                                    <p:animEffect transition="in" filter="wipe(left)">
                                      <p:cBhvr>
                                        <p:cTn id="32" dur="500"/>
                                        <p:tgtEl>
                                          <p:spTgt spid="3277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32771">
                                            <p:txEl>
                                              <p:pRg st="6" end="6"/>
                                            </p:txEl>
                                          </p:spTgt>
                                        </p:tgtEl>
                                        <p:attrNameLst>
                                          <p:attrName>style.visibility</p:attrName>
                                        </p:attrNameLst>
                                      </p:cBhvr>
                                      <p:to>
                                        <p:strVal val="visible"/>
                                      </p:to>
                                    </p:set>
                                    <p:animEffect transition="in" filter="wipe(left)">
                                      <p:cBhvr>
                                        <p:cTn id="37" dur="500"/>
                                        <p:tgtEl>
                                          <p:spTgt spid="327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autoUpdateAnimBg="0"/>
      <p:bldP spid="32771"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D55877E-BBCA-CB6D-550B-52711645FD92}"/>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Hardy-Weinberg Principle</a:t>
            </a:r>
          </a:p>
        </p:txBody>
      </p:sp>
      <p:sp>
        <p:nvSpPr>
          <p:cNvPr id="34819" name="Rectangle 3">
            <a:extLst>
              <a:ext uri="{FF2B5EF4-FFF2-40B4-BE49-F238E27FC236}">
                <a16:creationId xmlns:a16="http://schemas.microsoft.com/office/drawing/2014/main" id="{847E670A-F47F-B90E-886D-8DE6C4EF755C}"/>
              </a:ext>
            </a:extLst>
          </p:cNvPr>
          <p:cNvSpPr>
            <a:spLocks noGrp="1" noChangeArrowheads="1"/>
          </p:cNvSpPr>
          <p:nvPr>
            <p:ph type="body" idx="1"/>
          </p:nvPr>
        </p:nvSpPr>
        <p:spPr>
          <a:noFill/>
          <a:ln/>
        </p:spPr>
        <p:txBody>
          <a:bodyPr/>
          <a:lstStyle/>
          <a:p>
            <a:pPr eaLnBrk="0" hangingPunct="0"/>
            <a:r>
              <a:rPr lang="en-US" altLang="en-US" b="1">
                <a:solidFill>
                  <a:srgbClr val="FF0000"/>
                </a:solidFill>
                <a:effectLst>
                  <a:outerShdw blurRad="38100" dist="38100" dir="2700000" algn="tl">
                    <a:srgbClr val="000000"/>
                  </a:outerShdw>
                </a:effectLst>
              </a:rPr>
              <a:t>Remember:</a:t>
            </a:r>
          </a:p>
          <a:p>
            <a:pPr eaLnBrk="0" hangingPunct="0">
              <a:buFontTx/>
              <a:buNone/>
            </a:pPr>
            <a:r>
              <a:rPr lang="en-US" altLang="en-US"/>
              <a:t>		If these conditions are met, the 		population is at </a:t>
            </a:r>
            <a:r>
              <a:rPr lang="en-US" altLang="en-US" b="1">
                <a:solidFill>
                  <a:srgbClr val="006600"/>
                </a:solidFill>
                <a:effectLst>
                  <a:outerShdw blurRad="38100" dist="38100" dir="2700000" algn="tl">
                    <a:srgbClr val="000000"/>
                  </a:outerShdw>
                </a:effectLst>
              </a:rPr>
              <a:t>equilibrium</a:t>
            </a:r>
            <a:r>
              <a:rPr lang="en-US" altLang="en-US"/>
              <a:t>.</a:t>
            </a:r>
          </a:p>
          <a:p>
            <a:pPr eaLnBrk="0" hangingPunct="0">
              <a:buFontTx/>
              <a:buNone/>
            </a:pPr>
            <a:endParaRPr lang="en-US" altLang="en-US"/>
          </a:p>
          <a:p>
            <a:pPr eaLnBrk="0" hangingPunct="0"/>
            <a:r>
              <a:rPr lang="en-US" altLang="en-US"/>
              <a:t>This means </a:t>
            </a:r>
            <a:r>
              <a:rPr lang="en-US" altLang="en-US" b="1">
                <a:solidFill>
                  <a:srgbClr val="CC0000"/>
                </a:solidFill>
                <a:effectLst>
                  <a:outerShdw blurRad="38100" dist="38100" dir="2700000" algn="tl">
                    <a:srgbClr val="000000"/>
                  </a:outerShdw>
                </a:effectLst>
              </a:rPr>
              <a:t>“No Change” or “No Evolution”.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Effect transition="in" filter="wipe(left)">
                                      <p:cBhvr>
                                        <p:cTn id="7" dur="500"/>
                                        <p:tgtEl>
                                          <p:spTgt spid="348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4819">
                                            <p:txEl>
                                              <p:pRg st="0" end="0"/>
                                            </p:txEl>
                                          </p:spTgt>
                                        </p:tgtEl>
                                        <p:attrNameLst>
                                          <p:attrName>style.visibility</p:attrName>
                                        </p:attrNameLst>
                                      </p:cBhvr>
                                      <p:to>
                                        <p:strVal val="visible"/>
                                      </p:to>
                                    </p:set>
                                    <p:animEffect transition="in" filter="wipe(left)">
                                      <p:cBhvr>
                                        <p:cTn id="12" dur="500"/>
                                        <p:tgtEl>
                                          <p:spTgt spid="348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4819">
                                            <p:txEl>
                                              <p:pRg st="1" end="1"/>
                                            </p:txEl>
                                          </p:spTgt>
                                        </p:tgtEl>
                                        <p:attrNameLst>
                                          <p:attrName>style.visibility</p:attrName>
                                        </p:attrNameLst>
                                      </p:cBhvr>
                                      <p:to>
                                        <p:strVal val="visible"/>
                                      </p:to>
                                    </p:set>
                                    <p:animEffect transition="in" filter="wipe(left)">
                                      <p:cBhvr>
                                        <p:cTn id="17" dur="500"/>
                                        <p:tgtEl>
                                          <p:spTgt spid="348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wipe(left)">
                                      <p:cBhvr>
                                        <p:cTn id="22" dur="500"/>
                                        <p:tgtEl>
                                          <p:spTgt spid="348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autoUpdateAnimBg="0"/>
      <p:bldP spid="3481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B487EA45-E1F2-4B75-8427-3747722F6E06}"/>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Macroevolution</a:t>
            </a:r>
          </a:p>
        </p:txBody>
      </p:sp>
      <p:sp>
        <p:nvSpPr>
          <p:cNvPr id="38915" name="Rectangle 3">
            <a:extLst>
              <a:ext uri="{FF2B5EF4-FFF2-40B4-BE49-F238E27FC236}">
                <a16:creationId xmlns:a16="http://schemas.microsoft.com/office/drawing/2014/main" id="{A1C34603-9FE9-4A90-5C7C-8D832914148C}"/>
              </a:ext>
            </a:extLst>
          </p:cNvPr>
          <p:cNvSpPr>
            <a:spLocks noGrp="1" noChangeArrowheads="1"/>
          </p:cNvSpPr>
          <p:nvPr>
            <p:ph type="body" idx="1"/>
          </p:nvPr>
        </p:nvSpPr>
        <p:spPr>
          <a:noFill/>
          <a:ln/>
        </p:spPr>
        <p:txBody>
          <a:bodyPr/>
          <a:lstStyle/>
          <a:p>
            <a:pPr eaLnBrk="0" hangingPunct="0"/>
            <a:r>
              <a:rPr lang="en-US" altLang="en-US"/>
              <a:t>The origin of taxonomic groups </a:t>
            </a:r>
            <a:r>
              <a:rPr lang="en-US" altLang="en-US" b="1">
                <a:solidFill>
                  <a:srgbClr val="333399"/>
                </a:solidFill>
                <a:effectLst>
                  <a:outerShdw blurRad="38100" dist="38100" dir="2700000" algn="tl">
                    <a:srgbClr val="000000"/>
                  </a:outerShdw>
                </a:effectLst>
              </a:rPr>
              <a:t>higher than the species level</a:t>
            </a:r>
            <a:r>
              <a:rPr lang="en-US" alt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8914">
                                            <p:txEl>
                                              <p:pRg st="0" end="0"/>
                                            </p:txEl>
                                          </p:spTgt>
                                        </p:tgtEl>
                                        <p:attrNameLst>
                                          <p:attrName>style.visibility</p:attrName>
                                        </p:attrNameLst>
                                      </p:cBhvr>
                                      <p:to>
                                        <p:strVal val="visible"/>
                                      </p:to>
                                    </p:set>
                                    <p:animEffect transition="in" filter="wipe(left)">
                                      <p:cBhvr>
                                        <p:cTn id="7" dur="500"/>
                                        <p:tgtEl>
                                          <p:spTgt spid="389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wipe(left)">
                                      <p:cBhvr>
                                        <p:cTn id="12" dur="500"/>
                                        <p:tgtEl>
                                          <p:spTgt spid="38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build="p" autoUpdateAnimBg="0"/>
      <p:bldP spid="3891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B8961E0-EA71-DA8A-2EBA-DA135BD92C7E}"/>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Microevolution</a:t>
            </a:r>
          </a:p>
        </p:txBody>
      </p:sp>
      <p:sp>
        <p:nvSpPr>
          <p:cNvPr id="36867" name="Rectangle 3">
            <a:extLst>
              <a:ext uri="{FF2B5EF4-FFF2-40B4-BE49-F238E27FC236}">
                <a16:creationId xmlns:a16="http://schemas.microsoft.com/office/drawing/2014/main" id="{AC5A2C69-59B9-AA5C-EBE9-BEC701A45F0A}"/>
              </a:ext>
            </a:extLst>
          </p:cNvPr>
          <p:cNvSpPr>
            <a:spLocks noGrp="1" noChangeArrowheads="1"/>
          </p:cNvSpPr>
          <p:nvPr>
            <p:ph type="body" idx="1"/>
          </p:nvPr>
        </p:nvSpPr>
        <p:spPr>
          <a:noFill/>
          <a:ln/>
        </p:spPr>
        <p:txBody>
          <a:bodyPr/>
          <a:lstStyle/>
          <a:p>
            <a:pPr eaLnBrk="0" hangingPunct="0"/>
            <a:r>
              <a:rPr lang="en-US" altLang="en-US" sz="3000"/>
              <a:t>A change in a </a:t>
            </a:r>
            <a:r>
              <a:rPr lang="en-US" altLang="en-US" sz="3000" b="1">
                <a:solidFill>
                  <a:srgbClr val="333399"/>
                </a:solidFill>
                <a:effectLst>
                  <a:outerShdw blurRad="38100" dist="38100" dir="2700000" algn="tl">
                    <a:srgbClr val="000000"/>
                  </a:outerShdw>
                </a:effectLst>
              </a:rPr>
              <a:t>population’s gene pool</a:t>
            </a:r>
            <a:r>
              <a:rPr lang="en-US" altLang="en-US" sz="3000"/>
              <a:t> over a secession of generations.</a:t>
            </a:r>
          </a:p>
          <a:p>
            <a:pPr eaLnBrk="0" hangingPunct="0">
              <a:buFontTx/>
              <a:buNone/>
            </a:pPr>
            <a:endParaRPr lang="en-US" altLang="en-US" sz="3000"/>
          </a:p>
          <a:p>
            <a:pPr eaLnBrk="0" hangingPunct="0"/>
            <a:r>
              <a:rPr lang="en-US" altLang="en-US" sz="3000" b="1">
                <a:solidFill>
                  <a:srgbClr val="333399"/>
                </a:solidFill>
                <a:effectLst>
                  <a:outerShdw blurRad="38100" dist="38100" dir="2700000" algn="tl">
                    <a:srgbClr val="000000"/>
                  </a:outerShdw>
                </a:effectLst>
              </a:rPr>
              <a:t>Evolutionary changes</a:t>
            </a:r>
            <a:r>
              <a:rPr lang="en-US" altLang="en-US" sz="3000"/>
              <a:t> in species over relatively brief periods of </a:t>
            </a:r>
            <a:r>
              <a:rPr lang="en-US" altLang="en-US" sz="3000" b="1">
                <a:solidFill>
                  <a:srgbClr val="660066"/>
                </a:solidFill>
                <a:effectLst>
                  <a:outerShdw blurRad="38100" dist="38100" dir="2700000" algn="tl">
                    <a:srgbClr val="000000"/>
                  </a:outerShdw>
                </a:effectLst>
              </a:rPr>
              <a:t>geological time</a:t>
            </a:r>
            <a:r>
              <a:rPr lang="en-US" altLang="en-US" sz="300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animEffect transition="in" filter="wipe(left)">
                                      <p:cBhvr>
                                        <p:cTn id="7" dur="500"/>
                                        <p:tgtEl>
                                          <p:spTgt spid="3686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6867">
                                            <p:txEl>
                                              <p:pRg st="0" end="0"/>
                                            </p:txEl>
                                          </p:spTgt>
                                        </p:tgtEl>
                                        <p:attrNameLst>
                                          <p:attrName>style.visibility</p:attrName>
                                        </p:attrNameLst>
                                      </p:cBhvr>
                                      <p:to>
                                        <p:strVal val="visible"/>
                                      </p:to>
                                    </p:set>
                                    <p:animEffect transition="in" filter="wipe(left)">
                                      <p:cBhvr>
                                        <p:cTn id="12" dur="500"/>
                                        <p:tgtEl>
                                          <p:spTgt spid="3686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wipe(left)">
                                      <p:cBhvr>
                                        <p:cTn id="17" dur="500"/>
                                        <p:tgtEl>
                                          <p:spTgt spid="368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build="p" autoUpdateAnimBg="0"/>
      <p:bldP spid="36867"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1F59B2F-8F78-842C-5384-A952D8F2A878}"/>
              </a:ext>
            </a:extLst>
          </p:cNvPr>
          <p:cNvSpPr>
            <a:spLocks noGrp="1" noChangeArrowheads="1"/>
          </p:cNvSpPr>
          <p:nvPr>
            <p:ph type="title"/>
          </p:nvPr>
        </p:nvSpPr>
        <p:spPr>
          <a:noFill/>
          <a:ln/>
        </p:spPr>
        <p:txBody>
          <a:bodyPr/>
          <a:lstStyle/>
          <a:p>
            <a:pPr eaLnBrk="0" hangingPunct="0"/>
            <a:r>
              <a:rPr lang="en-US" altLang="en-US" sz="3400" b="1">
                <a:solidFill>
                  <a:schemeClr val="accent2"/>
                </a:solidFill>
                <a:effectLst>
                  <a:outerShdw blurRad="38100" dist="38100" dir="2700000" algn="tl">
                    <a:srgbClr val="000000"/>
                  </a:outerShdw>
                </a:effectLst>
              </a:rPr>
              <a:t>Five Mechanisms of Microevolution</a:t>
            </a:r>
          </a:p>
        </p:txBody>
      </p:sp>
      <p:sp>
        <p:nvSpPr>
          <p:cNvPr id="40963" name="Rectangle 3">
            <a:extLst>
              <a:ext uri="{FF2B5EF4-FFF2-40B4-BE49-F238E27FC236}">
                <a16:creationId xmlns:a16="http://schemas.microsoft.com/office/drawing/2014/main" id="{BF78CEC1-0F1D-A474-484B-C00BE4C33812}"/>
              </a:ext>
            </a:extLst>
          </p:cNvPr>
          <p:cNvSpPr>
            <a:spLocks noGrp="1" noChangeArrowheads="1"/>
          </p:cNvSpPr>
          <p:nvPr>
            <p:ph type="body" idx="1"/>
          </p:nvPr>
        </p:nvSpPr>
        <p:spPr>
          <a:noFill/>
          <a:ln/>
        </p:spPr>
        <p:txBody>
          <a:bodyPr/>
          <a:lstStyle/>
          <a:p>
            <a:pPr eaLnBrk="0" hangingPunct="0">
              <a:buFontTx/>
              <a:buNone/>
            </a:pPr>
            <a:r>
              <a:rPr lang="en-US" altLang="en-US" b="1">
                <a:solidFill>
                  <a:srgbClr val="006600"/>
                </a:solidFill>
                <a:effectLst>
                  <a:outerShdw blurRad="38100" dist="38100" dir="2700000" algn="tl">
                    <a:srgbClr val="000000"/>
                  </a:outerShdw>
                </a:effectLst>
              </a:rPr>
              <a:t>1.  Genetic drift:</a:t>
            </a:r>
          </a:p>
          <a:p>
            <a:pPr eaLnBrk="0" hangingPunct="0">
              <a:buFontTx/>
              <a:buNone/>
            </a:pPr>
            <a:r>
              <a:rPr lang="en-US" altLang="en-US" b="1">
                <a:solidFill>
                  <a:srgbClr val="006600"/>
                </a:solidFill>
                <a:effectLst>
                  <a:outerShdw blurRad="38100" dist="38100" dir="2700000" algn="tl">
                    <a:srgbClr val="000000"/>
                  </a:outerShdw>
                </a:effectLst>
              </a:rPr>
              <a:t>	</a:t>
            </a:r>
            <a:r>
              <a:rPr lang="en-US" altLang="en-US" sz="3100" b="1">
                <a:solidFill>
                  <a:srgbClr val="006600"/>
                </a:solidFill>
                <a:effectLst>
                  <a:outerShdw blurRad="38100" dist="38100" dir="2700000" algn="tl">
                    <a:srgbClr val="000000"/>
                  </a:outerShdw>
                </a:effectLst>
              </a:rPr>
              <a:t>	Change in the gene pool of a small 	population due to chance.</a:t>
            </a:r>
          </a:p>
          <a:p>
            <a:pPr eaLnBrk="0" hangingPunct="0">
              <a:buFontTx/>
              <a:buNone/>
            </a:pPr>
            <a:endParaRPr lang="en-US" altLang="en-US"/>
          </a:p>
          <a:p>
            <a:pPr eaLnBrk="0" hangingPunct="0"/>
            <a:r>
              <a:rPr lang="en-US" altLang="en-US" b="1">
                <a:solidFill>
                  <a:srgbClr val="CC0000"/>
                </a:solidFill>
                <a:effectLst>
                  <a:outerShdw blurRad="38100" dist="38100" dir="2700000" algn="tl">
                    <a:srgbClr val="000000"/>
                  </a:outerShdw>
                </a:effectLst>
              </a:rPr>
              <a:t>Two examples:</a:t>
            </a:r>
          </a:p>
          <a:p>
            <a:pPr eaLnBrk="0" hangingPunct="0">
              <a:buFontTx/>
              <a:buNone/>
            </a:pPr>
            <a:r>
              <a:rPr lang="en-US" altLang="en-US" b="1">
                <a:solidFill>
                  <a:schemeClr val="accent2"/>
                </a:solidFill>
                <a:effectLst>
                  <a:outerShdw blurRad="38100" dist="38100" dir="2700000" algn="tl">
                    <a:srgbClr val="000000"/>
                  </a:outerShdw>
                </a:effectLst>
              </a:rPr>
              <a:t>	a.  Bottleneck effect</a:t>
            </a:r>
          </a:p>
          <a:p>
            <a:pPr eaLnBrk="0" hangingPunct="0">
              <a:buFontTx/>
              <a:buNone/>
            </a:pPr>
            <a:r>
              <a:rPr lang="en-US" altLang="en-US" b="1">
                <a:solidFill>
                  <a:schemeClr val="accent2"/>
                </a:solidFill>
                <a:effectLst>
                  <a:outerShdw blurRad="38100" dist="38100" dir="2700000" algn="tl">
                    <a:srgbClr val="000000"/>
                  </a:outerShdw>
                </a:effectLst>
              </a:rPr>
              <a:t>	b.  Founder effect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0962">
                                            <p:txEl>
                                              <p:pRg st="0" end="0"/>
                                            </p:txEl>
                                          </p:spTgt>
                                        </p:tgtEl>
                                        <p:attrNameLst>
                                          <p:attrName>style.visibility</p:attrName>
                                        </p:attrNameLst>
                                      </p:cBhvr>
                                      <p:to>
                                        <p:strVal val="visible"/>
                                      </p:to>
                                    </p:set>
                                    <p:animEffect transition="in" filter="wipe(left)">
                                      <p:cBhvr>
                                        <p:cTn id="7" dur="500"/>
                                        <p:tgtEl>
                                          <p:spTgt spid="4096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0963">
                                            <p:txEl>
                                              <p:pRg st="0" end="0"/>
                                            </p:txEl>
                                          </p:spTgt>
                                        </p:tgtEl>
                                        <p:attrNameLst>
                                          <p:attrName>style.visibility</p:attrName>
                                        </p:attrNameLst>
                                      </p:cBhvr>
                                      <p:to>
                                        <p:strVal val="visible"/>
                                      </p:to>
                                    </p:set>
                                    <p:animEffect transition="in" filter="wipe(left)">
                                      <p:cBhvr>
                                        <p:cTn id="12" dur="500"/>
                                        <p:tgtEl>
                                          <p:spTgt spid="409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40963">
                                            <p:txEl>
                                              <p:pRg st="1" end="1"/>
                                            </p:txEl>
                                          </p:spTgt>
                                        </p:tgtEl>
                                        <p:attrNameLst>
                                          <p:attrName>style.visibility</p:attrName>
                                        </p:attrNameLst>
                                      </p:cBhvr>
                                      <p:to>
                                        <p:strVal val="visible"/>
                                      </p:to>
                                    </p:set>
                                    <p:animEffect transition="in" filter="wipe(left)">
                                      <p:cBhvr>
                                        <p:cTn id="17" dur="500"/>
                                        <p:tgtEl>
                                          <p:spTgt spid="4096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40963">
                                            <p:txEl>
                                              <p:pRg st="3" end="3"/>
                                            </p:txEl>
                                          </p:spTgt>
                                        </p:tgtEl>
                                        <p:attrNameLst>
                                          <p:attrName>style.visibility</p:attrName>
                                        </p:attrNameLst>
                                      </p:cBhvr>
                                      <p:to>
                                        <p:strVal val="visible"/>
                                      </p:to>
                                    </p:set>
                                    <p:animEffect transition="in" filter="wipe(left)">
                                      <p:cBhvr>
                                        <p:cTn id="22" dur="500"/>
                                        <p:tgtEl>
                                          <p:spTgt spid="409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40963">
                                            <p:txEl>
                                              <p:pRg st="4" end="4"/>
                                            </p:txEl>
                                          </p:spTgt>
                                        </p:tgtEl>
                                        <p:attrNameLst>
                                          <p:attrName>style.visibility</p:attrName>
                                        </p:attrNameLst>
                                      </p:cBhvr>
                                      <p:to>
                                        <p:strVal val="visible"/>
                                      </p:to>
                                    </p:set>
                                    <p:animEffect transition="in" filter="wipe(left)">
                                      <p:cBhvr>
                                        <p:cTn id="27" dur="500"/>
                                        <p:tgtEl>
                                          <p:spTgt spid="4096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40963">
                                            <p:txEl>
                                              <p:pRg st="5" end="5"/>
                                            </p:txEl>
                                          </p:spTgt>
                                        </p:tgtEl>
                                        <p:attrNameLst>
                                          <p:attrName>style.visibility</p:attrName>
                                        </p:attrNameLst>
                                      </p:cBhvr>
                                      <p:to>
                                        <p:strVal val="visible"/>
                                      </p:to>
                                    </p:set>
                                    <p:animEffect transition="in" filter="wipe(left)">
                                      <p:cBhvr>
                                        <p:cTn id="32" dur="500"/>
                                        <p:tgtEl>
                                          <p:spTgt spid="409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build="p" autoUpdateAnimBg="0"/>
      <p:bldP spid="40963"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3715F267-2DAD-6ADB-A5CD-E1F4EFFD14AC}"/>
              </a:ext>
            </a:extLst>
          </p:cNvPr>
          <p:cNvSpPr>
            <a:spLocks noGrp="1" noChangeArrowheads="1"/>
          </p:cNvSpPr>
          <p:nvPr>
            <p:ph type="title"/>
          </p:nvPr>
        </p:nvSpPr>
        <p:spPr>
          <a:noFill/>
          <a:ln/>
        </p:spPr>
        <p:txBody>
          <a:bodyPr/>
          <a:lstStyle/>
          <a:p>
            <a:pPr eaLnBrk="0" hangingPunct="0"/>
            <a:r>
              <a:rPr lang="en-US" altLang="en-US" b="1">
                <a:solidFill>
                  <a:schemeClr val="accent2"/>
                </a:solidFill>
                <a:effectLst>
                  <a:outerShdw blurRad="38100" dist="38100" dir="2700000" algn="tl">
                    <a:srgbClr val="000000"/>
                  </a:outerShdw>
                </a:effectLst>
              </a:rPr>
              <a:t>a.  Bottleneck Effect</a:t>
            </a:r>
          </a:p>
        </p:txBody>
      </p:sp>
      <p:sp>
        <p:nvSpPr>
          <p:cNvPr id="43011" name="Rectangle 3">
            <a:extLst>
              <a:ext uri="{FF2B5EF4-FFF2-40B4-BE49-F238E27FC236}">
                <a16:creationId xmlns:a16="http://schemas.microsoft.com/office/drawing/2014/main" id="{F4D6D9F0-964B-3E6B-6966-2F62E6211CCE}"/>
              </a:ext>
            </a:extLst>
          </p:cNvPr>
          <p:cNvSpPr>
            <a:spLocks noGrp="1" noChangeArrowheads="1"/>
          </p:cNvSpPr>
          <p:nvPr>
            <p:ph type="body" idx="1"/>
          </p:nvPr>
        </p:nvSpPr>
        <p:spPr>
          <a:xfrm>
            <a:off x="457200" y="1981200"/>
            <a:ext cx="8382000" cy="4114800"/>
          </a:xfrm>
          <a:noFill/>
          <a:ln/>
        </p:spPr>
        <p:txBody>
          <a:bodyPr/>
          <a:lstStyle/>
          <a:p>
            <a:pPr eaLnBrk="0" hangingPunct="0"/>
            <a:r>
              <a:rPr lang="en-US" altLang="en-US" sz="2800" b="1">
                <a:solidFill>
                  <a:srgbClr val="006600"/>
                </a:solidFill>
                <a:effectLst>
                  <a:outerShdw blurRad="38100" dist="38100" dir="2700000" algn="tl">
                    <a:srgbClr val="000000"/>
                  </a:outerShdw>
                </a:effectLst>
              </a:rPr>
              <a:t>Genetic drift</a:t>
            </a:r>
            <a:r>
              <a:rPr lang="en-US" altLang="en-US" sz="2800"/>
              <a:t> (reduction of alleles in a population) resulting from a </a:t>
            </a:r>
            <a:r>
              <a:rPr lang="en-US" altLang="en-US" sz="2800" b="1">
                <a:solidFill>
                  <a:schemeClr val="accent2"/>
                </a:solidFill>
                <a:effectLst>
                  <a:outerShdw blurRad="38100" dist="38100" dir="2700000" algn="tl">
                    <a:srgbClr val="000000"/>
                  </a:outerShdw>
                </a:effectLst>
              </a:rPr>
              <a:t>disaster</a:t>
            </a:r>
            <a:r>
              <a:rPr lang="en-US" altLang="en-US" sz="2800"/>
              <a:t> that drastically </a:t>
            </a:r>
            <a:r>
              <a:rPr lang="en-US" altLang="en-US" sz="2800" b="1">
                <a:solidFill>
                  <a:srgbClr val="333399"/>
                </a:solidFill>
                <a:effectLst>
                  <a:outerShdw blurRad="38100" dist="38100" dir="2700000" algn="tl">
                    <a:srgbClr val="000000"/>
                  </a:outerShdw>
                </a:effectLst>
              </a:rPr>
              <a:t>reduces population size</a:t>
            </a:r>
            <a:r>
              <a:rPr lang="en-US" altLang="en-US" sz="2800"/>
              <a:t>.</a:t>
            </a:r>
          </a:p>
          <a:p>
            <a:pPr eaLnBrk="0" hangingPunct="0">
              <a:lnSpc>
                <a:spcPct val="80000"/>
              </a:lnSpc>
              <a:buFontTx/>
              <a:buNone/>
            </a:pPr>
            <a:endParaRPr lang="en-US" altLang="en-US" sz="2800"/>
          </a:p>
          <a:p>
            <a:pPr eaLnBrk="0" hangingPunct="0"/>
            <a:r>
              <a:rPr lang="en-US" altLang="en-US" sz="2800" b="1">
                <a:solidFill>
                  <a:srgbClr val="CC0000"/>
                </a:solidFill>
                <a:effectLst>
                  <a:outerShdw blurRad="38100" dist="38100" dir="2700000" algn="tl">
                    <a:srgbClr val="000000"/>
                  </a:outerShdw>
                </a:effectLst>
              </a:rPr>
              <a:t>Examples:</a:t>
            </a:r>
          </a:p>
          <a:p>
            <a:pPr eaLnBrk="0" hangingPunct="0">
              <a:buFontTx/>
              <a:buNone/>
            </a:pPr>
            <a:r>
              <a:rPr lang="en-US" altLang="en-US" sz="2800" b="1">
                <a:solidFill>
                  <a:srgbClr val="660066"/>
                </a:solidFill>
                <a:effectLst>
                  <a:outerShdw blurRad="38100" dist="38100" dir="2700000" algn="tl">
                    <a:srgbClr val="000000"/>
                  </a:outerShdw>
                </a:effectLst>
              </a:rPr>
              <a:t>	1.	Earthquakes</a:t>
            </a:r>
          </a:p>
          <a:p>
            <a:pPr eaLnBrk="0" hangingPunct="0">
              <a:buFontTx/>
              <a:buNone/>
            </a:pPr>
            <a:r>
              <a:rPr lang="en-US" altLang="en-US" sz="2800" b="1">
                <a:solidFill>
                  <a:srgbClr val="660066"/>
                </a:solidFill>
                <a:effectLst>
                  <a:outerShdw blurRad="38100" dist="38100" dir="2700000" algn="tl">
                    <a:srgbClr val="000000"/>
                  </a:outerShdw>
                </a:effectLst>
              </a:rPr>
              <a:t>	2.	Volcano’s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3010">
                                            <p:txEl>
                                              <p:pRg st="0" end="0"/>
                                            </p:txEl>
                                          </p:spTgt>
                                        </p:tgtEl>
                                        <p:attrNameLst>
                                          <p:attrName>style.visibility</p:attrName>
                                        </p:attrNameLst>
                                      </p:cBhvr>
                                      <p:to>
                                        <p:strVal val="visible"/>
                                      </p:to>
                                    </p:set>
                                    <p:animEffect transition="in" filter="wipe(left)">
                                      <p:cBhvr>
                                        <p:cTn id="7" dur="500"/>
                                        <p:tgtEl>
                                          <p:spTgt spid="4301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3011">
                                            <p:txEl>
                                              <p:pRg st="0" end="0"/>
                                            </p:txEl>
                                          </p:spTgt>
                                        </p:tgtEl>
                                        <p:attrNameLst>
                                          <p:attrName>style.visibility</p:attrName>
                                        </p:attrNameLst>
                                      </p:cBhvr>
                                      <p:to>
                                        <p:strVal val="visible"/>
                                      </p:to>
                                    </p:set>
                                    <p:animEffect transition="in" filter="wipe(left)">
                                      <p:cBhvr>
                                        <p:cTn id="12" dur="500"/>
                                        <p:tgtEl>
                                          <p:spTgt spid="430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43011">
                                            <p:txEl>
                                              <p:pRg st="2" end="2"/>
                                            </p:txEl>
                                          </p:spTgt>
                                        </p:tgtEl>
                                        <p:attrNameLst>
                                          <p:attrName>style.visibility</p:attrName>
                                        </p:attrNameLst>
                                      </p:cBhvr>
                                      <p:to>
                                        <p:strVal val="visible"/>
                                      </p:to>
                                    </p:set>
                                    <p:animEffect transition="in" filter="wipe(left)">
                                      <p:cBhvr>
                                        <p:cTn id="17" dur="500"/>
                                        <p:tgtEl>
                                          <p:spTgt spid="430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43011">
                                            <p:txEl>
                                              <p:pRg st="3" end="3"/>
                                            </p:txEl>
                                          </p:spTgt>
                                        </p:tgtEl>
                                        <p:attrNameLst>
                                          <p:attrName>style.visibility</p:attrName>
                                        </p:attrNameLst>
                                      </p:cBhvr>
                                      <p:to>
                                        <p:strVal val="visible"/>
                                      </p:to>
                                    </p:set>
                                    <p:animEffect transition="in" filter="wipe(left)">
                                      <p:cBhvr>
                                        <p:cTn id="22" dur="500"/>
                                        <p:tgtEl>
                                          <p:spTgt spid="430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43011">
                                            <p:txEl>
                                              <p:pRg st="4" end="4"/>
                                            </p:txEl>
                                          </p:spTgt>
                                        </p:tgtEl>
                                        <p:attrNameLst>
                                          <p:attrName>style.visibility</p:attrName>
                                        </p:attrNameLst>
                                      </p:cBhvr>
                                      <p:to>
                                        <p:strVal val="visible"/>
                                      </p:to>
                                    </p:set>
                                    <p:animEffect transition="in" filter="wipe(left)">
                                      <p:cBhvr>
                                        <p:cTn id="27" dur="500"/>
                                        <p:tgtEl>
                                          <p:spTgt spid="430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autoUpdateAnimBg="0"/>
      <p:bldP spid="43011"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EEF63DA8-B4F0-E9DF-C2D8-FE8690BE8EA2}"/>
              </a:ext>
            </a:extLst>
          </p:cNvPr>
          <p:cNvSpPr>
            <a:spLocks noGrp="1" noChangeArrowheads="1"/>
          </p:cNvSpPr>
          <p:nvPr>
            <p:ph type="title"/>
          </p:nvPr>
        </p:nvSpPr>
        <p:spPr>
          <a:noFill/>
          <a:ln/>
        </p:spPr>
        <p:txBody>
          <a:bodyPr/>
          <a:lstStyle/>
          <a:p>
            <a:pPr eaLnBrk="0" hangingPunct="0"/>
            <a:r>
              <a:rPr lang="en-US" altLang="en-US" b="1">
                <a:solidFill>
                  <a:schemeClr val="accent2"/>
                </a:solidFill>
                <a:effectLst>
                  <a:outerShdw blurRad="38100" dist="38100" dir="2700000" algn="tl">
                    <a:srgbClr val="000000"/>
                  </a:outerShdw>
                </a:effectLst>
              </a:rPr>
              <a:t>b.  Founder Effect</a:t>
            </a:r>
          </a:p>
        </p:txBody>
      </p:sp>
      <p:sp>
        <p:nvSpPr>
          <p:cNvPr id="45059" name="Rectangle 3">
            <a:extLst>
              <a:ext uri="{FF2B5EF4-FFF2-40B4-BE49-F238E27FC236}">
                <a16:creationId xmlns:a16="http://schemas.microsoft.com/office/drawing/2014/main" id="{A412BB43-5E6F-6091-C377-83A520FA5AEB}"/>
              </a:ext>
            </a:extLst>
          </p:cNvPr>
          <p:cNvSpPr>
            <a:spLocks noGrp="1" noChangeArrowheads="1"/>
          </p:cNvSpPr>
          <p:nvPr>
            <p:ph type="body" idx="1"/>
          </p:nvPr>
        </p:nvSpPr>
        <p:spPr>
          <a:noFill/>
          <a:ln/>
        </p:spPr>
        <p:txBody>
          <a:bodyPr/>
          <a:lstStyle/>
          <a:p>
            <a:pPr eaLnBrk="0" hangingPunct="0"/>
            <a:r>
              <a:rPr lang="en-US" altLang="en-US" sz="2800" b="1">
                <a:solidFill>
                  <a:srgbClr val="006600"/>
                </a:solidFill>
                <a:effectLst>
                  <a:outerShdw blurRad="38100" dist="38100" dir="2700000" algn="tl">
                    <a:srgbClr val="000000"/>
                  </a:outerShdw>
                </a:effectLst>
              </a:rPr>
              <a:t>Genetic drift</a:t>
            </a:r>
            <a:r>
              <a:rPr lang="en-US" altLang="en-US" sz="2800"/>
              <a:t> resulting from the </a:t>
            </a:r>
            <a:r>
              <a:rPr lang="en-US" altLang="en-US" sz="2800" b="1">
                <a:solidFill>
                  <a:srgbClr val="333399"/>
                </a:solidFill>
                <a:effectLst>
                  <a:outerShdw blurRad="38100" dist="38100" dir="2700000" algn="tl">
                    <a:srgbClr val="000000"/>
                  </a:outerShdw>
                </a:effectLst>
              </a:rPr>
              <a:t>colonization</a:t>
            </a:r>
            <a:r>
              <a:rPr lang="en-US" altLang="en-US" sz="2800"/>
              <a:t> of a new location by a small number of individuals.</a:t>
            </a:r>
          </a:p>
          <a:p>
            <a:pPr eaLnBrk="0" hangingPunct="0">
              <a:lnSpc>
                <a:spcPct val="70000"/>
              </a:lnSpc>
              <a:buFontTx/>
              <a:buNone/>
            </a:pPr>
            <a:endParaRPr lang="en-US" altLang="en-US" sz="2800"/>
          </a:p>
          <a:p>
            <a:pPr eaLnBrk="0" hangingPunct="0"/>
            <a:r>
              <a:rPr lang="en-US" altLang="en-US" sz="2800"/>
              <a:t>Results in </a:t>
            </a:r>
            <a:r>
              <a:rPr lang="en-US" altLang="en-US" sz="2800" b="1">
                <a:solidFill>
                  <a:schemeClr val="accent2"/>
                </a:solidFill>
                <a:effectLst>
                  <a:outerShdw blurRad="38100" dist="38100" dir="2700000" algn="tl">
                    <a:srgbClr val="000000"/>
                  </a:outerShdw>
                </a:effectLst>
              </a:rPr>
              <a:t>random change</a:t>
            </a:r>
            <a:r>
              <a:rPr lang="en-US" altLang="en-US" sz="2800"/>
              <a:t> of the gene pool.</a:t>
            </a:r>
          </a:p>
          <a:p>
            <a:pPr eaLnBrk="0" hangingPunct="0">
              <a:lnSpc>
                <a:spcPct val="80000"/>
              </a:lnSpc>
              <a:buFontTx/>
              <a:buNone/>
            </a:pPr>
            <a:endParaRPr lang="en-US" altLang="en-US" sz="2800"/>
          </a:p>
          <a:p>
            <a:pPr eaLnBrk="0" hangingPunct="0"/>
            <a:r>
              <a:rPr lang="en-US" altLang="en-US" sz="2800" b="1">
                <a:solidFill>
                  <a:srgbClr val="CC0000"/>
                </a:solidFill>
                <a:effectLst>
                  <a:outerShdw blurRad="38100" dist="38100" dir="2700000" algn="tl">
                    <a:srgbClr val="000000"/>
                  </a:outerShdw>
                </a:effectLst>
              </a:rPr>
              <a:t>Example:</a:t>
            </a:r>
          </a:p>
          <a:p>
            <a:pPr eaLnBrk="0" hangingPunct="0">
              <a:buFontTx/>
              <a:buNone/>
            </a:pPr>
            <a:r>
              <a:rPr lang="en-US" altLang="en-US" sz="2800" b="1">
                <a:solidFill>
                  <a:srgbClr val="660066"/>
                </a:solidFill>
                <a:effectLst>
                  <a:outerShdw blurRad="38100" dist="38100" dir="2700000" algn="tl">
                    <a:srgbClr val="000000"/>
                  </a:outerShdw>
                </a:effectLst>
              </a:rPr>
              <a:t>	1.	Islands (first Darwin finch)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5058">
                                            <p:txEl>
                                              <p:pRg st="0" end="0"/>
                                            </p:txEl>
                                          </p:spTgt>
                                        </p:tgtEl>
                                        <p:attrNameLst>
                                          <p:attrName>style.visibility</p:attrName>
                                        </p:attrNameLst>
                                      </p:cBhvr>
                                      <p:to>
                                        <p:strVal val="visible"/>
                                      </p:to>
                                    </p:set>
                                    <p:animEffect transition="in" filter="wipe(left)">
                                      <p:cBhvr>
                                        <p:cTn id="7" dur="500"/>
                                        <p:tgtEl>
                                          <p:spTgt spid="4505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5059">
                                            <p:txEl>
                                              <p:pRg st="0" end="0"/>
                                            </p:txEl>
                                          </p:spTgt>
                                        </p:tgtEl>
                                        <p:attrNameLst>
                                          <p:attrName>style.visibility</p:attrName>
                                        </p:attrNameLst>
                                      </p:cBhvr>
                                      <p:to>
                                        <p:strVal val="visible"/>
                                      </p:to>
                                    </p:set>
                                    <p:animEffect transition="in" filter="wipe(left)">
                                      <p:cBhvr>
                                        <p:cTn id="12" dur="500"/>
                                        <p:tgtEl>
                                          <p:spTgt spid="4505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Effect transition="in" filter="wipe(left)">
                                      <p:cBhvr>
                                        <p:cTn id="17" dur="500"/>
                                        <p:tgtEl>
                                          <p:spTgt spid="450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45059">
                                            <p:txEl>
                                              <p:pRg st="4" end="4"/>
                                            </p:txEl>
                                          </p:spTgt>
                                        </p:tgtEl>
                                        <p:attrNameLst>
                                          <p:attrName>style.visibility</p:attrName>
                                        </p:attrNameLst>
                                      </p:cBhvr>
                                      <p:to>
                                        <p:strVal val="visible"/>
                                      </p:to>
                                    </p:set>
                                    <p:animEffect transition="in" filter="wipe(left)">
                                      <p:cBhvr>
                                        <p:cTn id="22" dur="500"/>
                                        <p:tgtEl>
                                          <p:spTgt spid="4505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45059">
                                            <p:txEl>
                                              <p:pRg st="5" end="5"/>
                                            </p:txEl>
                                          </p:spTgt>
                                        </p:tgtEl>
                                        <p:attrNameLst>
                                          <p:attrName>style.visibility</p:attrName>
                                        </p:attrNameLst>
                                      </p:cBhvr>
                                      <p:to>
                                        <p:strVal val="visible"/>
                                      </p:to>
                                    </p:set>
                                    <p:animEffect transition="in" filter="wipe(left)">
                                      <p:cBhvr>
                                        <p:cTn id="27" dur="500"/>
                                        <p:tgtEl>
                                          <p:spTgt spid="4505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build="p" autoUpdateAnimBg="0"/>
      <p:bldP spid="45059"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6B6D42A2-8FBD-926B-3524-4E0DD8246C5D}"/>
              </a:ext>
            </a:extLst>
          </p:cNvPr>
          <p:cNvSpPr>
            <a:spLocks noGrp="1" noChangeArrowheads="1"/>
          </p:cNvSpPr>
          <p:nvPr>
            <p:ph type="title"/>
          </p:nvPr>
        </p:nvSpPr>
        <p:spPr>
          <a:noFill/>
          <a:ln/>
        </p:spPr>
        <p:txBody>
          <a:bodyPr/>
          <a:lstStyle/>
          <a:p>
            <a:pPr eaLnBrk="0" hangingPunct="0"/>
            <a:r>
              <a:rPr lang="en-US" altLang="en-US" sz="3400" b="1">
                <a:solidFill>
                  <a:schemeClr val="accent2"/>
                </a:solidFill>
                <a:effectLst>
                  <a:outerShdw blurRad="38100" dist="38100" dir="2700000" algn="tl">
                    <a:srgbClr val="000000"/>
                  </a:outerShdw>
                </a:effectLst>
              </a:rPr>
              <a:t>Five Mechanisms of Microevolution</a:t>
            </a:r>
            <a:endParaRPr lang="en-US" altLang="en-US" b="1">
              <a:solidFill>
                <a:srgbClr val="006600"/>
              </a:solidFill>
              <a:effectLst>
                <a:outerShdw blurRad="38100" dist="38100" dir="2700000" algn="tl">
                  <a:srgbClr val="000000"/>
                </a:outerShdw>
              </a:effectLst>
            </a:endParaRPr>
          </a:p>
        </p:txBody>
      </p:sp>
      <p:sp>
        <p:nvSpPr>
          <p:cNvPr id="47107" name="Rectangle 3">
            <a:extLst>
              <a:ext uri="{FF2B5EF4-FFF2-40B4-BE49-F238E27FC236}">
                <a16:creationId xmlns:a16="http://schemas.microsoft.com/office/drawing/2014/main" id="{D400ADDA-5081-2AA8-DCAC-5E56FCA359B4}"/>
              </a:ext>
            </a:extLst>
          </p:cNvPr>
          <p:cNvSpPr>
            <a:spLocks noGrp="1" noChangeArrowheads="1"/>
          </p:cNvSpPr>
          <p:nvPr>
            <p:ph type="body" idx="1"/>
          </p:nvPr>
        </p:nvSpPr>
        <p:spPr>
          <a:xfrm>
            <a:off x="457200" y="1981200"/>
            <a:ext cx="8229600" cy="4114800"/>
          </a:xfrm>
          <a:noFill/>
          <a:ln/>
        </p:spPr>
        <p:txBody>
          <a:bodyPr/>
          <a:lstStyle/>
          <a:p>
            <a:pPr eaLnBrk="0" hangingPunct="0">
              <a:buFontTx/>
              <a:buNone/>
            </a:pPr>
            <a:r>
              <a:rPr lang="en-US" altLang="en-US" sz="2800" b="1">
                <a:solidFill>
                  <a:srgbClr val="006600"/>
                </a:solidFill>
                <a:effectLst>
                  <a:outerShdw blurRad="38100" dist="38100" dir="2700000" algn="tl">
                    <a:srgbClr val="000000"/>
                  </a:outerShdw>
                </a:effectLst>
              </a:rPr>
              <a:t>2.  Gene Flow:</a:t>
            </a:r>
            <a:endParaRPr lang="en-US" altLang="en-US" sz="2800"/>
          </a:p>
          <a:p>
            <a:pPr eaLnBrk="0" hangingPunct="0">
              <a:buFontTx/>
              <a:buNone/>
            </a:pPr>
            <a:r>
              <a:rPr lang="en-US" altLang="en-US" sz="2800">
                <a:effectLst>
                  <a:outerShdw blurRad="38100" dist="38100" dir="2700000" algn="tl">
                    <a:srgbClr val="FFFFFF"/>
                  </a:outerShdw>
                </a:effectLst>
              </a:rPr>
              <a:t>		T</a:t>
            </a:r>
            <a:r>
              <a:rPr lang="en-US" altLang="en-US" sz="2800"/>
              <a:t>he </a:t>
            </a:r>
            <a:r>
              <a:rPr lang="en-US" altLang="en-US" sz="2800" b="1">
                <a:solidFill>
                  <a:srgbClr val="006600"/>
                </a:solidFill>
                <a:effectLst>
                  <a:outerShdw blurRad="38100" dist="38100" dir="2700000" algn="tl">
                    <a:srgbClr val="000000"/>
                  </a:outerShdw>
                </a:effectLst>
              </a:rPr>
              <a:t>gain or loss of alleles</a:t>
            </a:r>
            <a:r>
              <a:rPr lang="en-US" altLang="en-US" sz="2800"/>
              <a:t> from a 		population by the </a:t>
            </a:r>
            <a:r>
              <a:rPr lang="en-US" altLang="en-US" sz="2800" b="1">
                <a:solidFill>
                  <a:srgbClr val="333399"/>
                </a:solidFill>
                <a:effectLst>
                  <a:outerShdw blurRad="38100" dist="38100" dir="2700000" algn="tl">
                    <a:srgbClr val="000000"/>
                  </a:outerShdw>
                </a:effectLst>
              </a:rPr>
              <a:t>movement</a:t>
            </a:r>
            <a:r>
              <a:rPr lang="en-US" altLang="en-US" sz="2800"/>
              <a:t> of individuals 	or gametes.</a:t>
            </a:r>
          </a:p>
          <a:p>
            <a:pPr eaLnBrk="0" hangingPunct="0">
              <a:buFontTx/>
              <a:buNone/>
            </a:pPr>
            <a:endParaRPr lang="en-US" altLang="en-US" sz="2800"/>
          </a:p>
          <a:p>
            <a:pPr eaLnBrk="0" hangingPunct="0"/>
            <a:r>
              <a:rPr lang="en-US" altLang="en-US" sz="2800" b="1">
                <a:solidFill>
                  <a:srgbClr val="006600"/>
                </a:solidFill>
                <a:effectLst>
                  <a:outerShdw blurRad="38100" dist="38100" dir="2700000" algn="tl">
                    <a:srgbClr val="000000"/>
                  </a:outerShdw>
                </a:effectLst>
              </a:rPr>
              <a:t>Immigration or emigration</a:t>
            </a:r>
            <a:r>
              <a:rPr lang="en-US" altLang="en-US" sz="280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7106">
                                            <p:txEl>
                                              <p:pRg st="0" end="0"/>
                                            </p:txEl>
                                          </p:spTgt>
                                        </p:tgtEl>
                                        <p:attrNameLst>
                                          <p:attrName>style.visibility</p:attrName>
                                        </p:attrNameLst>
                                      </p:cBhvr>
                                      <p:to>
                                        <p:strVal val="visible"/>
                                      </p:to>
                                    </p:set>
                                    <p:animEffect transition="in" filter="wipe(left)">
                                      <p:cBhvr>
                                        <p:cTn id="7" dur="500"/>
                                        <p:tgtEl>
                                          <p:spTgt spid="471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7107">
                                            <p:txEl>
                                              <p:pRg st="0" end="0"/>
                                            </p:txEl>
                                          </p:spTgt>
                                        </p:tgtEl>
                                        <p:attrNameLst>
                                          <p:attrName>style.visibility</p:attrName>
                                        </p:attrNameLst>
                                      </p:cBhvr>
                                      <p:to>
                                        <p:strVal val="visible"/>
                                      </p:to>
                                    </p:set>
                                    <p:animEffect transition="in" filter="wipe(left)">
                                      <p:cBhvr>
                                        <p:cTn id="12" dur="500"/>
                                        <p:tgtEl>
                                          <p:spTgt spid="471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47107">
                                            <p:txEl>
                                              <p:pRg st="1" end="1"/>
                                            </p:txEl>
                                          </p:spTgt>
                                        </p:tgtEl>
                                        <p:attrNameLst>
                                          <p:attrName>style.visibility</p:attrName>
                                        </p:attrNameLst>
                                      </p:cBhvr>
                                      <p:to>
                                        <p:strVal val="visible"/>
                                      </p:to>
                                    </p:set>
                                    <p:animEffect transition="in" filter="wipe(left)">
                                      <p:cBhvr>
                                        <p:cTn id="17" dur="500"/>
                                        <p:tgtEl>
                                          <p:spTgt spid="4710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47107">
                                            <p:txEl>
                                              <p:pRg st="3" end="3"/>
                                            </p:txEl>
                                          </p:spTgt>
                                        </p:tgtEl>
                                        <p:attrNameLst>
                                          <p:attrName>style.visibility</p:attrName>
                                        </p:attrNameLst>
                                      </p:cBhvr>
                                      <p:to>
                                        <p:strVal val="visible"/>
                                      </p:to>
                                    </p:set>
                                    <p:animEffect transition="in" filter="wipe(left)">
                                      <p:cBhvr>
                                        <p:cTn id="22" dur="500"/>
                                        <p:tgtEl>
                                          <p:spTgt spid="471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build="p" autoUpdateAnimBg="0"/>
      <p:bldP spid="4710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92506B48-2B5F-0223-EC87-59F961D9F4AF}"/>
              </a:ext>
            </a:extLst>
          </p:cNvPr>
          <p:cNvSpPr>
            <a:spLocks noGrp="1" noChangeArrowheads="1"/>
          </p:cNvSpPr>
          <p:nvPr>
            <p:ph type="title"/>
          </p:nvPr>
        </p:nvSpPr>
        <p:spPr>
          <a:noFill/>
          <a:ln/>
        </p:spPr>
        <p:txBody>
          <a:bodyPr/>
          <a:lstStyle/>
          <a:p>
            <a:pPr eaLnBrk="0" hangingPunct="0"/>
            <a:r>
              <a:rPr lang="en-US" altLang="en-US" sz="3400" b="1">
                <a:solidFill>
                  <a:schemeClr val="accent2"/>
                </a:solidFill>
                <a:effectLst>
                  <a:outerShdw blurRad="38100" dist="38100" dir="2700000" algn="tl">
                    <a:srgbClr val="000000"/>
                  </a:outerShdw>
                </a:effectLst>
              </a:rPr>
              <a:t>Five Mechanisms of Microevolution</a:t>
            </a:r>
          </a:p>
        </p:txBody>
      </p:sp>
      <p:sp>
        <p:nvSpPr>
          <p:cNvPr id="49155" name="Rectangle 3">
            <a:extLst>
              <a:ext uri="{FF2B5EF4-FFF2-40B4-BE49-F238E27FC236}">
                <a16:creationId xmlns:a16="http://schemas.microsoft.com/office/drawing/2014/main" id="{6FF99B65-ED9F-87E4-7456-A65E1D3CDCC4}"/>
              </a:ext>
            </a:extLst>
          </p:cNvPr>
          <p:cNvSpPr>
            <a:spLocks noGrp="1" noChangeArrowheads="1"/>
          </p:cNvSpPr>
          <p:nvPr>
            <p:ph type="body" idx="1"/>
          </p:nvPr>
        </p:nvSpPr>
        <p:spPr>
          <a:noFill/>
          <a:ln/>
        </p:spPr>
        <p:txBody>
          <a:bodyPr/>
          <a:lstStyle/>
          <a:p>
            <a:pPr eaLnBrk="0" hangingPunct="0">
              <a:buFontTx/>
              <a:buNone/>
            </a:pPr>
            <a:r>
              <a:rPr lang="en-US" altLang="en-US" sz="2800" b="1">
                <a:solidFill>
                  <a:srgbClr val="333399"/>
                </a:solidFill>
                <a:effectLst>
                  <a:outerShdw blurRad="38100" dist="38100" dir="2700000" algn="tl">
                    <a:srgbClr val="000000"/>
                  </a:outerShdw>
                </a:effectLst>
              </a:rPr>
              <a:t>3.  Mutation:</a:t>
            </a:r>
          </a:p>
          <a:p>
            <a:pPr eaLnBrk="0" hangingPunct="0">
              <a:buFontTx/>
              <a:buNone/>
            </a:pPr>
            <a:r>
              <a:rPr lang="en-US" altLang="en-US" sz="2800" b="1">
                <a:solidFill>
                  <a:srgbClr val="333399"/>
                </a:solidFill>
                <a:effectLst>
                  <a:outerShdw blurRad="38100" dist="38100" dir="2700000" algn="tl">
                    <a:srgbClr val="000000"/>
                  </a:outerShdw>
                </a:effectLst>
              </a:rPr>
              <a:t>		Change in an organism’s DNA that		creates a new allele.</a:t>
            </a:r>
          </a:p>
          <a:p>
            <a:pPr eaLnBrk="0" hangingPunct="0">
              <a:lnSpc>
                <a:spcPct val="30000"/>
              </a:lnSpc>
              <a:buFontTx/>
              <a:buNone/>
            </a:pPr>
            <a:endParaRPr lang="en-US" altLang="en-US" sz="2800" b="1">
              <a:solidFill>
                <a:srgbClr val="333399"/>
              </a:solidFill>
              <a:effectLst>
                <a:outerShdw blurRad="38100" dist="38100" dir="2700000" algn="tl">
                  <a:srgbClr val="000000"/>
                </a:outerShdw>
              </a:effectLst>
            </a:endParaRPr>
          </a:p>
          <a:p>
            <a:pPr eaLnBrk="0" hangingPunct="0">
              <a:buFontTx/>
              <a:buNone/>
            </a:pPr>
            <a:r>
              <a:rPr lang="en-US" altLang="en-US" sz="2800" b="1">
                <a:solidFill>
                  <a:srgbClr val="006600"/>
                </a:solidFill>
                <a:effectLst>
                  <a:outerShdw blurRad="38100" dist="38100" dir="2700000" algn="tl">
                    <a:srgbClr val="000000"/>
                  </a:outerShdw>
                </a:effectLst>
              </a:rPr>
              <a:t>4.  Non-random mating:</a:t>
            </a:r>
          </a:p>
          <a:p>
            <a:pPr eaLnBrk="0" hangingPunct="0">
              <a:buFontTx/>
              <a:buNone/>
            </a:pPr>
            <a:r>
              <a:rPr lang="en-US" altLang="en-US" sz="2800" b="1">
                <a:solidFill>
                  <a:srgbClr val="006600"/>
                </a:solidFill>
                <a:effectLst>
                  <a:outerShdw blurRad="38100" dist="38100" dir="2700000" algn="tl">
                    <a:srgbClr val="000000"/>
                  </a:outerShdw>
                </a:effectLst>
              </a:rPr>
              <a:t>		The selection of mates other than		by chance.</a:t>
            </a:r>
          </a:p>
          <a:p>
            <a:pPr eaLnBrk="0" hangingPunct="0">
              <a:lnSpc>
                <a:spcPct val="30000"/>
              </a:lnSpc>
              <a:buFontTx/>
              <a:buNone/>
            </a:pPr>
            <a:endParaRPr lang="en-US" altLang="en-US" sz="2800" b="1">
              <a:solidFill>
                <a:srgbClr val="006600"/>
              </a:solidFill>
              <a:effectLst>
                <a:outerShdw blurRad="38100" dist="38100" dir="2700000" algn="tl">
                  <a:srgbClr val="000000"/>
                </a:outerShdw>
              </a:effectLst>
            </a:endParaRPr>
          </a:p>
          <a:p>
            <a:pPr eaLnBrk="0" hangingPunct="0">
              <a:buFontTx/>
              <a:buNone/>
            </a:pPr>
            <a:r>
              <a:rPr lang="en-US" altLang="en-US" sz="2800" b="1">
                <a:solidFill>
                  <a:srgbClr val="660066"/>
                </a:solidFill>
                <a:effectLst>
                  <a:outerShdw blurRad="38100" dist="38100" dir="2700000" algn="tl">
                    <a:srgbClr val="000000"/>
                  </a:outerShdw>
                </a:effectLst>
              </a:rPr>
              <a:t>5.  Natural selection:</a:t>
            </a:r>
          </a:p>
          <a:p>
            <a:pPr eaLnBrk="0" hangingPunct="0">
              <a:buFontTx/>
              <a:buNone/>
            </a:pPr>
            <a:r>
              <a:rPr lang="en-US" altLang="en-US" sz="2800" b="1">
                <a:solidFill>
                  <a:srgbClr val="660066"/>
                </a:solidFill>
                <a:effectLst>
                  <a:outerShdw blurRad="38100" dist="38100" dir="2700000" algn="tl">
                    <a:srgbClr val="000000"/>
                  </a:outerShdw>
                </a:effectLst>
              </a:rPr>
              <a:t>		Differential reproduction.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9154">
                                            <p:txEl>
                                              <p:pRg st="0" end="0"/>
                                            </p:txEl>
                                          </p:spTgt>
                                        </p:tgtEl>
                                        <p:attrNameLst>
                                          <p:attrName>style.visibility</p:attrName>
                                        </p:attrNameLst>
                                      </p:cBhvr>
                                      <p:to>
                                        <p:strVal val="visible"/>
                                      </p:to>
                                    </p:set>
                                    <p:animEffect transition="in" filter="wipe(left)">
                                      <p:cBhvr>
                                        <p:cTn id="7" dur="500"/>
                                        <p:tgtEl>
                                          <p:spTgt spid="4915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9155">
                                            <p:txEl>
                                              <p:pRg st="0" end="0"/>
                                            </p:txEl>
                                          </p:spTgt>
                                        </p:tgtEl>
                                        <p:attrNameLst>
                                          <p:attrName>style.visibility</p:attrName>
                                        </p:attrNameLst>
                                      </p:cBhvr>
                                      <p:to>
                                        <p:strVal val="visible"/>
                                      </p:to>
                                    </p:set>
                                    <p:animEffect transition="in" filter="wipe(left)">
                                      <p:cBhvr>
                                        <p:cTn id="12" dur="500"/>
                                        <p:tgtEl>
                                          <p:spTgt spid="491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49155">
                                            <p:txEl>
                                              <p:pRg st="1" end="1"/>
                                            </p:txEl>
                                          </p:spTgt>
                                        </p:tgtEl>
                                        <p:attrNameLst>
                                          <p:attrName>style.visibility</p:attrName>
                                        </p:attrNameLst>
                                      </p:cBhvr>
                                      <p:to>
                                        <p:strVal val="visible"/>
                                      </p:to>
                                    </p:set>
                                    <p:animEffect transition="in" filter="wipe(left)">
                                      <p:cBhvr>
                                        <p:cTn id="17" dur="500"/>
                                        <p:tgtEl>
                                          <p:spTgt spid="491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49155">
                                            <p:txEl>
                                              <p:pRg st="3" end="3"/>
                                            </p:txEl>
                                          </p:spTgt>
                                        </p:tgtEl>
                                        <p:attrNameLst>
                                          <p:attrName>style.visibility</p:attrName>
                                        </p:attrNameLst>
                                      </p:cBhvr>
                                      <p:to>
                                        <p:strVal val="visible"/>
                                      </p:to>
                                    </p:set>
                                    <p:animEffect transition="in" filter="wipe(left)">
                                      <p:cBhvr>
                                        <p:cTn id="22" dur="500"/>
                                        <p:tgtEl>
                                          <p:spTgt spid="491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49155">
                                            <p:txEl>
                                              <p:pRg st="4" end="4"/>
                                            </p:txEl>
                                          </p:spTgt>
                                        </p:tgtEl>
                                        <p:attrNameLst>
                                          <p:attrName>style.visibility</p:attrName>
                                        </p:attrNameLst>
                                      </p:cBhvr>
                                      <p:to>
                                        <p:strVal val="visible"/>
                                      </p:to>
                                    </p:set>
                                    <p:animEffect transition="in" filter="wipe(left)">
                                      <p:cBhvr>
                                        <p:cTn id="27" dur="500"/>
                                        <p:tgtEl>
                                          <p:spTgt spid="491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49155">
                                            <p:txEl>
                                              <p:pRg st="6" end="6"/>
                                            </p:txEl>
                                          </p:spTgt>
                                        </p:tgtEl>
                                        <p:attrNameLst>
                                          <p:attrName>style.visibility</p:attrName>
                                        </p:attrNameLst>
                                      </p:cBhvr>
                                      <p:to>
                                        <p:strVal val="visible"/>
                                      </p:to>
                                    </p:set>
                                    <p:animEffect transition="in" filter="wipe(left)">
                                      <p:cBhvr>
                                        <p:cTn id="32" dur="500"/>
                                        <p:tgtEl>
                                          <p:spTgt spid="49155">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49155">
                                            <p:txEl>
                                              <p:pRg st="7" end="7"/>
                                            </p:txEl>
                                          </p:spTgt>
                                        </p:tgtEl>
                                        <p:attrNameLst>
                                          <p:attrName>style.visibility</p:attrName>
                                        </p:attrNameLst>
                                      </p:cBhvr>
                                      <p:to>
                                        <p:strVal val="visible"/>
                                      </p:to>
                                    </p:set>
                                    <p:animEffect transition="in" filter="wipe(left)">
                                      <p:cBhvr>
                                        <p:cTn id="37" dur="500"/>
                                        <p:tgtEl>
                                          <p:spTgt spid="4915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build="p" autoUpdateAnimBg="0"/>
      <p:bldP spid="49155"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B254D6F0-8691-7490-785E-8ABC166A549A}"/>
              </a:ext>
            </a:extLst>
          </p:cNvPr>
          <p:cNvSpPr>
            <a:spLocks noGrp="1" noChangeArrowheads="1"/>
          </p:cNvSpPr>
          <p:nvPr>
            <p:ph type="title"/>
          </p:nvPr>
        </p:nvSpPr>
        <p:spPr>
          <a:noFill/>
          <a:ln/>
        </p:spPr>
        <p:txBody>
          <a:bodyPr/>
          <a:lstStyle/>
          <a:p>
            <a:pPr eaLnBrk="0" hangingPunct="0"/>
            <a:r>
              <a:rPr lang="en-US" altLang="en-US" b="1">
                <a:solidFill>
                  <a:srgbClr val="9900CC"/>
                </a:solidFill>
                <a:effectLst>
                  <a:outerShdw blurRad="38100" dist="38100" dir="2700000" algn="tl">
                    <a:srgbClr val="000000"/>
                  </a:outerShdw>
                </a:effectLst>
              </a:rPr>
              <a:t>Modes of Action</a:t>
            </a:r>
          </a:p>
        </p:txBody>
      </p:sp>
      <p:sp>
        <p:nvSpPr>
          <p:cNvPr id="51203" name="Rectangle 3">
            <a:extLst>
              <a:ext uri="{FF2B5EF4-FFF2-40B4-BE49-F238E27FC236}">
                <a16:creationId xmlns:a16="http://schemas.microsoft.com/office/drawing/2014/main" id="{B8813FC1-0917-4725-04A1-CC17966111D3}"/>
              </a:ext>
            </a:extLst>
          </p:cNvPr>
          <p:cNvSpPr>
            <a:spLocks noGrp="1" noChangeArrowheads="1"/>
          </p:cNvSpPr>
          <p:nvPr>
            <p:ph type="body" idx="1"/>
          </p:nvPr>
        </p:nvSpPr>
        <p:spPr>
          <a:noFill/>
          <a:ln/>
        </p:spPr>
        <p:txBody>
          <a:bodyPr/>
          <a:lstStyle/>
          <a:p>
            <a:pPr eaLnBrk="0" hangingPunct="0"/>
            <a:r>
              <a:rPr lang="en-US" altLang="en-US" sz="2400" b="1">
                <a:solidFill>
                  <a:srgbClr val="9900CC"/>
                </a:solidFill>
                <a:effectLst>
                  <a:outerShdw blurRad="38100" dist="38100" dir="2700000" algn="tl">
                    <a:srgbClr val="000000"/>
                  </a:outerShdw>
                </a:effectLst>
              </a:rPr>
              <a:t>Natural selection</a:t>
            </a:r>
            <a:r>
              <a:rPr lang="en-US" altLang="en-US" sz="2400"/>
              <a:t> has </a:t>
            </a:r>
            <a:r>
              <a:rPr lang="en-US" altLang="en-US" sz="2400" b="1">
                <a:solidFill>
                  <a:srgbClr val="CC0000"/>
                </a:solidFill>
                <a:effectLst>
                  <a:outerShdw blurRad="38100" dist="38100" dir="2700000" algn="tl">
                    <a:srgbClr val="000000"/>
                  </a:outerShdw>
                </a:effectLst>
              </a:rPr>
              <a:t>three modes</a:t>
            </a:r>
            <a:r>
              <a:rPr lang="en-US" altLang="en-US" sz="2400"/>
              <a:t> of action:</a:t>
            </a:r>
          </a:p>
          <a:p>
            <a:pPr eaLnBrk="0" hangingPunct="0">
              <a:buFontTx/>
              <a:buNone/>
            </a:pPr>
            <a:r>
              <a:rPr lang="en-US" altLang="en-US" sz="2400" b="1">
                <a:solidFill>
                  <a:srgbClr val="006600"/>
                </a:solidFill>
                <a:effectLst>
                  <a:outerShdw blurRad="38100" dist="38100" dir="2700000" algn="tl">
                    <a:srgbClr val="000000"/>
                  </a:outerShdw>
                </a:effectLst>
              </a:rPr>
              <a:t>	1.	Stabilizing selection</a:t>
            </a:r>
          </a:p>
          <a:p>
            <a:pPr eaLnBrk="0" hangingPunct="0">
              <a:buFontTx/>
              <a:buNone/>
            </a:pPr>
            <a:r>
              <a:rPr lang="en-US" altLang="en-US" sz="2400" b="1">
                <a:solidFill>
                  <a:srgbClr val="660066"/>
                </a:solidFill>
                <a:effectLst>
                  <a:outerShdw blurRad="38100" dist="38100" dir="2700000" algn="tl">
                    <a:srgbClr val="000000"/>
                  </a:outerShdw>
                </a:effectLst>
              </a:rPr>
              <a:t>	2.	Directional selection</a:t>
            </a:r>
            <a:endParaRPr lang="en-US" altLang="en-US" sz="2400" b="1">
              <a:effectLst>
                <a:outerShdw blurRad="38100" dist="38100" dir="2700000" algn="tl">
                  <a:srgbClr val="FFFFFF"/>
                </a:outerShdw>
              </a:effectLst>
            </a:endParaRPr>
          </a:p>
          <a:p>
            <a:pPr eaLnBrk="0" hangingPunct="0">
              <a:buFontTx/>
              <a:buNone/>
            </a:pPr>
            <a:r>
              <a:rPr lang="en-US" altLang="en-US" sz="2400" b="1">
                <a:solidFill>
                  <a:srgbClr val="333399"/>
                </a:solidFill>
                <a:effectLst>
                  <a:outerShdw blurRad="38100" dist="38100" dir="2700000" algn="tl">
                    <a:srgbClr val="000000"/>
                  </a:outerShdw>
                </a:effectLst>
              </a:rPr>
              <a:t>	3.	Diversifying selection</a:t>
            </a:r>
          </a:p>
        </p:txBody>
      </p:sp>
      <p:grpSp>
        <p:nvGrpSpPr>
          <p:cNvPr id="51204" name="Group 4">
            <a:extLst>
              <a:ext uri="{FF2B5EF4-FFF2-40B4-BE49-F238E27FC236}">
                <a16:creationId xmlns:a16="http://schemas.microsoft.com/office/drawing/2014/main" id="{01DEEC1A-CD27-4EBA-2060-CCAE4BEB58F8}"/>
              </a:ext>
            </a:extLst>
          </p:cNvPr>
          <p:cNvGrpSpPr>
            <a:grpSpLocks/>
          </p:cNvGrpSpPr>
          <p:nvPr/>
        </p:nvGrpSpPr>
        <p:grpSpPr bwMode="auto">
          <a:xfrm>
            <a:off x="3429000" y="3657600"/>
            <a:ext cx="5448300" cy="2990850"/>
            <a:chOff x="480" y="2165"/>
            <a:chExt cx="3432" cy="1884"/>
          </a:xfrm>
        </p:grpSpPr>
        <p:sp>
          <p:nvSpPr>
            <p:cNvPr id="51205" name="Line 5">
              <a:extLst>
                <a:ext uri="{FF2B5EF4-FFF2-40B4-BE49-F238E27FC236}">
                  <a16:creationId xmlns:a16="http://schemas.microsoft.com/office/drawing/2014/main" id="{02EB2CF8-7043-5033-5079-E3D63B144ABC}"/>
                </a:ext>
              </a:extLst>
            </p:cNvPr>
            <p:cNvSpPr>
              <a:spLocks noChangeShapeType="1"/>
            </p:cNvSpPr>
            <p:nvPr/>
          </p:nvSpPr>
          <p:spPr bwMode="auto">
            <a:xfrm>
              <a:off x="1488" y="2165"/>
              <a:ext cx="1" cy="1462"/>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206" name="Line 6">
              <a:extLst>
                <a:ext uri="{FF2B5EF4-FFF2-40B4-BE49-F238E27FC236}">
                  <a16:creationId xmlns:a16="http://schemas.microsoft.com/office/drawing/2014/main" id="{AB1ACF40-B056-B9C2-B11E-97A2D119BA63}"/>
                </a:ext>
              </a:extLst>
            </p:cNvPr>
            <p:cNvSpPr>
              <a:spLocks noChangeShapeType="1"/>
            </p:cNvSpPr>
            <p:nvPr/>
          </p:nvSpPr>
          <p:spPr bwMode="auto">
            <a:xfrm>
              <a:off x="1493" y="3600"/>
              <a:ext cx="2419" cy="1"/>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207" name="Rectangle 7">
              <a:extLst>
                <a:ext uri="{FF2B5EF4-FFF2-40B4-BE49-F238E27FC236}">
                  <a16:creationId xmlns:a16="http://schemas.microsoft.com/office/drawing/2014/main" id="{6D10F85E-B015-0848-50DF-1362A78FDCB3}"/>
                </a:ext>
              </a:extLst>
            </p:cNvPr>
            <p:cNvSpPr>
              <a:spLocks noChangeArrowheads="1"/>
            </p:cNvSpPr>
            <p:nvPr/>
          </p:nvSpPr>
          <p:spPr bwMode="auto">
            <a:xfrm>
              <a:off x="480" y="2525"/>
              <a:ext cx="951"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000" b="1"/>
                <a:t>   Number</a:t>
              </a:r>
            </a:p>
            <a:p>
              <a:pPr eaLnBrk="0" hangingPunct="0"/>
              <a:r>
                <a:rPr lang="en-US" altLang="en-US" sz="2000" b="1"/>
                <a:t>       of</a:t>
              </a:r>
            </a:p>
            <a:p>
              <a:pPr eaLnBrk="0" hangingPunct="0"/>
              <a:r>
                <a:rPr lang="en-US" altLang="en-US" sz="2000" b="1"/>
                <a:t>Individuals</a:t>
              </a:r>
            </a:p>
          </p:txBody>
        </p:sp>
        <p:sp>
          <p:nvSpPr>
            <p:cNvPr id="51208" name="Rectangle 8">
              <a:extLst>
                <a:ext uri="{FF2B5EF4-FFF2-40B4-BE49-F238E27FC236}">
                  <a16:creationId xmlns:a16="http://schemas.microsoft.com/office/drawing/2014/main" id="{2F007D73-BF9F-9951-8C88-836BEF0CD421}"/>
                </a:ext>
              </a:extLst>
            </p:cNvPr>
            <p:cNvSpPr>
              <a:spLocks noChangeArrowheads="1"/>
            </p:cNvSpPr>
            <p:nvPr/>
          </p:nvSpPr>
          <p:spPr bwMode="auto">
            <a:xfrm>
              <a:off x="1910" y="3799"/>
              <a:ext cx="151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000" b="1"/>
                <a:t>Size of individuals</a:t>
              </a:r>
            </a:p>
          </p:txBody>
        </p:sp>
        <p:sp>
          <p:nvSpPr>
            <p:cNvPr id="51209" name="Rectangle 9">
              <a:extLst>
                <a:ext uri="{FF2B5EF4-FFF2-40B4-BE49-F238E27FC236}">
                  <a16:creationId xmlns:a16="http://schemas.microsoft.com/office/drawing/2014/main" id="{78632FB2-5588-DC41-FDC1-50B9111F083F}"/>
                </a:ext>
              </a:extLst>
            </p:cNvPr>
            <p:cNvSpPr>
              <a:spLocks noChangeArrowheads="1"/>
            </p:cNvSpPr>
            <p:nvPr/>
          </p:nvSpPr>
          <p:spPr bwMode="auto">
            <a:xfrm>
              <a:off x="1526" y="3623"/>
              <a:ext cx="22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1800" b="1"/>
                <a:t>Small                                   Large</a:t>
              </a:r>
            </a:p>
          </p:txBody>
        </p:sp>
      </p:grpSp>
      <p:sp>
        <p:nvSpPr>
          <p:cNvPr id="51213" name="Freeform 13">
            <a:extLst>
              <a:ext uri="{FF2B5EF4-FFF2-40B4-BE49-F238E27FC236}">
                <a16:creationId xmlns:a16="http://schemas.microsoft.com/office/drawing/2014/main" id="{604BAECE-397D-9DAA-18FA-BFF1E56ECF63}"/>
              </a:ext>
            </a:extLst>
          </p:cNvPr>
          <p:cNvSpPr>
            <a:spLocks/>
          </p:cNvSpPr>
          <p:nvPr/>
        </p:nvSpPr>
        <p:spPr bwMode="auto">
          <a:xfrm>
            <a:off x="5029200" y="3657600"/>
            <a:ext cx="3581400" cy="2286000"/>
          </a:xfrm>
          <a:custGeom>
            <a:avLst/>
            <a:gdLst>
              <a:gd name="T0" fmla="*/ 0 w 1776"/>
              <a:gd name="T1" fmla="*/ 1440 h 1440"/>
              <a:gd name="T2" fmla="*/ 912 w 1776"/>
              <a:gd name="T3" fmla="*/ 0 h 1440"/>
              <a:gd name="T4" fmla="*/ 1776 w 1776"/>
              <a:gd name="T5" fmla="*/ 1440 h 1440"/>
            </a:gdLst>
            <a:ahLst/>
            <a:cxnLst>
              <a:cxn ang="0">
                <a:pos x="T0" y="T1"/>
              </a:cxn>
              <a:cxn ang="0">
                <a:pos x="T2" y="T3"/>
              </a:cxn>
              <a:cxn ang="0">
                <a:pos x="T4" y="T5"/>
              </a:cxn>
            </a:cxnLst>
            <a:rect l="0" t="0" r="r" b="b"/>
            <a:pathLst>
              <a:path w="1776" h="1440">
                <a:moveTo>
                  <a:pt x="0" y="1440"/>
                </a:moveTo>
                <a:cubicBezTo>
                  <a:pt x="308" y="720"/>
                  <a:pt x="616" y="0"/>
                  <a:pt x="912" y="0"/>
                </a:cubicBezTo>
                <a:cubicBezTo>
                  <a:pt x="1208" y="0"/>
                  <a:pt x="1632" y="1200"/>
                  <a:pt x="1776" y="1440"/>
                </a:cubicBezTo>
              </a:path>
            </a:pathLst>
          </a:custGeom>
          <a:noFill/>
          <a:ln w="38100" cap="flat" cmpd="sng">
            <a:solidFill>
              <a:srgbClr val="CC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1202">
                                            <p:txEl>
                                              <p:pRg st="0" end="0"/>
                                            </p:txEl>
                                          </p:spTgt>
                                        </p:tgtEl>
                                        <p:attrNameLst>
                                          <p:attrName>style.visibility</p:attrName>
                                        </p:attrNameLst>
                                      </p:cBhvr>
                                      <p:to>
                                        <p:strVal val="visible"/>
                                      </p:to>
                                    </p:set>
                                    <p:animEffect transition="in" filter="wipe(left)">
                                      <p:cBhvr>
                                        <p:cTn id="7" dur="500"/>
                                        <p:tgtEl>
                                          <p:spTgt spid="5120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1203">
                                            <p:txEl>
                                              <p:pRg st="0" end="0"/>
                                            </p:txEl>
                                          </p:spTgt>
                                        </p:tgtEl>
                                        <p:attrNameLst>
                                          <p:attrName>style.visibility</p:attrName>
                                        </p:attrNameLst>
                                      </p:cBhvr>
                                      <p:to>
                                        <p:strVal val="visible"/>
                                      </p:to>
                                    </p:set>
                                    <p:animEffect transition="in" filter="wipe(left)">
                                      <p:cBhvr>
                                        <p:cTn id="12" dur="500"/>
                                        <p:tgtEl>
                                          <p:spTgt spid="512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1203">
                                            <p:txEl>
                                              <p:pRg st="1" end="1"/>
                                            </p:txEl>
                                          </p:spTgt>
                                        </p:tgtEl>
                                        <p:attrNameLst>
                                          <p:attrName>style.visibility</p:attrName>
                                        </p:attrNameLst>
                                      </p:cBhvr>
                                      <p:to>
                                        <p:strVal val="visible"/>
                                      </p:to>
                                    </p:set>
                                    <p:animEffect transition="in" filter="wipe(left)">
                                      <p:cBhvr>
                                        <p:cTn id="17" dur="500"/>
                                        <p:tgtEl>
                                          <p:spTgt spid="512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1203">
                                            <p:txEl>
                                              <p:pRg st="2" end="2"/>
                                            </p:txEl>
                                          </p:spTgt>
                                        </p:tgtEl>
                                        <p:attrNameLst>
                                          <p:attrName>style.visibility</p:attrName>
                                        </p:attrNameLst>
                                      </p:cBhvr>
                                      <p:to>
                                        <p:strVal val="visible"/>
                                      </p:to>
                                    </p:set>
                                    <p:animEffect transition="in" filter="wipe(left)">
                                      <p:cBhvr>
                                        <p:cTn id="22" dur="500"/>
                                        <p:tgtEl>
                                          <p:spTgt spid="5120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51203">
                                            <p:txEl>
                                              <p:pRg st="3" end="3"/>
                                            </p:txEl>
                                          </p:spTgt>
                                        </p:tgtEl>
                                        <p:attrNameLst>
                                          <p:attrName>style.visibility</p:attrName>
                                        </p:attrNameLst>
                                      </p:cBhvr>
                                      <p:to>
                                        <p:strVal val="visible"/>
                                      </p:to>
                                    </p:set>
                                    <p:animEffect transition="in" filter="wipe(left)">
                                      <p:cBhvr>
                                        <p:cTn id="27" dur="500"/>
                                        <p:tgtEl>
                                          <p:spTgt spid="5120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51204"/>
                                        </p:tgtEl>
                                        <p:attrNameLst>
                                          <p:attrName>style.visibility</p:attrName>
                                        </p:attrNameLst>
                                      </p:cBhvr>
                                      <p:to>
                                        <p:strVal val="visible"/>
                                      </p:to>
                                    </p:set>
                                    <p:animEffect transition="in" filter="wipe(left)">
                                      <p:cBhvr>
                                        <p:cTn id="32" dur="500"/>
                                        <p:tgtEl>
                                          <p:spTgt spid="5120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51213"/>
                                        </p:tgtEl>
                                        <p:attrNameLst>
                                          <p:attrName>style.visibility</p:attrName>
                                        </p:attrNameLst>
                                      </p:cBhvr>
                                      <p:to>
                                        <p:strVal val="visible"/>
                                      </p:to>
                                    </p:set>
                                    <p:animEffect transition="in" filter="wipe(left)">
                                      <p:cBhvr>
                                        <p:cTn id="37"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build="p" autoUpdateAnimBg="0"/>
      <p:bldP spid="5120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1026">
            <a:extLst>
              <a:ext uri="{FF2B5EF4-FFF2-40B4-BE49-F238E27FC236}">
                <a16:creationId xmlns:a16="http://schemas.microsoft.com/office/drawing/2014/main" id="{FB1596A3-48CE-0867-C0B4-96BA7794B189}"/>
              </a:ext>
            </a:extLst>
          </p:cNvPr>
          <p:cNvSpPr>
            <a:spLocks noGrp="1" noChangeArrowheads="1"/>
          </p:cNvSpPr>
          <p:nvPr>
            <p:ph type="title"/>
          </p:nvPr>
        </p:nvSpPr>
        <p:spPr/>
        <p:txBody>
          <a:bodyPr/>
          <a:lstStyle/>
          <a:p>
            <a:r>
              <a:rPr lang="en-US" altLang="en-US" b="1">
                <a:solidFill>
                  <a:srgbClr val="333399"/>
                </a:solidFill>
                <a:effectLst>
                  <a:outerShdw blurRad="38100" dist="38100" dir="2700000" algn="tl">
                    <a:srgbClr val="000000"/>
                  </a:outerShdw>
                </a:effectLst>
              </a:rPr>
              <a:t>Old Theories of Evolution</a:t>
            </a:r>
            <a:endParaRPr lang="en-US" altLang="en-US"/>
          </a:p>
        </p:txBody>
      </p:sp>
      <p:sp>
        <p:nvSpPr>
          <p:cNvPr id="83971" name="Rectangle 1027">
            <a:extLst>
              <a:ext uri="{FF2B5EF4-FFF2-40B4-BE49-F238E27FC236}">
                <a16:creationId xmlns:a16="http://schemas.microsoft.com/office/drawing/2014/main" id="{7B7E5EE7-E1FE-1B2D-7EB3-A3A24970CE43}"/>
              </a:ext>
            </a:extLst>
          </p:cNvPr>
          <p:cNvSpPr>
            <a:spLocks noGrp="1" noChangeArrowheads="1"/>
          </p:cNvSpPr>
          <p:nvPr>
            <p:ph type="body" idx="1"/>
          </p:nvPr>
        </p:nvSpPr>
        <p:spPr>
          <a:xfrm>
            <a:off x="228600" y="1981200"/>
            <a:ext cx="8382000" cy="4114800"/>
          </a:xfrm>
        </p:spPr>
        <p:txBody>
          <a:bodyPr/>
          <a:lstStyle/>
          <a:p>
            <a:r>
              <a:rPr lang="en-US" altLang="en-US" sz="2800" b="1">
                <a:solidFill>
                  <a:srgbClr val="333399"/>
                </a:solidFill>
                <a:effectLst>
                  <a:outerShdw blurRad="38100" dist="38100" dir="2700000" algn="tl">
                    <a:srgbClr val="000000"/>
                  </a:outerShdw>
                </a:effectLst>
              </a:rPr>
              <a:t>Jean Baptiste Lamarck</a:t>
            </a:r>
            <a:r>
              <a:rPr lang="en-US" altLang="en-US" sz="2800" b="1"/>
              <a:t> </a:t>
            </a:r>
            <a:r>
              <a:rPr lang="en-US" altLang="en-US" sz="2800"/>
              <a:t>(early 1800’s) proposed:</a:t>
            </a:r>
          </a:p>
          <a:p>
            <a:pPr>
              <a:buFontTx/>
              <a:buNone/>
            </a:pPr>
            <a:r>
              <a:rPr lang="en-US" altLang="en-US" sz="2800" b="1"/>
              <a:t>	</a:t>
            </a:r>
            <a:r>
              <a:rPr lang="en-US" altLang="en-US" sz="2800" b="1">
                <a:solidFill>
                  <a:srgbClr val="333399"/>
                </a:solidFill>
                <a:effectLst>
                  <a:outerShdw blurRad="38100" dist="38100" dir="2700000" algn="tl">
                    <a:srgbClr val="000000"/>
                  </a:outerShdw>
                </a:effectLst>
              </a:rPr>
              <a:t>“The inheritance of acquired characteristics”</a:t>
            </a:r>
            <a:endParaRPr lang="en-US" altLang="en-US" sz="2800" b="1"/>
          </a:p>
          <a:p>
            <a:pPr>
              <a:buFontTx/>
              <a:buNone/>
            </a:pPr>
            <a:endParaRPr lang="en-US" altLang="en-US" sz="2800" b="1"/>
          </a:p>
          <a:p>
            <a:r>
              <a:rPr lang="en-US" altLang="en-US" sz="2800"/>
              <a:t>He proposed that by using or not using its body parts, an individual tends to</a:t>
            </a:r>
            <a:r>
              <a:rPr lang="en-US" altLang="en-US" sz="2800" b="1"/>
              <a:t> </a:t>
            </a:r>
            <a:r>
              <a:rPr lang="en-US" altLang="en-US" sz="2800" b="1">
                <a:solidFill>
                  <a:srgbClr val="333399"/>
                </a:solidFill>
                <a:effectLst>
                  <a:outerShdw blurRad="38100" dist="38100" dir="2700000" algn="tl">
                    <a:srgbClr val="000000"/>
                  </a:outerShdw>
                </a:effectLst>
              </a:rPr>
              <a:t>develop</a:t>
            </a:r>
            <a:r>
              <a:rPr lang="en-US" altLang="en-US" sz="2800" b="1"/>
              <a:t> </a:t>
            </a:r>
            <a:r>
              <a:rPr lang="en-US" altLang="en-US" sz="2800"/>
              <a:t>certain</a:t>
            </a:r>
            <a:r>
              <a:rPr lang="en-US" altLang="en-US" sz="2800" b="1"/>
              <a:t> </a:t>
            </a:r>
            <a:r>
              <a:rPr lang="en-US" altLang="en-US" sz="2800" b="1">
                <a:solidFill>
                  <a:srgbClr val="333399"/>
                </a:solidFill>
                <a:effectLst>
                  <a:outerShdw blurRad="38100" dist="38100" dir="2700000" algn="tl">
                    <a:srgbClr val="000000"/>
                  </a:outerShdw>
                </a:effectLst>
              </a:rPr>
              <a:t>characteristics</a:t>
            </a:r>
            <a:r>
              <a:rPr lang="en-US" altLang="en-US" sz="2800"/>
              <a:t>, which it</a:t>
            </a:r>
            <a:r>
              <a:rPr lang="en-US" altLang="en-US" sz="2800" b="1"/>
              <a:t> </a:t>
            </a:r>
            <a:r>
              <a:rPr lang="en-US" altLang="en-US" sz="2800" b="1">
                <a:solidFill>
                  <a:srgbClr val="333399"/>
                </a:solidFill>
                <a:effectLst>
                  <a:outerShdw blurRad="38100" dist="38100" dir="2700000" algn="tl">
                    <a:srgbClr val="000000"/>
                  </a:outerShdw>
                </a:effectLst>
              </a:rPr>
              <a:t>passes</a:t>
            </a:r>
            <a:r>
              <a:rPr lang="en-US" altLang="en-US" sz="2800" b="1"/>
              <a:t> </a:t>
            </a:r>
            <a:r>
              <a:rPr lang="en-US" altLang="en-US" sz="2800"/>
              <a:t>on to its</a:t>
            </a:r>
            <a:r>
              <a:rPr lang="en-US" altLang="en-US" sz="2800" b="1"/>
              <a:t> </a:t>
            </a:r>
            <a:r>
              <a:rPr lang="en-US" altLang="en-US" sz="2800" b="1">
                <a:solidFill>
                  <a:srgbClr val="333399"/>
                </a:solidFill>
                <a:effectLst>
                  <a:outerShdw blurRad="38100" dist="38100" dir="2700000" algn="tl">
                    <a:srgbClr val="000000"/>
                  </a:outerShdw>
                </a:effectLst>
              </a:rPr>
              <a:t>offspring</a:t>
            </a:r>
            <a:r>
              <a:rPr lang="en-US" altLang="en-US" sz="2800" b="1"/>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3970">
                                            <p:txEl>
                                              <p:pRg st="0" end="0"/>
                                            </p:txEl>
                                          </p:spTgt>
                                        </p:tgtEl>
                                        <p:attrNameLst>
                                          <p:attrName>style.visibility</p:attrName>
                                        </p:attrNameLst>
                                      </p:cBhvr>
                                      <p:to>
                                        <p:strVal val="visible"/>
                                      </p:to>
                                    </p:set>
                                    <p:animEffect transition="in" filter="wipe(left)">
                                      <p:cBhvr>
                                        <p:cTn id="7" dur="500"/>
                                        <p:tgtEl>
                                          <p:spTgt spid="839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3971">
                                            <p:txEl>
                                              <p:pRg st="0" end="0"/>
                                            </p:txEl>
                                          </p:spTgt>
                                        </p:tgtEl>
                                        <p:attrNameLst>
                                          <p:attrName>style.visibility</p:attrName>
                                        </p:attrNameLst>
                                      </p:cBhvr>
                                      <p:to>
                                        <p:strVal val="visible"/>
                                      </p:to>
                                    </p:set>
                                    <p:animEffect transition="in" filter="wipe(left)">
                                      <p:cBhvr>
                                        <p:cTn id="12" dur="500"/>
                                        <p:tgtEl>
                                          <p:spTgt spid="839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animEffect transition="in" filter="wipe(left)">
                                      <p:cBhvr>
                                        <p:cTn id="17" dur="500"/>
                                        <p:tgtEl>
                                          <p:spTgt spid="8397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83971">
                                            <p:txEl>
                                              <p:pRg st="3" end="3"/>
                                            </p:txEl>
                                          </p:spTgt>
                                        </p:tgtEl>
                                        <p:attrNameLst>
                                          <p:attrName>style.visibility</p:attrName>
                                        </p:attrNameLst>
                                      </p:cBhvr>
                                      <p:to>
                                        <p:strVal val="visible"/>
                                      </p:to>
                                    </p:set>
                                    <p:animEffect transition="in" filter="wipe(left)">
                                      <p:cBhvr>
                                        <p:cTn id="22" dur="500"/>
                                        <p:tgtEl>
                                          <p:spTgt spid="839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build="p" autoUpdateAnimBg="0"/>
      <p:bldP spid="83971"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0631774F-99D9-29C6-FCB9-5A9AE2E7A4DC}"/>
              </a:ext>
            </a:extLst>
          </p:cNvPr>
          <p:cNvSpPr>
            <a:spLocks noGrp="1" noChangeArrowheads="1"/>
          </p:cNvSpPr>
          <p:nvPr>
            <p:ph type="title"/>
          </p:nvPr>
        </p:nvSpPr>
        <p:spPr>
          <a:noFill/>
          <a:ln/>
        </p:spPr>
        <p:txBody>
          <a:bodyPr/>
          <a:lstStyle/>
          <a:p>
            <a:pPr eaLnBrk="0" hangingPunct="0"/>
            <a:r>
              <a:rPr lang="en-US" altLang="en-US" b="1">
                <a:solidFill>
                  <a:srgbClr val="006600"/>
                </a:solidFill>
                <a:effectLst>
                  <a:outerShdw blurRad="38100" dist="38100" dir="2700000" algn="tl">
                    <a:srgbClr val="000000"/>
                  </a:outerShdw>
                </a:effectLst>
              </a:rPr>
              <a:t>1.	Stabilizing Selection</a:t>
            </a:r>
          </a:p>
        </p:txBody>
      </p:sp>
      <p:sp>
        <p:nvSpPr>
          <p:cNvPr id="53251" name="Rectangle 3">
            <a:extLst>
              <a:ext uri="{FF2B5EF4-FFF2-40B4-BE49-F238E27FC236}">
                <a16:creationId xmlns:a16="http://schemas.microsoft.com/office/drawing/2014/main" id="{B8C41BD1-BEF4-9D7C-AB75-29D82825E878}"/>
              </a:ext>
            </a:extLst>
          </p:cNvPr>
          <p:cNvSpPr>
            <a:spLocks noGrp="1" noChangeArrowheads="1"/>
          </p:cNvSpPr>
          <p:nvPr>
            <p:ph type="body" idx="1"/>
          </p:nvPr>
        </p:nvSpPr>
        <p:spPr>
          <a:noFill/>
          <a:ln/>
        </p:spPr>
        <p:txBody>
          <a:bodyPr/>
          <a:lstStyle/>
          <a:p>
            <a:pPr eaLnBrk="0" hangingPunct="0"/>
            <a:r>
              <a:rPr lang="en-US" altLang="en-US" sz="2800" b="1">
                <a:solidFill>
                  <a:srgbClr val="333399"/>
                </a:solidFill>
                <a:effectLst>
                  <a:outerShdw blurRad="38100" dist="38100" dir="2700000" algn="tl">
                    <a:srgbClr val="000000"/>
                  </a:outerShdw>
                </a:effectLst>
              </a:rPr>
              <a:t>Acts</a:t>
            </a:r>
            <a:r>
              <a:rPr lang="en-US" altLang="en-US" sz="2800"/>
              <a:t> upon </a:t>
            </a:r>
            <a:r>
              <a:rPr lang="en-US" altLang="en-US" sz="2800" b="1">
                <a:solidFill>
                  <a:srgbClr val="333399"/>
                </a:solidFill>
                <a:effectLst>
                  <a:outerShdw blurRad="38100" dist="38100" dir="2700000" algn="tl">
                    <a:srgbClr val="000000"/>
                  </a:outerShdw>
                </a:effectLst>
              </a:rPr>
              <a:t>extremes</a:t>
            </a:r>
            <a:r>
              <a:rPr lang="en-US" altLang="en-US" sz="2800"/>
              <a:t> and </a:t>
            </a:r>
            <a:r>
              <a:rPr lang="en-US" altLang="en-US" sz="2800" b="1">
                <a:solidFill>
                  <a:srgbClr val="333399"/>
                </a:solidFill>
                <a:effectLst>
                  <a:outerShdw blurRad="38100" dist="38100" dir="2700000" algn="tl">
                    <a:srgbClr val="000000"/>
                  </a:outerShdw>
                </a:effectLst>
              </a:rPr>
              <a:t>favors</a:t>
            </a:r>
            <a:r>
              <a:rPr lang="en-US" altLang="en-US" sz="2800"/>
              <a:t> the </a:t>
            </a:r>
            <a:r>
              <a:rPr lang="en-US" altLang="en-US" sz="2800" b="1">
                <a:solidFill>
                  <a:srgbClr val="333399"/>
                </a:solidFill>
                <a:effectLst>
                  <a:outerShdw blurRad="38100" dist="38100" dir="2700000" algn="tl">
                    <a:srgbClr val="000000"/>
                  </a:outerShdw>
                </a:effectLst>
              </a:rPr>
              <a:t>intermediate</a:t>
            </a:r>
            <a:r>
              <a:rPr lang="en-US" altLang="en-US" sz="2800"/>
              <a:t>.</a:t>
            </a:r>
          </a:p>
        </p:txBody>
      </p:sp>
      <p:grpSp>
        <p:nvGrpSpPr>
          <p:cNvPr id="53260" name="Group 12">
            <a:extLst>
              <a:ext uri="{FF2B5EF4-FFF2-40B4-BE49-F238E27FC236}">
                <a16:creationId xmlns:a16="http://schemas.microsoft.com/office/drawing/2014/main" id="{7B77D47B-B187-296D-8F93-7B58A6E97B22}"/>
              </a:ext>
            </a:extLst>
          </p:cNvPr>
          <p:cNvGrpSpPr>
            <a:grpSpLocks/>
          </p:cNvGrpSpPr>
          <p:nvPr/>
        </p:nvGrpSpPr>
        <p:grpSpPr bwMode="auto">
          <a:xfrm>
            <a:off x="762000" y="3436938"/>
            <a:ext cx="5448300" cy="2990850"/>
            <a:chOff x="480" y="2165"/>
            <a:chExt cx="3432" cy="1884"/>
          </a:xfrm>
        </p:grpSpPr>
        <p:sp>
          <p:nvSpPr>
            <p:cNvPr id="53252" name="Line 4">
              <a:extLst>
                <a:ext uri="{FF2B5EF4-FFF2-40B4-BE49-F238E27FC236}">
                  <a16:creationId xmlns:a16="http://schemas.microsoft.com/office/drawing/2014/main" id="{3F6C7B79-27FA-5748-B720-1CA9645E1FEE}"/>
                </a:ext>
              </a:extLst>
            </p:cNvPr>
            <p:cNvSpPr>
              <a:spLocks noChangeShapeType="1"/>
            </p:cNvSpPr>
            <p:nvPr/>
          </p:nvSpPr>
          <p:spPr bwMode="auto">
            <a:xfrm>
              <a:off x="1488" y="2165"/>
              <a:ext cx="1" cy="1462"/>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253" name="Line 5">
              <a:extLst>
                <a:ext uri="{FF2B5EF4-FFF2-40B4-BE49-F238E27FC236}">
                  <a16:creationId xmlns:a16="http://schemas.microsoft.com/office/drawing/2014/main" id="{2586D514-287A-405E-918D-C4FB956F05E3}"/>
                </a:ext>
              </a:extLst>
            </p:cNvPr>
            <p:cNvSpPr>
              <a:spLocks noChangeShapeType="1"/>
            </p:cNvSpPr>
            <p:nvPr/>
          </p:nvSpPr>
          <p:spPr bwMode="auto">
            <a:xfrm>
              <a:off x="1493" y="3600"/>
              <a:ext cx="2419" cy="1"/>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254" name="Rectangle 6">
              <a:extLst>
                <a:ext uri="{FF2B5EF4-FFF2-40B4-BE49-F238E27FC236}">
                  <a16:creationId xmlns:a16="http://schemas.microsoft.com/office/drawing/2014/main" id="{7492CC41-C5CE-74AA-B6A0-330599F73486}"/>
                </a:ext>
              </a:extLst>
            </p:cNvPr>
            <p:cNvSpPr>
              <a:spLocks noChangeArrowheads="1"/>
            </p:cNvSpPr>
            <p:nvPr/>
          </p:nvSpPr>
          <p:spPr bwMode="auto">
            <a:xfrm>
              <a:off x="480" y="2525"/>
              <a:ext cx="951"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000" b="1"/>
                <a:t>   Number</a:t>
              </a:r>
            </a:p>
            <a:p>
              <a:pPr eaLnBrk="0" hangingPunct="0"/>
              <a:r>
                <a:rPr lang="en-US" altLang="en-US" sz="2000" b="1"/>
                <a:t>       of</a:t>
              </a:r>
            </a:p>
            <a:p>
              <a:pPr eaLnBrk="0" hangingPunct="0"/>
              <a:r>
                <a:rPr lang="en-US" altLang="en-US" sz="2000" b="1"/>
                <a:t>Individuals</a:t>
              </a:r>
            </a:p>
          </p:txBody>
        </p:sp>
        <p:sp>
          <p:nvSpPr>
            <p:cNvPr id="53255" name="Rectangle 7">
              <a:extLst>
                <a:ext uri="{FF2B5EF4-FFF2-40B4-BE49-F238E27FC236}">
                  <a16:creationId xmlns:a16="http://schemas.microsoft.com/office/drawing/2014/main" id="{B43A7956-8168-77E6-C6B5-C9985680A1BE}"/>
                </a:ext>
              </a:extLst>
            </p:cNvPr>
            <p:cNvSpPr>
              <a:spLocks noChangeArrowheads="1"/>
            </p:cNvSpPr>
            <p:nvPr/>
          </p:nvSpPr>
          <p:spPr bwMode="auto">
            <a:xfrm>
              <a:off x="1910" y="3799"/>
              <a:ext cx="151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000" b="1"/>
                <a:t>Size of individuals</a:t>
              </a:r>
            </a:p>
          </p:txBody>
        </p:sp>
        <p:sp>
          <p:nvSpPr>
            <p:cNvPr id="53257" name="Rectangle 9">
              <a:extLst>
                <a:ext uri="{FF2B5EF4-FFF2-40B4-BE49-F238E27FC236}">
                  <a16:creationId xmlns:a16="http://schemas.microsoft.com/office/drawing/2014/main" id="{6B493D96-A90A-83BE-1F2E-2CAFC8249362}"/>
                </a:ext>
              </a:extLst>
            </p:cNvPr>
            <p:cNvSpPr>
              <a:spLocks noChangeArrowheads="1"/>
            </p:cNvSpPr>
            <p:nvPr/>
          </p:nvSpPr>
          <p:spPr bwMode="auto">
            <a:xfrm>
              <a:off x="1526" y="3623"/>
              <a:ext cx="22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1800" b="1"/>
                <a:t>Small                                   Large</a:t>
              </a:r>
            </a:p>
          </p:txBody>
        </p:sp>
      </p:grpSp>
      <p:sp>
        <p:nvSpPr>
          <p:cNvPr id="53262" name="Freeform 14">
            <a:extLst>
              <a:ext uri="{FF2B5EF4-FFF2-40B4-BE49-F238E27FC236}">
                <a16:creationId xmlns:a16="http://schemas.microsoft.com/office/drawing/2014/main" id="{E3612FE1-7FD3-2ADC-4508-AAD6E5CE8A7E}"/>
              </a:ext>
            </a:extLst>
          </p:cNvPr>
          <p:cNvSpPr>
            <a:spLocks/>
          </p:cNvSpPr>
          <p:nvPr/>
        </p:nvSpPr>
        <p:spPr bwMode="auto">
          <a:xfrm>
            <a:off x="3505200" y="3429000"/>
            <a:ext cx="1143000" cy="2286000"/>
          </a:xfrm>
          <a:custGeom>
            <a:avLst/>
            <a:gdLst>
              <a:gd name="T0" fmla="*/ 0 w 720"/>
              <a:gd name="T1" fmla="*/ 1440 h 1440"/>
              <a:gd name="T2" fmla="*/ 336 w 720"/>
              <a:gd name="T3" fmla="*/ 0 h 1440"/>
              <a:gd name="T4" fmla="*/ 720 w 720"/>
              <a:gd name="T5" fmla="*/ 1440 h 1440"/>
            </a:gdLst>
            <a:ahLst/>
            <a:cxnLst>
              <a:cxn ang="0">
                <a:pos x="T0" y="T1"/>
              </a:cxn>
              <a:cxn ang="0">
                <a:pos x="T2" y="T3"/>
              </a:cxn>
              <a:cxn ang="0">
                <a:pos x="T4" y="T5"/>
              </a:cxn>
            </a:cxnLst>
            <a:rect l="0" t="0" r="r" b="b"/>
            <a:pathLst>
              <a:path w="720" h="1440">
                <a:moveTo>
                  <a:pt x="0" y="1440"/>
                </a:moveTo>
                <a:cubicBezTo>
                  <a:pt x="108" y="720"/>
                  <a:pt x="216" y="0"/>
                  <a:pt x="336" y="0"/>
                </a:cubicBezTo>
                <a:cubicBezTo>
                  <a:pt x="456" y="0"/>
                  <a:pt x="588" y="720"/>
                  <a:pt x="720" y="1440"/>
                </a:cubicBezTo>
              </a:path>
            </a:pathLst>
          </a:custGeom>
          <a:noFill/>
          <a:ln w="38100" cap="flat" cmpd="sng">
            <a:solidFill>
              <a:srgbClr val="CC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3250">
                                            <p:txEl>
                                              <p:pRg st="0" end="0"/>
                                            </p:txEl>
                                          </p:spTgt>
                                        </p:tgtEl>
                                        <p:attrNameLst>
                                          <p:attrName>style.visibility</p:attrName>
                                        </p:attrNameLst>
                                      </p:cBhvr>
                                      <p:to>
                                        <p:strVal val="visible"/>
                                      </p:to>
                                    </p:set>
                                    <p:animEffect transition="in" filter="wipe(left)">
                                      <p:cBhvr>
                                        <p:cTn id="7" dur="500"/>
                                        <p:tgtEl>
                                          <p:spTgt spid="5325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3251">
                                            <p:txEl>
                                              <p:pRg st="0" end="0"/>
                                            </p:txEl>
                                          </p:spTgt>
                                        </p:tgtEl>
                                        <p:attrNameLst>
                                          <p:attrName>style.visibility</p:attrName>
                                        </p:attrNameLst>
                                      </p:cBhvr>
                                      <p:to>
                                        <p:strVal val="visible"/>
                                      </p:to>
                                    </p:set>
                                    <p:animEffect transition="in" filter="wipe(left)">
                                      <p:cBhvr>
                                        <p:cTn id="12" dur="500"/>
                                        <p:tgtEl>
                                          <p:spTgt spid="532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3260"/>
                                        </p:tgtEl>
                                        <p:attrNameLst>
                                          <p:attrName>style.visibility</p:attrName>
                                        </p:attrNameLst>
                                      </p:cBhvr>
                                      <p:to>
                                        <p:strVal val="visible"/>
                                      </p:to>
                                    </p:set>
                                    <p:animEffect transition="in" filter="wipe(left)">
                                      <p:cBhvr>
                                        <p:cTn id="17" dur="500"/>
                                        <p:tgtEl>
                                          <p:spTgt spid="5326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3262"/>
                                        </p:tgtEl>
                                        <p:attrNameLst>
                                          <p:attrName>style.visibility</p:attrName>
                                        </p:attrNameLst>
                                      </p:cBhvr>
                                      <p:to>
                                        <p:strVal val="visible"/>
                                      </p:to>
                                    </p:set>
                                    <p:animEffect transition="in" filter="wipe(left)">
                                      <p:cBhvr>
                                        <p:cTn id="22" dur="500"/>
                                        <p:tgtEl>
                                          <p:spTgt spid="532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build="p" autoUpdateAnimBg="0"/>
      <p:bldP spid="53251"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7378C8DA-50BE-E403-BE7E-C47B30F03F69}"/>
              </a:ext>
            </a:extLst>
          </p:cNvPr>
          <p:cNvSpPr>
            <a:spLocks noGrp="1" noChangeArrowheads="1"/>
          </p:cNvSpPr>
          <p:nvPr>
            <p:ph type="title"/>
          </p:nvPr>
        </p:nvSpPr>
        <p:spPr>
          <a:noFill/>
          <a:ln/>
        </p:spPr>
        <p:txBody>
          <a:bodyPr/>
          <a:lstStyle/>
          <a:p>
            <a:pPr eaLnBrk="0" hangingPunct="0"/>
            <a:r>
              <a:rPr lang="en-US" altLang="en-US" b="1">
                <a:solidFill>
                  <a:srgbClr val="660066"/>
                </a:solidFill>
                <a:effectLst>
                  <a:outerShdw blurRad="38100" dist="38100" dir="2700000" algn="tl">
                    <a:srgbClr val="000000"/>
                  </a:outerShdw>
                </a:effectLst>
              </a:rPr>
              <a:t>2.	Directional Selection</a:t>
            </a:r>
          </a:p>
        </p:txBody>
      </p:sp>
      <p:sp>
        <p:nvSpPr>
          <p:cNvPr id="55299" name="Rectangle 3">
            <a:extLst>
              <a:ext uri="{FF2B5EF4-FFF2-40B4-BE49-F238E27FC236}">
                <a16:creationId xmlns:a16="http://schemas.microsoft.com/office/drawing/2014/main" id="{3726254F-839E-63F2-C570-80E0D33B9D1A}"/>
              </a:ext>
            </a:extLst>
          </p:cNvPr>
          <p:cNvSpPr>
            <a:spLocks noGrp="1" noChangeArrowheads="1"/>
          </p:cNvSpPr>
          <p:nvPr>
            <p:ph type="body" idx="1"/>
          </p:nvPr>
        </p:nvSpPr>
        <p:spPr>
          <a:noFill/>
          <a:ln/>
        </p:spPr>
        <p:txBody>
          <a:bodyPr/>
          <a:lstStyle/>
          <a:p>
            <a:pPr eaLnBrk="0" hangingPunct="0"/>
            <a:r>
              <a:rPr lang="en-US" altLang="en-US" sz="2800" b="1">
                <a:solidFill>
                  <a:srgbClr val="333399"/>
                </a:solidFill>
                <a:effectLst>
                  <a:outerShdw blurRad="38100" dist="38100" dir="2700000" algn="tl">
                    <a:srgbClr val="000000"/>
                  </a:outerShdw>
                </a:effectLst>
              </a:rPr>
              <a:t>Favors</a:t>
            </a:r>
            <a:r>
              <a:rPr lang="en-US" altLang="en-US" sz="2800"/>
              <a:t> variants of </a:t>
            </a:r>
            <a:r>
              <a:rPr lang="en-US" altLang="en-US" sz="2800" b="1">
                <a:solidFill>
                  <a:srgbClr val="333399"/>
                </a:solidFill>
                <a:effectLst>
                  <a:outerShdw blurRad="38100" dist="38100" dir="2700000" algn="tl">
                    <a:srgbClr val="000000"/>
                  </a:outerShdw>
                </a:effectLst>
              </a:rPr>
              <a:t>one extreme</a:t>
            </a:r>
            <a:r>
              <a:rPr lang="en-US" altLang="en-US" sz="2800"/>
              <a:t>.</a:t>
            </a:r>
          </a:p>
        </p:txBody>
      </p:sp>
      <p:grpSp>
        <p:nvGrpSpPr>
          <p:cNvPr id="55306" name="Group 10">
            <a:extLst>
              <a:ext uri="{FF2B5EF4-FFF2-40B4-BE49-F238E27FC236}">
                <a16:creationId xmlns:a16="http://schemas.microsoft.com/office/drawing/2014/main" id="{51F2E408-8CBA-2C0F-D9A9-76BD954BBCBB}"/>
              </a:ext>
            </a:extLst>
          </p:cNvPr>
          <p:cNvGrpSpPr>
            <a:grpSpLocks/>
          </p:cNvGrpSpPr>
          <p:nvPr/>
        </p:nvGrpSpPr>
        <p:grpSpPr bwMode="auto">
          <a:xfrm>
            <a:off x="762000" y="3436938"/>
            <a:ext cx="5410200" cy="2990850"/>
            <a:chOff x="480" y="2165"/>
            <a:chExt cx="3408" cy="1884"/>
          </a:xfrm>
        </p:grpSpPr>
        <p:sp>
          <p:nvSpPr>
            <p:cNvPr id="55300" name="Line 4">
              <a:extLst>
                <a:ext uri="{FF2B5EF4-FFF2-40B4-BE49-F238E27FC236}">
                  <a16:creationId xmlns:a16="http://schemas.microsoft.com/office/drawing/2014/main" id="{438B34D3-63E9-9336-A02D-26698AA5438A}"/>
                </a:ext>
              </a:extLst>
            </p:cNvPr>
            <p:cNvSpPr>
              <a:spLocks noChangeShapeType="1"/>
            </p:cNvSpPr>
            <p:nvPr/>
          </p:nvSpPr>
          <p:spPr bwMode="auto">
            <a:xfrm>
              <a:off x="1488" y="2165"/>
              <a:ext cx="1" cy="1462"/>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01" name="Line 5">
              <a:extLst>
                <a:ext uri="{FF2B5EF4-FFF2-40B4-BE49-F238E27FC236}">
                  <a16:creationId xmlns:a16="http://schemas.microsoft.com/office/drawing/2014/main" id="{78877B72-0EB2-DCB3-BBEC-857FC1729714}"/>
                </a:ext>
              </a:extLst>
            </p:cNvPr>
            <p:cNvSpPr>
              <a:spLocks noChangeShapeType="1"/>
            </p:cNvSpPr>
            <p:nvPr/>
          </p:nvSpPr>
          <p:spPr bwMode="auto">
            <a:xfrm>
              <a:off x="1493" y="3600"/>
              <a:ext cx="2395"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02" name="Rectangle 6">
              <a:extLst>
                <a:ext uri="{FF2B5EF4-FFF2-40B4-BE49-F238E27FC236}">
                  <a16:creationId xmlns:a16="http://schemas.microsoft.com/office/drawing/2014/main" id="{DEDEEA88-0415-2E5E-F806-B4B3AE72F8D5}"/>
                </a:ext>
              </a:extLst>
            </p:cNvPr>
            <p:cNvSpPr>
              <a:spLocks noChangeArrowheads="1"/>
            </p:cNvSpPr>
            <p:nvPr/>
          </p:nvSpPr>
          <p:spPr bwMode="auto">
            <a:xfrm>
              <a:off x="480" y="2525"/>
              <a:ext cx="951"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000" b="1"/>
                <a:t>   Number</a:t>
              </a:r>
            </a:p>
            <a:p>
              <a:pPr eaLnBrk="0" hangingPunct="0"/>
              <a:r>
                <a:rPr lang="en-US" altLang="en-US" sz="2000" b="1"/>
                <a:t>       of</a:t>
              </a:r>
            </a:p>
            <a:p>
              <a:pPr eaLnBrk="0" hangingPunct="0"/>
              <a:r>
                <a:rPr lang="en-US" altLang="en-US" sz="2000" b="1"/>
                <a:t>Individuals</a:t>
              </a:r>
            </a:p>
          </p:txBody>
        </p:sp>
        <p:sp>
          <p:nvSpPr>
            <p:cNvPr id="55304" name="Rectangle 8">
              <a:extLst>
                <a:ext uri="{FF2B5EF4-FFF2-40B4-BE49-F238E27FC236}">
                  <a16:creationId xmlns:a16="http://schemas.microsoft.com/office/drawing/2014/main" id="{EB3132FD-D440-DA2A-15B1-B444C0729B4A}"/>
                </a:ext>
              </a:extLst>
            </p:cNvPr>
            <p:cNvSpPr>
              <a:spLocks noChangeArrowheads="1"/>
            </p:cNvSpPr>
            <p:nvPr/>
          </p:nvSpPr>
          <p:spPr bwMode="auto">
            <a:xfrm>
              <a:off x="1910" y="3799"/>
              <a:ext cx="151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000" b="1"/>
                <a:t>Size of individuals</a:t>
              </a:r>
            </a:p>
          </p:txBody>
        </p:sp>
        <p:sp>
          <p:nvSpPr>
            <p:cNvPr id="55305" name="Rectangle 9">
              <a:extLst>
                <a:ext uri="{FF2B5EF4-FFF2-40B4-BE49-F238E27FC236}">
                  <a16:creationId xmlns:a16="http://schemas.microsoft.com/office/drawing/2014/main" id="{AC8FE20B-7E2B-38C4-B4BE-CB0FB5B07F7E}"/>
                </a:ext>
              </a:extLst>
            </p:cNvPr>
            <p:cNvSpPr>
              <a:spLocks noChangeArrowheads="1"/>
            </p:cNvSpPr>
            <p:nvPr/>
          </p:nvSpPr>
          <p:spPr bwMode="auto">
            <a:xfrm>
              <a:off x="1526" y="3623"/>
              <a:ext cx="22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1800" b="1"/>
                <a:t>Small                                   Large</a:t>
              </a:r>
            </a:p>
          </p:txBody>
        </p:sp>
      </p:grpSp>
      <p:sp>
        <p:nvSpPr>
          <p:cNvPr id="55308" name="Freeform 12">
            <a:extLst>
              <a:ext uri="{FF2B5EF4-FFF2-40B4-BE49-F238E27FC236}">
                <a16:creationId xmlns:a16="http://schemas.microsoft.com/office/drawing/2014/main" id="{404F7AE7-F3A9-7233-87C8-7BB4166451A4}"/>
              </a:ext>
            </a:extLst>
          </p:cNvPr>
          <p:cNvSpPr>
            <a:spLocks/>
          </p:cNvSpPr>
          <p:nvPr/>
        </p:nvSpPr>
        <p:spPr bwMode="auto">
          <a:xfrm>
            <a:off x="3276600" y="3200400"/>
            <a:ext cx="2895600" cy="2514600"/>
          </a:xfrm>
          <a:custGeom>
            <a:avLst/>
            <a:gdLst>
              <a:gd name="T0" fmla="*/ 0 w 2400"/>
              <a:gd name="T1" fmla="*/ 1488 h 1488"/>
              <a:gd name="T2" fmla="*/ 1920 w 2400"/>
              <a:gd name="T3" fmla="*/ 0 h 1488"/>
              <a:gd name="T4" fmla="*/ 2400 w 2400"/>
              <a:gd name="T5" fmla="*/ 1488 h 1488"/>
            </a:gdLst>
            <a:ahLst/>
            <a:cxnLst>
              <a:cxn ang="0">
                <a:pos x="T0" y="T1"/>
              </a:cxn>
              <a:cxn ang="0">
                <a:pos x="T2" y="T3"/>
              </a:cxn>
              <a:cxn ang="0">
                <a:pos x="T4" y="T5"/>
              </a:cxn>
            </a:cxnLst>
            <a:rect l="0" t="0" r="r" b="b"/>
            <a:pathLst>
              <a:path w="2400" h="1488">
                <a:moveTo>
                  <a:pt x="0" y="1488"/>
                </a:moveTo>
                <a:cubicBezTo>
                  <a:pt x="760" y="744"/>
                  <a:pt x="1520" y="0"/>
                  <a:pt x="1920" y="0"/>
                </a:cubicBezTo>
                <a:cubicBezTo>
                  <a:pt x="2320" y="0"/>
                  <a:pt x="2360" y="744"/>
                  <a:pt x="2400" y="1488"/>
                </a:cubicBezTo>
              </a:path>
            </a:pathLst>
          </a:custGeom>
          <a:noFill/>
          <a:ln w="38100" cap="flat" cmpd="sng">
            <a:solidFill>
              <a:srgbClr val="CC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5298">
                                            <p:txEl>
                                              <p:pRg st="0" end="0"/>
                                            </p:txEl>
                                          </p:spTgt>
                                        </p:tgtEl>
                                        <p:attrNameLst>
                                          <p:attrName>style.visibility</p:attrName>
                                        </p:attrNameLst>
                                      </p:cBhvr>
                                      <p:to>
                                        <p:strVal val="visible"/>
                                      </p:to>
                                    </p:set>
                                    <p:animEffect transition="in" filter="wipe(left)">
                                      <p:cBhvr>
                                        <p:cTn id="7" dur="500"/>
                                        <p:tgtEl>
                                          <p:spTgt spid="552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5299">
                                            <p:txEl>
                                              <p:pRg st="0" end="0"/>
                                            </p:txEl>
                                          </p:spTgt>
                                        </p:tgtEl>
                                        <p:attrNameLst>
                                          <p:attrName>style.visibility</p:attrName>
                                        </p:attrNameLst>
                                      </p:cBhvr>
                                      <p:to>
                                        <p:strVal val="visible"/>
                                      </p:to>
                                    </p:set>
                                    <p:animEffect transition="in" filter="wipe(left)">
                                      <p:cBhvr>
                                        <p:cTn id="12" dur="500"/>
                                        <p:tgtEl>
                                          <p:spTgt spid="552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5306"/>
                                        </p:tgtEl>
                                        <p:attrNameLst>
                                          <p:attrName>style.visibility</p:attrName>
                                        </p:attrNameLst>
                                      </p:cBhvr>
                                      <p:to>
                                        <p:strVal val="visible"/>
                                      </p:to>
                                    </p:set>
                                    <p:animEffect transition="in" filter="wipe(left)">
                                      <p:cBhvr>
                                        <p:cTn id="17" dur="500"/>
                                        <p:tgtEl>
                                          <p:spTgt spid="553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5308"/>
                                        </p:tgtEl>
                                        <p:attrNameLst>
                                          <p:attrName>style.visibility</p:attrName>
                                        </p:attrNameLst>
                                      </p:cBhvr>
                                      <p:to>
                                        <p:strVal val="visible"/>
                                      </p:to>
                                    </p:set>
                                    <p:animEffect transition="in" filter="wipe(left)">
                                      <p:cBhvr>
                                        <p:cTn id="22" dur="500"/>
                                        <p:tgtEl>
                                          <p:spTgt spid="55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build="p" autoUpdateAnimBg="0"/>
      <p:bldP spid="55299"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81708F0F-A752-333A-CFD7-652D95C23107}"/>
              </a:ext>
            </a:extLst>
          </p:cNvPr>
          <p:cNvSpPr>
            <a:spLocks noGrp="1" noChangeArrowheads="1"/>
          </p:cNvSpPr>
          <p:nvPr>
            <p:ph type="title"/>
          </p:nvPr>
        </p:nvSpPr>
        <p:spPr>
          <a:noFill/>
          <a:ln/>
        </p:spPr>
        <p:txBody>
          <a:bodyPr/>
          <a:lstStyle/>
          <a:p>
            <a:pPr eaLnBrk="0" hangingPunct="0"/>
            <a:r>
              <a:rPr lang="en-US" altLang="en-US" b="1">
                <a:solidFill>
                  <a:srgbClr val="333399"/>
                </a:solidFill>
                <a:effectLst>
                  <a:outerShdw blurRad="38100" dist="38100" dir="2700000" algn="tl">
                    <a:srgbClr val="000000"/>
                  </a:outerShdw>
                </a:effectLst>
              </a:rPr>
              <a:t>3.	Diversifying Selection</a:t>
            </a:r>
          </a:p>
        </p:txBody>
      </p:sp>
      <p:sp>
        <p:nvSpPr>
          <p:cNvPr id="57347" name="Rectangle 3">
            <a:extLst>
              <a:ext uri="{FF2B5EF4-FFF2-40B4-BE49-F238E27FC236}">
                <a16:creationId xmlns:a16="http://schemas.microsoft.com/office/drawing/2014/main" id="{295EF6C9-2453-A650-70C0-9E0F80D3B8C4}"/>
              </a:ext>
            </a:extLst>
          </p:cNvPr>
          <p:cNvSpPr>
            <a:spLocks noGrp="1" noChangeArrowheads="1"/>
          </p:cNvSpPr>
          <p:nvPr>
            <p:ph type="body" idx="1"/>
          </p:nvPr>
        </p:nvSpPr>
        <p:spPr>
          <a:noFill/>
          <a:ln/>
        </p:spPr>
        <p:txBody>
          <a:bodyPr/>
          <a:lstStyle/>
          <a:p>
            <a:pPr eaLnBrk="0" hangingPunct="0"/>
            <a:r>
              <a:rPr lang="en-US" altLang="en-US" sz="2800" b="1">
                <a:solidFill>
                  <a:srgbClr val="333399"/>
                </a:solidFill>
                <a:effectLst>
                  <a:outerShdw blurRad="38100" dist="38100" dir="2700000" algn="tl">
                    <a:srgbClr val="000000"/>
                  </a:outerShdw>
                </a:effectLst>
              </a:rPr>
              <a:t>Favors</a:t>
            </a:r>
            <a:r>
              <a:rPr lang="en-US" altLang="en-US" sz="2800"/>
              <a:t> variants of </a:t>
            </a:r>
            <a:r>
              <a:rPr lang="en-US" altLang="en-US" sz="2800" b="1">
                <a:solidFill>
                  <a:srgbClr val="333399"/>
                </a:solidFill>
                <a:effectLst>
                  <a:outerShdw blurRad="38100" dist="38100" dir="2700000" algn="tl">
                    <a:srgbClr val="000000"/>
                  </a:outerShdw>
                </a:effectLst>
              </a:rPr>
              <a:t>opposite extremes</a:t>
            </a:r>
            <a:r>
              <a:rPr lang="en-US" altLang="en-US" sz="2800"/>
              <a:t>.</a:t>
            </a:r>
          </a:p>
        </p:txBody>
      </p:sp>
      <p:grpSp>
        <p:nvGrpSpPr>
          <p:cNvPr id="57355" name="Group 11">
            <a:extLst>
              <a:ext uri="{FF2B5EF4-FFF2-40B4-BE49-F238E27FC236}">
                <a16:creationId xmlns:a16="http://schemas.microsoft.com/office/drawing/2014/main" id="{39F1CC18-425A-AF4D-8BFB-8613BB2E2086}"/>
              </a:ext>
            </a:extLst>
          </p:cNvPr>
          <p:cNvGrpSpPr>
            <a:grpSpLocks/>
          </p:cNvGrpSpPr>
          <p:nvPr/>
        </p:nvGrpSpPr>
        <p:grpSpPr bwMode="auto">
          <a:xfrm>
            <a:off x="762000" y="3436938"/>
            <a:ext cx="5410200" cy="2990850"/>
            <a:chOff x="480" y="2165"/>
            <a:chExt cx="3408" cy="1884"/>
          </a:xfrm>
        </p:grpSpPr>
        <p:sp>
          <p:nvSpPr>
            <p:cNvPr id="57348" name="Line 4">
              <a:extLst>
                <a:ext uri="{FF2B5EF4-FFF2-40B4-BE49-F238E27FC236}">
                  <a16:creationId xmlns:a16="http://schemas.microsoft.com/office/drawing/2014/main" id="{4F8A2BE5-28FB-4226-A413-96865F12550B}"/>
                </a:ext>
              </a:extLst>
            </p:cNvPr>
            <p:cNvSpPr>
              <a:spLocks noChangeShapeType="1"/>
            </p:cNvSpPr>
            <p:nvPr/>
          </p:nvSpPr>
          <p:spPr bwMode="auto">
            <a:xfrm>
              <a:off x="1488" y="2165"/>
              <a:ext cx="1" cy="1462"/>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349" name="Line 5">
              <a:extLst>
                <a:ext uri="{FF2B5EF4-FFF2-40B4-BE49-F238E27FC236}">
                  <a16:creationId xmlns:a16="http://schemas.microsoft.com/office/drawing/2014/main" id="{476141B3-8568-6116-91C2-F77EA8F3F6E6}"/>
                </a:ext>
              </a:extLst>
            </p:cNvPr>
            <p:cNvSpPr>
              <a:spLocks noChangeShapeType="1"/>
            </p:cNvSpPr>
            <p:nvPr/>
          </p:nvSpPr>
          <p:spPr bwMode="auto">
            <a:xfrm>
              <a:off x="1493" y="3600"/>
              <a:ext cx="2395"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350" name="Rectangle 6">
              <a:extLst>
                <a:ext uri="{FF2B5EF4-FFF2-40B4-BE49-F238E27FC236}">
                  <a16:creationId xmlns:a16="http://schemas.microsoft.com/office/drawing/2014/main" id="{922AED19-ACAE-02C9-41FA-2C585E9326A8}"/>
                </a:ext>
              </a:extLst>
            </p:cNvPr>
            <p:cNvSpPr>
              <a:spLocks noChangeArrowheads="1"/>
            </p:cNvSpPr>
            <p:nvPr/>
          </p:nvSpPr>
          <p:spPr bwMode="auto">
            <a:xfrm>
              <a:off x="480" y="2525"/>
              <a:ext cx="951"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000" b="1"/>
                <a:t>   Number</a:t>
              </a:r>
            </a:p>
            <a:p>
              <a:pPr eaLnBrk="0" hangingPunct="0"/>
              <a:r>
                <a:rPr lang="en-US" altLang="en-US" sz="2000" b="1"/>
                <a:t>       of</a:t>
              </a:r>
            </a:p>
            <a:p>
              <a:pPr eaLnBrk="0" hangingPunct="0"/>
              <a:r>
                <a:rPr lang="en-US" altLang="en-US" sz="2000" b="1"/>
                <a:t>Individuals</a:t>
              </a:r>
            </a:p>
          </p:txBody>
        </p:sp>
        <p:sp>
          <p:nvSpPr>
            <p:cNvPr id="57351" name="Rectangle 7">
              <a:extLst>
                <a:ext uri="{FF2B5EF4-FFF2-40B4-BE49-F238E27FC236}">
                  <a16:creationId xmlns:a16="http://schemas.microsoft.com/office/drawing/2014/main" id="{27970CE6-F6DC-4A82-15E7-CDFBBF8E8ED2}"/>
                </a:ext>
              </a:extLst>
            </p:cNvPr>
            <p:cNvSpPr>
              <a:spLocks noChangeArrowheads="1"/>
            </p:cNvSpPr>
            <p:nvPr/>
          </p:nvSpPr>
          <p:spPr bwMode="auto">
            <a:xfrm>
              <a:off x="1910" y="3799"/>
              <a:ext cx="151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000" b="1"/>
                <a:t>Size of individuals</a:t>
              </a:r>
            </a:p>
          </p:txBody>
        </p:sp>
        <p:sp>
          <p:nvSpPr>
            <p:cNvPr id="57353" name="Rectangle 9">
              <a:extLst>
                <a:ext uri="{FF2B5EF4-FFF2-40B4-BE49-F238E27FC236}">
                  <a16:creationId xmlns:a16="http://schemas.microsoft.com/office/drawing/2014/main" id="{B9E14FDC-7914-96F9-4F25-B3354C02A0FC}"/>
                </a:ext>
              </a:extLst>
            </p:cNvPr>
            <p:cNvSpPr>
              <a:spLocks noChangeArrowheads="1"/>
            </p:cNvSpPr>
            <p:nvPr/>
          </p:nvSpPr>
          <p:spPr bwMode="auto">
            <a:xfrm>
              <a:off x="1526" y="3623"/>
              <a:ext cx="22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1800" b="1"/>
                <a:t>Small                                   Large</a:t>
              </a:r>
            </a:p>
          </p:txBody>
        </p:sp>
      </p:grpSp>
      <p:sp>
        <p:nvSpPr>
          <p:cNvPr id="57354" name="Freeform 10">
            <a:extLst>
              <a:ext uri="{FF2B5EF4-FFF2-40B4-BE49-F238E27FC236}">
                <a16:creationId xmlns:a16="http://schemas.microsoft.com/office/drawing/2014/main" id="{A8621143-2F61-9CF6-583E-D03790F632BD}"/>
              </a:ext>
            </a:extLst>
          </p:cNvPr>
          <p:cNvSpPr>
            <a:spLocks/>
          </p:cNvSpPr>
          <p:nvPr/>
        </p:nvSpPr>
        <p:spPr bwMode="auto">
          <a:xfrm>
            <a:off x="2362200" y="3314700"/>
            <a:ext cx="3581400" cy="2400300"/>
          </a:xfrm>
          <a:custGeom>
            <a:avLst/>
            <a:gdLst>
              <a:gd name="T0" fmla="*/ 0 w 2256"/>
              <a:gd name="T1" fmla="*/ 1512 h 1512"/>
              <a:gd name="T2" fmla="*/ 384 w 2256"/>
              <a:gd name="T3" fmla="*/ 24 h 1512"/>
              <a:gd name="T4" fmla="*/ 1104 w 2256"/>
              <a:gd name="T5" fmla="*/ 1368 h 1512"/>
              <a:gd name="T6" fmla="*/ 1728 w 2256"/>
              <a:gd name="T7" fmla="*/ 72 h 1512"/>
              <a:gd name="T8" fmla="*/ 2256 w 2256"/>
              <a:gd name="T9" fmla="*/ 1512 h 1512"/>
            </a:gdLst>
            <a:ahLst/>
            <a:cxnLst>
              <a:cxn ang="0">
                <a:pos x="T0" y="T1"/>
              </a:cxn>
              <a:cxn ang="0">
                <a:pos x="T2" y="T3"/>
              </a:cxn>
              <a:cxn ang="0">
                <a:pos x="T4" y="T5"/>
              </a:cxn>
              <a:cxn ang="0">
                <a:pos x="T6" y="T7"/>
              </a:cxn>
              <a:cxn ang="0">
                <a:pos x="T8" y="T9"/>
              </a:cxn>
            </a:cxnLst>
            <a:rect l="0" t="0" r="r" b="b"/>
            <a:pathLst>
              <a:path w="2256" h="1512">
                <a:moveTo>
                  <a:pt x="0" y="1512"/>
                </a:moveTo>
                <a:cubicBezTo>
                  <a:pt x="100" y="780"/>
                  <a:pt x="200" y="48"/>
                  <a:pt x="384" y="24"/>
                </a:cubicBezTo>
                <a:cubicBezTo>
                  <a:pt x="568" y="0"/>
                  <a:pt x="880" y="1360"/>
                  <a:pt x="1104" y="1368"/>
                </a:cubicBezTo>
                <a:cubicBezTo>
                  <a:pt x="1328" y="1376"/>
                  <a:pt x="1536" y="48"/>
                  <a:pt x="1728" y="72"/>
                </a:cubicBezTo>
                <a:cubicBezTo>
                  <a:pt x="1920" y="96"/>
                  <a:pt x="2168" y="1272"/>
                  <a:pt x="2256" y="1512"/>
                </a:cubicBezTo>
              </a:path>
            </a:pathLst>
          </a:custGeom>
          <a:noFill/>
          <a:ln w="38100" cap="flat" cmpd="sng">
            <a:solidFill>
              <a:srgbClr val="CC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7346">
                                            <p:txEl>
                                              <p:pRg st="0" end="0"/>
                                            </p:txEl>
                                          </p:spTgt>
                                        </p:tgtEl>
                                        <p:attrNameLst>
                                          <p:attrName>style.visibility</p:attrName>
                                        </p:attrNameLst>
                                      </p:cBhvr>
                                      <p:to>
                                        <p:strVal val="visible"/>
                                      </p:to>
                                    </p:set>
                                    <p:animEffect transition="in" filter="wipe(left)">
                                      <p:cBhvr>
                                        <p:cTn id="7" dur="500"/>
                                        <p:tgtEl>
                                          <p:spTgt spid="573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7347">
                                            <p:txEl>
                                              <p:pRg st="0" end="0"/>
                                            </p:txEl>
                                          </p:spTgt>
                                        </p:tgtEl>
                                        <p:attrNameLst>
                                          <p:attrName>style.visibility</p:attrName>
                                        </p:attrNameLst>
                                      </p:cBhvr>
                                      <p:to>
                                        <p:strVal val="visible"/>
                                      </p:to>
                                    </p:set>
                                    <p:animEffect transition="in" filter="wipe(left)">
                                      <p:cBhvr>
                                        <p:cTn id="12" dur="500"/>
                                        <p:tgtEl>
                                          <p:spTgt spid="573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7355"/>
                                        </p:tgtEl>
                                        <p:attrNameLst>
                                          <p:attrName>style.visibility</p:attrName>
                                        </p:attrNameLst>
                                      </p:cBhvr>
                                      <p:to>
                                        <p:strVal val="visible"/>
                                      </p:to>
                                    </p:set>
                                    <p:animEffect transition="in" filter="wipe(left)">
                                      <p:cBhvr>
                                        <p:cTn id="17" dur="500"/>
                                        <p:tgtEl>
                                          <p:spTgt spid="5735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7354"/>
                                        </p:tgtEl>
                                        <p:attrNameLst>
                                          <p:attrName>style.visibility</p:attrName>
                                        </p:attrNameLst>
                                      </p:cBhvr>
                                      <p:to>
                                        <p:strVal val="visible"/>
                                      </p:to>
                                    </p:set>
                                    <p:animEffect transition="in" filter="wipe(left)">
                                      <p:cBhvr>
                                        <p:cTn id="22" dur="500"/>
                                        <p:tgtEl>
                                          <p:spTgt spid="57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build="p" autoUpdateAnimBg="0"/>
      <p:bldP spid="5734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0D85A7A1-1D81-0A31-AB97-6E4B574935E6}"/>
              </a:ext>
            </a:extLst>
          </p:cNvPr>
          <p:cNvSpPr>
            <a:spLocks noGrp="1" noChangeArrowheads="1"/>
          </p:cNvSpPr>
          <p:nvPr>
            <p:ph type="title"/>
          </p:nvPr>
        </p:nvSpPr>
        <p:spPr/>
        <p:txBody>
          <a:bodyPr/>
          <a:lstStyle/>
          <a:p>
            <a:r>
              <a:rPr lang="en-US" altLang="en-US" b="1">
                <a:solidFill>
                  <a:srgbClr val="006600"/>
                </a:solidFill>
                <a:effectLst>
                  <a:outerShdw blurRad="38100" dist="38100" dir="2700000" algn="tl">
                    <a:srgbClr val="000000"/>
                  </a:outerShdw>
                </a:effectLst>
              </a:rPr>
              <a:t>Speciation</a:t>
            </a:r>
          </a:p>
        </p:txBody>
      </p:sp>
      <p:sp>
        <p:nvSpPr>
          <p:cNvPr id="82947" name="Rectangle 3">
            <a:extLst>
              <a:ext uri="{FF2B5EF4-FFF2-40B4-BE49-F238E27FC236}">
                <a16:creationId xmlns:a16="http://schemas.microsoft.com/office/drawing/2014/main" id="{D90DE6CB-470F-71D5-61C0-8081707E6DA3}"/>
              </a:ext>
            </a:extLst>
          </p:cNvPr>
          <p:cNvSpPr>
            <a:spLocks noGrp="1" noChangeArrowheads="1"/>
          </p:cNvSpPr>
          <p:nvPr>
            <p:ph type="body" idx="1"/>
          </p:nvPr>
        </p:nvSpPr>
        <p:spPr/>
        <p:txBody>
          <a:bodyPr/>
          <a:lstStyle/>
          <a:p>
            <a:pPr eaLnBrk="0" hangingPunct="0"/>
            <a:r>
              <a:rPr lang="en-US" altLang="en-US" sz="2800"/>
              <a:t>The </a:t>
            </a:r>
            <a:r>
              <a:rPr lang="en-US" altLang="en-US" sz="2800" b="1">
                <a:solidFill>
                  <a:srgbClr val="660066"/>
                </a:solidFill>
                <a:effectLst>
                  <a:outerShdw blurRad="38100" dist="38100" dir="2700000" algn="tl">
                    <a:srgbClr val="000000"/>
                  </a:outerShdw>
                </a:effectLst>
              </a:rPr>
              <a:t>evolution</a:t>
            </a:r>
            <a:r>
              <a:rPr lang="en-US" altLang="en-US" sz="2800"/>
              <a:t> of new species.</a:t>
            </a:r>
            <a:endParaRPr lang="en-US" altLang="en-US"/>
          </a:p>
        </p:txBody>
      </p:sp>
      <p:grpSp>
        <p:nvGrpSpPr>
          <p:cNvPr id="82984" name="Group 40">
            <a:extLst>
              <a:ext uri="{FF2B5EF4-FFF2-40B4-BE49-F238E27FC236}">
                <a16:creationId xmlns:a16="http://schemas.microsoft.com/office/drawing/2014/main" id="{BB22658E-256B-C528-9608-58276D91BEE3}"/>
              </a:ext>
            </a:extLst>
          </p:cNvPr>
          <p:cNvGrpSpPr>
            <a:grpSpLocks/>
          </p:cNvGrpSpPr>
          <p:nvPr/>
        </p:nvGrpSpPr>
        <p:grpSpPr bwMode="auto">
          <a:xfrm>
            <a:off x="228600" y="3276600"/>
            <a:ext cx="3733800" cy="1887538"/>
            <a:chOff x="144" y="2064"/>
            <a:chExt cx="2352" cy="1189"/>
          </a:xfrm>
        </p:grpSpPr>
        <p:sp>
          <p:nvSpPr>
            <p:cNvPr id="82949" name="Freeform 5">
              <a:extLst>
                <a:ext uri="{FF2B5EF4-FFF2-40B4-BE49-F238E27FC236}">
                  <a16:creationId xmlns:a16="http://schemas.microsoft.com/office/drawing/2014/main" id="{DDF9DC51-8F40-E20F-4BD0-6C95C6DC7E2C}"/>
                </a:ext>
              </a:extLst>
            </p:cNvPr>
            <p:cNvSpPr>
              <a:spLocks/>
            </p:cNvSpPr>
            <p:nvPr/>
          </p:nvSpPr>
          <p:spPr bwMode="auto">
            <a:xfrm>
              <a:off x="452" y="2064"/>
              <a:ext cx="1610" cy="542"/>
            </a:xfrm>
            <a:custGeom>
              <a:avLst/>
              <a:gdLst>
                <a:gd name="T0" fmla="*/ 0 w 2449"/>
                <a:gd name="T1" fmla="*/ 660 h 673"/>
                <a:gd name="T2" fmla="*/ 36 w 2449"/>
                <a:gd name="T3" fmla="*/ 672 h 673"/>
                <a:gd name="T4" fmla="*/ 120 w 2449"/>
                <a:gd name="T5" fmla="*/ 648 h 673"/>
                <a:gd name="T6" fmla="*/ 156 w 2449"/>
                <a:gd name="T7" fmla="*/ 612 h 673"/>
                <a:gd name="T8" fmla="*/ 192 w 2449"/>
                <a:gd name="T9" fmla="*/ 588 h 673"/>
                <a:gd name="T10" fmla="*/ 228 w 2449"/>
                <a:gd name="T11" fmla="*/ 552 h 673"/>
                <a:gd name="T12" fmla="*/ 264 w 2449"/>
                <a:gd name="T13" fmla="*/ 516 h 673"/>
                <a:gd name="T14" fmla="*/ 300 w 2449"/>
                <a:gd name="T15" fmla="*/ 468 h 673"/>
                <a:gd name="T16" fmla="*/ 336 w 2449"/>
                <a:gd name="T17" fmla="*/ 420 h 673"/>
                <a:gd name="T18" fmla="*/ 360 w 2449"/>
                <a:gd name="T19" fmla="*/ 384 h 673"/>
                <a:gd name="T20" fmla="*/ 384 w 2449"/>
                <a:gd name="T21" fmla="*/ 348 h 673"/>
                <a:gd name="T22" fmla="*/ 408 w 2449"/>
                <a:gd name="T23" fmla="*/ 312 h 673"/>
                <a:gd name="T24" fmla="*/ 444 w 2449"/>
                <a:gd name="T25" fmla="*/ 288 h 673"/>
                <a:gd name="T26" fmla="*/ 480 w 2449"/>
                <a:gd name="T27" fmla="*/ 252 h 673"/>
                <a:gd name="T28" fmla="*/ 516 w 2449"/>
                <a:gd name="T29" fmla="*/ 228 h 673"/>
                <a:gd name="T30" fmla="*/ 564 w 2449"/>
                <a:gd name="T31" fmla="*/ 192 h 673"/>
                <a:gd name="T32" fmla="*/ 600 w 2449"/>
                <a:gd name="T33" fmla="*/ 168 h 673"/>
                <a:gd name="T34" fmla="*/ 648 w 2449"/>
                <a:gd name="T35" fmla="*/ 132 h 673"/>
                <a:gd name="T36" fmla="*/ 720 w 2449"/>
                <a:gd name="T37" fmla="*/ 120 h 673"/>
                <a:gd name="T38" fmla="*/ 756 w 2449"/>
                <a:gd name="T39" fmla="*/ 96 h 673"/>
                <a:gd name="T40" fmla="*/ 828 w 2449"/>
                <a:gd name="T41" fmla="*/ 72 h 673"/>
                <a:gd name="T42" fmla="*/ 876 w 2449"/>
                <a:gd name="T43" fmla="*/ 48 h 673"/>
                <a:gd name="T44" fmla="*/ 924 w 2449"/>
                <a:gd name="T45" fmla="*/ 36 h 673"/>
                <a:gd name="T46" fmla="*/ 972 w 2449"/>
                <a:gd name="T47" fmla="*/ 24 h 673"/>
                <a:gd name="T48" fmla="*/ 1008 w 2449"/>
                <a:gd name="T49" fmla="*/ 12 h 673"/>
                <a:gd name="T50" fmla="*/ 1056 w 2449"/>
                <a:gd name="T51" fmla="*/ 0 h 673"/>
                <a:gd name="T52" fmla="*/ 1104 w 2449"/>
                <a:gd name="T53" fmla="*/ 0 h 673"/>
                <a:gd name="T54" fmla="*/ 1140 w 2449"/>
                <a:gd name="T55" fmla="*/ 0 h 673"/>
                <a:gd name="T56" fmla="*/ 1212 w 2449"/>
                <a:gd name="T57" fmla="*/ 0 h 673"/>
                <a:gd name="T58" fmla="*/ 1284 w 2449"/>
                <a:gd name="T59" fmla="*/ 0 h 673"/>
                <a:gd name="T60" fmla="*/ 1356 w 2449"/>
                <a:gd name="T61" fmla="*/ 0 h 673"/>
                <a:gd name="T62" fmla="*/ 1428 w 2449"/>
                <a:gd name="T63" fmla="*/ 0 h 673"/>
                <a:gd name="T64" fmla="*/ 1500 w 2449"/>
                <a:gd name="T65" fmla="*/ 0 h 673"/>
                <a:gd name="T66" fmla="*/ 1572 w 2449"/>
                <a:gd name="T67" fmla="*/ 0 h 673"/>
                <a:gd name="T68" fmla="*/ 1620 w 2449"/>
                <a:gd name="T69" fmla="*/ 24 h 673"/>
                <a:gd name="T70" fmla="*/ 1692 w 2449"/>
                <a:gd name="T71" fmla="*/ 24 h 673"/>
                <a:gd name="T72" fmla="*/ 1812 w 2449"/>
                <a:gd name="T73" fmla="*/ 60 h 673"/>
                <a:gd name="T74" fmla="*/ 1884 w 2449"/>
                <a:gd name="T75" fmla="*/ 84 h 673"/>
                <a:gd name="T76" fmla="*/ 1956 w 2449"/>
                <a:gd name="T77" fmla="*/ 96 h 673"/>
                <a:gd name="T78" fmla="*/ 2004 w 2449"/>
                <a:gd name="T79" fmla="*/ 120 h 673"/>
                <a:gd name="T80" fmla="*/ 2040 w 2449"/>
                <a:gd name="T81" fmla="*/ 156 h 673"/>
                <a:gd name="T82" fmla="*/ 2112 w 2449"/>
                <a:gd name="T83" fmla="*/ 168 h 673"/>
                <a:gd name="T84" fmla="*/ 2136 w 2449"/>
                <a:gd name="T85" fmla="*/ 204 h 673"/>
                <a:gd name="T86" fmla="*/ 2172 w 2449"/>
                <a:gd name="T87" fmla="*/ 240 h 673"/>
                <a:gd name="T88" fmla="*/ 2220 w 2449"/>
                <a:gd name="T89" fmla="*/ 288 h 673"/>
                <a:gd name="T90" fmla="*/ 2256 w 2449"/>
                <a:gd name="T91" fmla="*/ 336 h 673"/>
                <a:gd name="T92" fmla="*/ 2292 w 2449"/>
                <a:gd name="T93" fmla="*/ 384 h 673"/>
                <a:gd name="T94" fmla="*/ 2316 w 2449"/>
                <a:gd name="T95" fmla="*/ 432 h 673"/>
                <a:gd name="T96" fmla="*/ 2352 w 2449"/>
                <a:gd name="T97" fmla="*/ 480 h 673"/>
                <a:gd name="T98" fmla="*/ 2376 w 2449"/>
                <a:gd name="T99" fmla="*/ 528 h 673"/>
                <a:gd name="T100" fmla="*/ 2400 w 2449"/>
                <a:gd name="T101" fmla="*/ 576 h 673"/>
                <a:gd name="T102" fmla="*/ 2424 w 2449"/>
                <a:gd name="T103" fmla="*/ 612 h 673"/>
                <a:gd name="T104" fmla="*/ 2448 w 2449"/>
                <a:gd name="T105" fmla="*/ 648 h 673"/>
                <a:gd name="T106" fmla="*/ 2448 w 2449"/>
                <a:gd name="T107" fmla="*/ 660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449" h="673">
                  <a:moveTo>
                    <a:pt x="0" y="660"/>
                  </a:moveTo>
                  <a:lnTo>
                    <a:pt x="36" y="672"/>
                  </a:lnTo>
                  <a:lnTo>
                    <a:pt x="120" y="648"/>
                  </a:lnTo>
                  <a:lnTo>
                    <a:pt x="156" y="612"/>
                  </a:lnTo>
                  <a:lnTo>
                    <a:pt x="192" y="588"/>
                  </a:lnTo>
                  <a:lnTo>
                    <a:pt x="228" y="552"/>
                  </a:lnTo>
                  <a:lnTo>
                    <a:pt x="264" y="516"/>
                  </a:lnTo>
                  <a:lnTo>
                    <a:pt x="300" y="468"/>
                  </a:lnTo>
                  <a:lnTo>
                    <a:pt x="336" y="420"/>
                  </a:lnTo>
                  <a:lnTo>
                    <a:pt x="360" y="384"/>
                  </a:lnTo>
                  <a:lnTo>
                    <a:pt x="384" y="348"/>
                  </a:lnTo>
                  <a:lnTo>
                    <a:pt x="408" y="312"/>
                  </a:lnTo>
                  <a:lnTo>
                    <a:pt x="444" y="288"/>
                  </a:lnTo>
                  <a:lnTo>
                    <a:pt x="480" y="252"/>
                  </a:lnTo>
                  <a:lnTo>
                    <a:pt x="516" y="228"/>
                  </a:lnTo>
                  <a:lnTo>
                    <a:pt x="564" y="192"/>
                  </a:lnTo>
                  <a:lnTo>
                    <a:pt x="600" y="168"/>
                  </a:lnTo>
                  <a:lnTo>
                    <a:pt x="648" y="132"/>
                  </a:lnTo>
                  <a:lnTo>
                    <a:pt x="720" y="120"/>
                  </a:lnTo>
                  <a:lnTo>
                    <a:pt x="756" y="96"/>
                  </a:lnTo>
                  <a:lnTo>
                    <a:pt x="828" y="72"/>
                  </a:lnTo>
                  <a:lnTo>
                    <a:pt x="876" y="48"/>
                  </a:lnTo>
                  <a:lnTo>
                    <a:pt x="924" y="36"/>
                  </a:lnTo>
                  <a:lnTo>
                    <a:pt x="972" y="24"/>
                  </a:lnTo>
                  <a:lnTo>
                    <a:pt x="1008" y="12"/>
                  </a:lnTo>
                  <a:lnTo>
                    <a:pt x="1056" y="0"/>
                  </a:lnTo>
                  <a:lnTo>
                    <a:pt x="1104" y="0"/>
                  </a:lnTo>
                  <a:lnTo>
                    <a:pt x="1140" y="0"/>
                  </a:lnTo>
                  <a:lnTo>
                    <a:pt x="1212" y="0"/>
                  </a:lnTo>
                  <a:lnTo>
                    <a:pt x="1284" y="0"/>
                  </a:lnTo>
                  <a:lnTo>
                    <a:pt x="1356" y="0"/>
                  </a:lnTo>
                  <a:lnTo>
                    <a:pt x="1428" y="0"/>
                  </a:lnTo>
                  <a:lnTo>
                    <a:pt x="1500" y="0"/>
                  </a:lnTo>
                  <a:lnTo>
                    <a:pt x="1572" y="0"/>
                  </a:lnTo>
                  <a:lnTo>
                    <a:pt x="1620" y="24"/>
                  </a:lnTo>
                  <a:lnTo>
                    <a:pt x="1692" y="24"/>
                  </a:lnTo>
                  <a:lnTo>
                    <a:pt x="1812" y="60"/>
                  </a:lnTo>
                  <a:lnTo>
                    <a:pt x="1884" y="84"/>
                  </a:lnTo>
                  <a:lnTo>
                    <a:pt x="1956" y="96"/>
                  </a:lnTo>
                  <a:lnTo>
                    <a:pt x="2004" y="120"/>
                  </a:lnTo>
                  <a:lnTo>
                    <a:pt x="2040" y="156"/>
                  </a:lnTo>
                  <a:lnTo>
                    <a:pt x="2112" y="168"/>
                  </a:lnTo>
                  <a:lnTo>
                    <a:pt x="2136" y="204"/>
                  </a:lnTo>
                  <a:lnTo>
                    <a:pt x="2172" y="240"/>
                  </a:lnTo>
                  <a:lnTo>
                    <a:pt x="2220" y="288"/>
                  </a:lnTo>
                  <a:lnTo>
                    <a:pt x="2256" y="336"/>
                  </a:lnTo>
                  <a:lnTo>
                    <a:pt x="2292" y="384"/>
                  </a:lnTo>
                  <a:lnTo>
                    <a:pt x="2316" y="432"/>
                  </a:lnTo>
                  <a:lnTo>
                    <a:pt x="2352" y="480"/>
                  </a:lnTo>
                  <a:lnTo>
                    <a:pt x="2376" y="528"/>
                  </a:lnTo>
                  <a:lnTo>
                    <a:pt x="2400" y="576"/>
                  </a:lnTo>
                  <a:lnTo>
                    <a:pt x="2424" y="612"/>
                  </a:lnTo>
                  <a:lnTo>
                    <a:pt x="2448" y="648"/>
                  </a:lnTo>
                  <a:lnTo>
                    <a:pt x="2448" y="66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0" name="Freeform 6">
              <a:extLst>
                <a:ext uri="{FF2B5EF4-FFF2-40B4-BE49-F238E27FC236}">
                  <a16:creationId xmlns:a16="http://schemas.microsoft.com/office/drawing/2014/main" id="{97C1808B-A855-066C-3386-2ECCADE23B69}"/>
                </a:ext>
              </a:extLst>
            </p:cNvPr>
            <p:cNvSpPr>
              <a:spLocks/>
            </p:cNvSpPr>
            <p:nvPr/>
          </p:nvSpPr>
          <p:spPr bwMode="auto">
            <a:xfrm>
              <a:off x="515" y="2586"/>
              <a:ext cx="119" cy="10"/>
            </a:xfrm>
            <a:custGeom>
              <a:avLst/>
              <a:gdLst>
                <a:gd name="T0" fmla="*/ 0 w 181"/>
                <a:gd name="T1" fmla="*/ 12 h 13"/>
                <a:gd name="T2" fmla="*/ 36 w 181"/>
                <a:gd name="T3" fmla="*/ 12 h 13"/>
                <a:gd name="T4" fmla="*/ 72 w 181"/>
                <a:gd name="T5" fmla="*/ 12 h 13"/>
                <a:gd name="T6" fmla="*/ 108 w 181"/>
                <a:gd name="T7" fmla="*/ 0 h 13"/>
                <a:gd name="T8" fmla="*/ 144 w 181"/>
                <a:gd name="T9" fmla="*/ 0 h 13"/>
                <a:gd name="T10" fmla="*/ 180 w 181"/>
                <a:gd name="T11" fmla="*/ 0 h 13"/>
              </a:gdLst>
              <a:ahLst/>
              <a:cxnLst>
                <a:cxn ang="0">
                  <a:pos x="T0" y="T1"/>
                </a:cxn>
                <a:cxn ang="0">
                  <a:pos x="T2" y="T3"/>
                </a:cxn>
                <a:cxn ang="0">
                  <a:pos x="T4" y="T5"/>
                </a:cxn>
                <a:cxn ang="0">
                  <a:pos x="T6" y="T7"/>
                </a:cxn>
                <a:cxn ang="0">
                  <a:pos x="T8" y="T9"/>
                </a:cxn>
                <a:cxn ang="0">
                  <a:pos x="T10" y="T11"/>
                </a:cxn>
              </a:cxnLst>
              <a:rect l="0" t="0" r="r" b="b"/>
              <a:pathLst>
                <a:path w="181" h="13">
                  <a:moveTo>
                    <a:pt x="0" y="12"/>
                  </a:moveTo>
                  <a:lnTo>
                    <a:pt x="36" y="12"/>
                  </a:lnTo>
                  <a:lnTo>
                    <a:pt x="72" y="12"/>
                  </a:lnTo>
                  <a:lnTo>
                    <a:pt x="108" y="0"/>
                  </a:lnTo>
                  <a:lnTo>
                    <a:pt x="144" y="0"/>
                  </a:lnTo>
                  <a:lnTo>
                    <a:pt x="180" y="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1" name="Freeform 7">
              <a:extLst>
                <a:ext uri="{FF2B5EF4-FFF2-40B4-BE49-F238E27FC236}">
                  <a16:creationId xmlns:a16="http://schemas.microsoft.com/office/drawing/2014/main" id="{B0C3B358-5DFC-5662-6AB9-6A98AE37CFF4}"/>
                </a:ext>
              </a:extLst>
            </p:cNvPr>
            <p:cNvSpPr>
              <a:spLocks/>
            </p:cNvSpPr>
            <p:nvPr/>
          </p:nvSpPr>
          <p:spPr bwMode="auto">
            <a:xfrm>
              <a:off x="144" y="2595"/>
              <a:ext cx="395" cy="117"/>
            </a:xfrm>
            <a:custGeom>
              <a:avLst/>
              <a:gdLst>
                <a:gd name="T0" fmla="*/ 516 w 601"/>
                <a:gd name="T1" fmla="*/ 0 h 145"/>
                <a:gd name="T2" fmla="*/ 480 w 601"/>
                <a:gd name="T3" fmla="*/ 12 h 145"/>
                <a:gd name="T4" fmla="*/ 444 w 601"/>
                <a:gd name="T5" fmla="*/ 12 h 145"/>
                <a:gd name="T6" fmla="*/ 408 w 601"/>
                <a:gd name="T7" fmla="*/ 24 h 145"/>
                <a:gd name="T8" fmla="*/ 360 w 601"/>
                <a:gd name="T9" fmla="*/ 36 h 145"/>
                <a:gd name="T10" fmla="*/ 324 w 601"/>
                <a:gd name="T11" fmla="*/ 48 h 145"/>
                <a:gd name="T12" fmla="*/ 276 w 601"/>
                <a:gd name="T13" fmla="*/ 48 h 145"/>
                <a:gd name="T14" fmla="*/ 240 w 601"/>
                <a:gd name="T15" fmla="*/ 48 h 145"/>
                <a:gd name="T16" fmla="*/ 192 w 601"/>
                <a:gd name="T17" fmla="*/ 48 h 145"/>
                <a:gd name="T18" fmla="*/ 144 w 601"/>
                <a:gd name="T19" fmla="*/ 48 h 145"/>
                <a:gd name="T20" fmla="*/ 108 w 601"/>
                <a:gd name="T21" fmla="*/ 48 h 145"/>
                <a:gd name="T22" fmla="*/ 72 w 601"/>
                <a:gd name="T23" fmla="*/ 48 h 145"/>
                <a:gd name="T24" fmla="*/ 36 w 601"/>
                <a:gd name="T25" fmla="*/ 48 h 145"/>
                <a:gd name="T26" fmla="*/ 0 w 601"/>
                <a:gd name="T27" fmla="*/ 48 h 145"/>
                <a:gd name="T28" fmla="*/ 36 w 601"/>
                <a:gd name="T29" fmla="*/ 60 h 145"/>
                <a:gd name="T30" fmla="*/ 72 w 601"/>
                <a:gd name="T31" fmla="*/ 84 h 145"/>
                <a:gd name="T32" fmla="*/ 108 w 601"/>
                <a:gd name="T33" fmla="*/ 96 h 145"/>
                <a:gd name="T34" fmla="*/ 156 w 601"/>
                <a:gd name="T35" fmla="*/ 108 h 145"/>
                <a:gd name="T36" fmla="*/ 204 w 601"/>
                <a:gd name="T37" fmla="*/ 120 h 145"/>
                <a:gd name="T38" fmla="*/ 240 w 601"/>
                <a:gd name="T39" fmla="*/ 132 h 145"/>
                <a:gd name="T40" fmla="*/ 276 w 601"/>
                <a:gd name="T41" fmla="*/ 144 h 145"/>
                <a:gd name="T42" fmla="*/ 312 w 601"/>
                <a:gd name="T43" fmla="*/ 144 h 145"/>
                <a:gd name="T44" fmla="*/ 348 w 601"/>
                <a:gd name="T45" fmla="*/ 144 h 145"/>
                <a:gd name="T46" fmla="*/ 384 w 601"/>
                <a:gd name="T47" fmla="*/ 144 h 145"/>
                <a:gd name="T48" fmla="*/ 420 w 601"/>
                <a:gd name="T49" fmla="*/ 144 h 145"/>
                <a:gd name="T50" fmla="*/ 456 w 601"/>
                <a:gd name="T51" fmla="*/ 144 h 145"/>
                <a:gd name="T52" fmla="*/ 492 w 601"/>
                <a:gd name="T53" fmla="*/ 144 h 145"/>
                <a:gd name="T54" fmla="*/ 528 w 601"/>
                <a:gd name="T55" fmla="*/ 144 h 145"/>
                <a:gd name="T56" fmla="*/ 564 w 601"/>
                <a:gd name="T57" fmla="*/ 132 h 145"/>
                <a:gd name="T58" fmla="*/ 600 w 601"/>
                <a:gd name="T59" fmla="*/ 12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01" h="145">
                  <a:moveTo>
                    <a:pt x="516" y="0"/>
                  </a:moveTo>
                  <a:lnTo>
                    <a:pt x="480" y="12"/>
                  </a:lnTo>
                  <a:lnTo>
                    <a:pt x="444" y="12"/>
                  </a:lnTo>
                  <a:lnTo>
                    <a:pt x="408" y="24"/>
                  </a:lnTo>
                  <a:lnTo>
                    <a:pt x="360" y="36"/>
                  </a:lnTo>
                  <a:lnTo>
                    <a:pt x="324" y="48"/>
                  </a:lnTo>
                  <a:lnTo>
                    <a:pt x="276" y="48"/>
                  </a:lnTo>
                  <a:lnTo>
                    <a:pt x="240" y="48"/>
                  </a:lnTo>
                  <a:lnTo>
                    <a:pt x="192" y="48"/>
                  </a:lnTo>
                  <a:lnTo>
                    <a:pt x="144" y="48"/>
                  </a:lnTo>
                  <a:lnTo>
                    <a:pt x="108" y="48"/>
                  </a:lnTo>
                  <a:lnTo>
                    <a:pt x="72" y="48"/>
                  </a:lnTo>
                  <a:lnTo>
                    <a:pt x="36" y="48"/>
                  </a:lnTo>
                  <a:lnTo>
                    <a:pt x="0" y="48"/>
                  </a:lnTo>
                  <a:lnTo>
                    <a:pt x="36" y="60"/>
                  </a:lnTo>
                  <a:lnTo>
                    <a:pt x="72" y="84"/>
                  </a:lnTo>
                  <a:lnTo>
                    <a:pt x="108" y="96"/>
                  </a:lnTo>
                  <a:lnTo>
                    <a:pt x="156" y="108"/>
                  </a:lnTo>
                  <a:lnTo>
                    <a:pt x="204" y="120"/>
                  </a:lnTo>
                  <a:lnTo>
                    <a:pt x="240" y="132"/>
                  </a:lnTo>
                  <a:lnTo>
                    <a:pt x="276" y="144"/>
                  </a:lnTo>
                  <a:lnTo>
                    <a:pt x="312" y="144"/>
                  </a:lnTo>
                  <a:lnTo>
                    <a:pt x="348" y="144"/>
                  </a:lnTo>
                  <a:lnTo>
                    <a:pt x="384" y="144"/>
                  </a:lnTo>
                  <a:lnTo>
                    <a:pt x="420" y="144"/>
                  </a:lnTo>
                  <a:lnTo>
                    <a:pt x="456" y="144"/>
                  </a:lnTo>
                  <a:lnTo>
                    <a:pt x="492" y="144"/>
                  </a:lnTo>
                  <a:lnTo>
                    <a:pt x="528" y="144"/>
                  </a:lnTo>
                  <a:lnTo>
                    <a:pt x="564" y="132"/>
                  </a:lnTo>
                  <a:lnTo>
                    <a:pt x="600" y="12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2" name="Freeform 8">
              <a:extLst>
                <a:ext uri="{FF2B5EF4-FFF2-40B4-BE49-F238E27FC236}">
                  <a16:creationId xmlns:a16="http://schemas.microsoft.com/office/drawing/2014/main" id="{4E46F855-DE0E-BA46-B91D-32CE446F4DED}"/>
                </a:ext>
              </a:extLst>
            </p:cNvPr>
            <p:cNvSpPr>
              <a:spLocks/>
            </p:cNvSpPr>
            <p:nvPr/>
          </p:nvSpPr>
          <p:spPr bwMode="auto">
            <a:xfrm>
              <a:off x="546" y="2576"/>
              <a:ext cx="1508" cy="146"/>
            </a:xfrm>
            <a:custGeom>
              <a:avLst/>
              <a:gdLst>
                <a:gd name="T0" fmla="*/ 36 w 2293"/>
                <a:gd name="T1" fmla="*/ 0 h 181"/>
                <a:gd name="T2" fmla="*/ 120 w 2293"/>
                <a:gd name="T3" fmla="*/ 36 h 181"/>
                <a:gd name="T4" fmla="*/ 192 w 2293"/>
                <a:gd name="T5" fmla="*/ 72 h 181"/>
                <a:gd name="T6" fmla="*/ 252 w 2293"/>
                <a:gd name="T7" fmla="*/ 120 h 181"/>
                <a:gd name="T8" fmla="*/ 324 w 2293"/>
                <a:gd name="T9" fmla="*/ 144 h 181"/>
                <a:gd name="T10" fmla="*/ 396 w 2293"/>
                <a:gd name="T11" fmla="*/ 156 h 181"/>
                <a:gd name="T12" fmla="*/ 468 w 2293"/>
                <a:gd name="T13" fmla="*/ 168 h 181"/>
                <a:gd name="T14" fmla="*/ 540 w 2293"/>
                <a:gd name="T15" fmla="*/ 156 h 181"/>
                <a:gd name="T16" fmla="*/ 612 w 2293"/>
                <a:gd name="T17" fmla="*/ 156 h 181"/>
                <a:gd name="T18" fmla="*/ 684 w 2293"/>
                <a:gd name="T19" fmla="*/ 156 h 181"/>
                <a:gd name="T20" fmla="*/ 756 w 2293"/>
                <a:gd name="T21" fmla="*/ 168 h 181"/>
                <a:gd name="T22" fmla="*/ 828 w 2293"/>
                <a:gd name="T23" fmla="*/ 168 h 181"/>
                <a:gd name="T24" fmla="*/ 900 w 2293"/>
                <a:gd name="T25" fmla="*/ 168 h 181"/>
                <a:gd name="T26" fmla="*/ 972 w 2293"/>
                <a:gd name="T27" fmla="*/ 168 h 181"/>
                <a:gd name="T28" fmla="*/ 1044 w 2293"/>
                <a:gd name="T29" fmla="*/ 168 h 181"/>
                <a:gd name="T30" fmla="*/ 1116 w 2293"/>
                <a:gd name="T31" fmla="*/ 156 h 181"/>
                <a:gd name="T32" fmla="*/ 1188 w 2293"/>
                <a:gd name="T33" fmla="*/ 156 h 181"/>
                <a:gd name="T34" fmla="*/ 1260 w 2293"/>
                <a:gd name="T35" fmla="*/ 156 h 181"/>
                <a:gd name="T36" fmla="*/ 1332 w 2293"/>
                <a:gd name="T37" fmla="*/ 156 h 181"/>
                <a:gd name="T38" fmla="*/ 1404 w 2293"/>
                <a:gd name="T39" fmla="*/ 156 h 181"/>
                <a:gd name="T40" fmla="*/ 1476 w 2293"/>
                <a:gd name="T41" fmla="*/ 156 h 181"/>
                <a:gd name="T42" fmla="*/ 1548 w 2293"/>
                <a:gd name="T43" fmla="*/ 168 h 181"/>
                <a:gd name="T44" fmla="*/ 1620 w 2293"/>
                <a:gd name="T45" fmla="*/ 180 h 181"/>
                <a:gd name="T46" fmla="*/ 1704 w 2293"/>
                <a:gd name="T47" fmla="*/ 180 h 181"/>
                <a:gd name="T48" fmla="*/ 1776 w 2293"/>
                <a:gd name="T49" fmla="*/ 180 h 181"/>
                <a:gd name="T50" fmla="*/ 1848 w 2293"/>
                <a:gd name="T51" fmla="*/ 180 h 181"/>
                <a:gd name="T52" fmla="*/ 1920 w 2293"/>
                <a:gd name="T53" fmla="*/ 180 h 181"/>
                <a:gd name="T54" fmla="*/ 1992 w 2293"/>
                <a:gd name="T55" fmla="*/ 180 h 181"/>
                <a:gd name="T56" fmla="*/ 2064 w 2293"/>
                <a:gd name="T57" fmla="*/ 156 h 181"/>
                <a:gd name="T58" fmla="*/ 2136 w 2293"/>
                <a:gd name="T59" fmla="*/ 132 h 181"/>
                <a:gd name="T60" fmla="*/ 2208 w 2293"/>
                <a:gd name="T61" fmla="*/ 120 h 181"/>
                <a:gd name="T62" fmla="*/ 2280 w 2293"/>
                <a:gd name="T63" fmla="*/ 84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293" h="181">
                  <a:moveTo>
                    <a:pt x="0" y="24"/>
                  </a:moveTo>
                  <a:lnTo>
                    <a:pt x="36" y="0"/>
                  </a:lnTo>
                  <a:lnTo>
                    <a:pt x="84" y="12"/>
                  </a:lnTo>
                  <a:lnTo>
                    <a:pt x="120" y="36"/>
                  </a:lnTo>
                  <a:lnTo>
                    <a:pt x="156" y="60"/>
                  </a:lnTo>
                  <a:lnTo>
                    <a:pt x="192" y="72"/>
                  </a:lnTo>
                  <a:lnTo>
                    <a:pt x="216" y="108"/>
                  </a:lnTo>
                  <a:lnTo>
                    <a:pt x="252" y="120"/>
                  </a:lnTo>
                  <a:lnTo>
                    <a:pt x="288" y="132"/>
                  </a:lnTo>
                  <a:lnTo>
                    <a:pt x="324" y="144"/>
                  </a:lnTo>
                  <a:lnTo>
                    <a:pt x="360" y="156"/>
                  </a:lnTo>
                  <a:lnTo>
                    <a:pt x="396" y="156"/>
                  </a:lnTo>
                  <a:lnTo>
                    <a:pt x="432" y="168"/>
                  </a:lnTo>
                  <a:lnTo>
                    <a:pt x="468" y="168"/>
                  </a:lnTo>
                  <a:lnTo>
                    <a:pt x="504" y="156"/>
                  </a:lnTo>
                  <a:lnTo>
                    <a:pt x="540" y="156"/>
                  </a:lnTo>
                  <a:lnTo>
                    <a:pt x="576" y="156"/>
                  </a:lnTo>
                  <a:lnTo>
                    <a:pt x="612" y="156"/>
                  </a:lnTo>
                  <a:lnTo>
                    <a:pt x="648" y="156"/>
                  </a:lnTo>
                  <a:lnTo>
                    <a:pt x="684" y="156"/>
                  </a:lnTo>
                  <a:lnTo>
                    <a:pt x="720" y="168"/>
                  </a:lnTo>
                  <a:lnTo>
                    <a:pt x="756" y="168"/>
                  </a:lnTo>
                  <a:lnTo>
                    <a:pt x="792" y="168"/>
                  </a:lnTo>
                  <a:lnTo>
                    <a:pt x="828" y="168"/>
                  </a:lnTo>
                  <a:lnTo>
                    <a:pt x="864" y="168"/>
                  </a:lnTo>
                  <a:lnTo>
                    <a:pt x="900" y="168"/>
                  </a:lnTo>
                  <a:lnTo>
                    <a:pt x="936" y="168"/>
                  </a:lnTo>
                  <a:lnTo>
                    <a:pt x="972" y="168"/>
                  </a:lnTo>
                  <a:lnTo>
                    <a:pt x="1008" y="168"/>
                  </a:lnTo>
                  <a:lnTo>
                    <a:pt x="1044" y="168"/>
                  </a:lnTo>
                  <a:lnTo>
                    <a:pt x="1080" y="156"/>
                  </a:lnTo>
                  <a:lnTo>
                    <a:pt x="1116" y="156"/>
                  </a:lnTo>
                  <a:lnTo>
                    <a:pt x="1152" y="156"/>
                  </a:lnTo>
                  <a:lnTo>
                    <a:pt x="1188" y="156"/>
                  </a:lnTo>
                  <a:lnTo>
                    <a:pt x="1224" y="156"/>
                  </a:lnTo>
                  <a:lnTo>
                    <a:pt x="1260" y="156"/>
                  </a:lnTo>
                  <a:lnTo>
                    <a:pt x="1296" y="156"/>
                  </a:lnTo>
                  <a:lnTo>
                    <a:pt x="1332" y="156"/>
                  </a:lnTo>
                  <a:lnTo>
                    <a:pt x="1368" y="156"/>
                  </a:lnTo>
                  <a:lnTo>
                    <a:pt x="1404" y="156"/>
                  </a:lnTo>
                  <a:lnTo>
                    <a:pt x="1440" y="156"/>
                  </a:lnTo>
                  <a:lnTo>
                    <a:pt x="1476" y="156"/>
                  </a:lnTo>
                  <a:lnTo>
                    <a:pt x="1512" y="168"/>
                  </a:lnTo>
                  <a:lnTo>
                    <a:pt x="1548" y="168"/>
                  </a:lnTo>
                  <a:lnTo>
                    <a:pt x="1584" y="180"/>
                  </a:lnTo>
                  <a:lnTo>
                    <a:pt x="1620" y="180"/>
                  </a:lnTo>
                  <a:lnTo>
                    <a:pt x="1668" y="180"/>
                  </a:lnTo>
                  <a:lnTo>
                    <a:pt x="1704" y="180"/>
                  </a:lnTo>
                  <a:lnTo>
                    <a:pt x="1740" y="180"/>
                  </a:lnTo>
                  <a:lnTo>
                    <a:pt x="1776" y="180"/>
                  </a:lnTo>
                  <a:lnTo>
                    <a:pt x="1812" y="180"/>
                  </a:lnTo>
                  <a:lnTo>
                    <a:pt x="1848" y="180"/>
                  </a:lnTo>
                  <a:lnTo>
                    <a:pt x="1884" y="180"/>
                  </a:lnTo>
                  <a:lnTo>
                    <a:pt x="1920" y="180"/>
                  </a:lnTo>
                  <a:lnTo>
                    <a:pt x="1956" y="180"/>
                  </a:lnTo>
                  <a:lnTo>
                    <a:pt x="1992" y="180"/>
                  </a:lnTo>
                  <a:lnTo>
                    <a:pt x="2028" y="180"/>
                  </a:lnTo>
                  <a:lnTo>
                    <a:pt x="2064" y="156"/>
                  </a:lnTo>
                  <a:lnTo>
                    <a:pt x="2100" y="156"/>
                  </a:lnTo>
                  <a:lnTo>
                    <a:pt x="2136" y="132"/>
                  </a:lnTo>
                  <a:lnTo>
                    <a:pt x="2172" y="132"/>
                  </a:lnTo>
                  <a:lnTo>
                    <a:pt x="2208" y="120"/>
                  </a:lnTo>
                  <a:lnTo>
                    <a:pt x="2244" y="96"/>
                  </a:lnTo>
                  <a:lnTo>
                    <a:pt x="2280" y="84"/>
                  </a:lnTo>
                  <a:lnTo>
                    <a:pt x="2292" y="48"/>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3" name="Freeform 9">
              <a:extLst>
                <a:ext uri="{FF2B5EF4-FFF2-40B4-BE49-F238E27FC236}">
                  <a16:creationId xmlns:a16="http://schemas.microsoft.com/office/drawing/2014/main" id="{0F0CF123-0044-2C9A-4871-BFDE58663D38}"/>
                </a:ext>
              </a:extLst>
            </p:cNvPr>
            <p:cNvSpPr>
              <a:spLocks/>
            </p:cNvSpPr>
            <p:nvPr/>
          </p:nvSpPr>
          <p:spPr bwMode="auto">
            <a:xfrm>
              <a:off x="452" y="2528"/>
              <a:ext cx="2044" cy="725"/>
            </a:xfrm>
            <a:custGeom>
              <a:avLst/>
              <a:gdLst>
                <a:gd name="T0" fmla="*/ 168 w 3109"/>
                <a:gd name="T1" fmla="*/ 228 h 901"/>
                <a:gd name="T2" fmla="*/ 240 w 3109"/>
                <a:gd name="T3" fmla="*/ 312 h 901"/>
                <a:gd name="T4" fmla="*/ 240 w 3109"/>
                <a:gd name="T5" fmla="*/ 420 h 901"/>
                <a:gd name="T6" fmla="*/ 216 w 3109"/>
                <a:gd name="T7" fmla="*/ 528 h 901"/>
                <a:gd name="T8" fmla="*/ 132 w 3109"/>
                <a:gd name="T9" fmla="*/ 624 h 901"/>
                <a:gd name="T10" fmla="*/ 72 w 3109"/>
                <a:gd name="T11" fmla="*/ 708 h 901"/>
                <a:gd name="T12" fmla="*/ 12 w 3109"/>
                <a:gd name="T13" fmla="*/ 816 h 901"/>
                <a:gd name="T14" fmla="*/ 36 w 3109"/>
                <a:gd name="T15" fmla="*/ 888 h 901"/>
                <a:gd name="T16" fmla="*/ 144 w 3109"/>
                <a:gd name="T17" fmla="*/ 900 h 901"/>
                <a:gd name="T18" fmla="*/ 252 w 3109"/>
                <a:gd name="T19" fmla="*/ 900 h 901"/>
                <a:gd name="T20" fmla="*/ 288 w 3109"/>
                <a:gd name="T21" fmla="*/ 792 h 901"/>
                <a:gd name="T22" fmla="*/ 312 w 3109"/>
                <a:gd name="T23" fmla="*/ 684 h 901"/>
                <a:gd name="T24" fmla="*/ 384 w 3109"/>
                <a:gd name="T25" fmla="*/ 576 h 901"/>
                <a:gd name="T26" fmla="*/ 432 w 3109"/>
                <a:gd name="T27" fmla="*/ 468 h 901"/>
                <a:gd name="T28" fmla="*/ 480 w 3109"/>
                <a:gd name="T29" fmla="*/ 360 h 901"/>
                <a:gd name="T30" fmla="*/ 576 w 3109"/>
                <a:gd name="T31" fmla="*/ 300 h 901"/>
                <a:gd name="T32" fmla="*/ 684 w 3109"/>
                <a:gd name="T33" fmla="*/ 324 h 901"/>
                <a:gd name="T34" fmla="*/ 792 w 3109"/>
                <a:gd name="T35" fmla="*/ 324 h 901"/>
                <a:gd name="T36" fmla="*/ 900 w 3109"/>
                <a:gd name="T37" fmla="*/ 324 h 901"/>
                <a:gd name="T38" fmla="*/ 1008 w 3109"/>
                <a:gd name="T39" fmla="*/ 324 h 901"/>
                <a:gd name="T40" fmla="*/ 1116 w 3109"/>
                <a:gd name="T41" fmla="*/ 336 h 901"/>
                <a:gd name="T42" fmla="*/ 1224 w 3109"/>
                <a:gd name="T43" fmla="*/ 348 h 901"/>
                <a:gd name="T44" fmla="*/ 1332 w 3109"/>
                <a:gd name="T45" fmla="*/ 348 h 901"/>
                <a:gd name="T46" fmla="*/ 1440 w 3109"/>
                <a:gd name="T47" fmla="*/ 348 h 901"/>
                <a:gd name="T48" fmla="*/ 1548 w 3109"/>
                <a:gd name="T49" fmla="*/ 348 h 901"/>
                <a:gd name="T50" fmla="*/ 1656 w 3109"/>
                <a:gd name="T51" fmla="*/ 348 h 901"/>
                <a:gd name="T52" fmla="*/ 1776 w 3109"/>
                <a:gd name="T53" fmla="*/ 348 h 901"/>
                <a:gd name="T54" fmla="*/ 1884 w 3109"/>
                <a:gd name="T55" fmla="*/ 348 h 901"/>
                <a:gd name="T56" fmla="*/ 1992 w 3109"/>
                <a:gd name="T57" fmla="*/ 348 h 901"/>
                <a:gd name="T58" fmla="*/ 2100 w 3109"/>
                <a:gd name="T59" fmla="*/ 348 h 901"/>
                <a:gd name="T60" fmla="*/ 2208 w 3109"/>
                <a:gd name="T61" fmla="*/ 324 h 901"/>
                <a:gd name="T62" fmla="*/ 2268 w 3109"/>
                <a:gd name="T63" fmla="*/ 408 h 901"/>
                <a:gd name="T64" fmla="*/ 2304 w 3109"/>
                <a:gd name="T65" fmla="*/ 516 h 901"/>
                <a:gd name="T66" fmla="*/ 2340 w 3109"/>
                <a:gd name="T67" fmla="*/ 624 h 901"/>
                <a:gd name="T68" fmla="*/ 2388 w 3109"/>
                <a:gd name="T69" fmla="*/ 744 h 901"/>
                <a:gd name="T70" fmla="*/ 2472 w 3109"/>
                <a:gd name="T71" fmla="*/ 828 h 901"/>
                <a:gd name="T72" fmla="*/ 2580 w 3109"/>
                <a:gd name="T73" fmla="*/ 852 h 901"/>
                <a:gd name="T74" fmla="*/ 2688 w 3109"/>
                <a:gd name="T75" fmla="*/ 864 h 901"/>
                <a:gd name="T76" fmla="*/ 2760 w 3109"/>
                <a:gd name="T77" fmla="*/ 792 h 901"/>
                <a:gd name="T78" fmla="*/ 2736 w 3109"/>
                <a:gd name="T79" fmla="*/ 684 h 901"/>
                <a:gd name="T80" fmla="*/ 2640 w 3109"/>
                <a:gd name="T81" fmla="*/ 600 h 901"/>
                <a:gd name="T82" fmla="*/ 2544 w 3109"/>
                <a:gd name="T83" fmla="*/ 516 h 901"/>
                <a:gd name="T84" fmla="*/ 2484 w 3109"/>
                <a:gd name="T85" fmla="*/ 408 h 901"/>
                <a:gd name="T86" fmla="*/ 2484 w 3109"/>
                <a:gd name="T87" fmla="*/ 300 h 901"/>
                <a:gd name="T88" fmla="*/ 2592 w 3109"/>
                <a:gd name="T89" fmla="*/ 276 h 901"/>
                <a:gd name="T90" fmla="*/ 2700 w 3109"/>
                <a:gd name="T91" fmla="*/ 288 h 901"/>
                <a:gd name="T92" fmla="*/ 2808 w 3109"/>
                <a:gd name="T93" fmla="*/ 288 h 901"/>
                <a:gd name="T94" fmla="*/ 2916 w 3109"/>
                <a:gd name="T95" fmla="*/ 288 h 901"/>
                <a:gd name="T96" fmla="*/ 3024 w 3109"/>
                <a:gd name="T97" fmla="*/ 276 h 901"/>
                <a:gd name="T98" fmla="*/ 3108 w 3109"/>
                <a:gd name="T99" fmla="*/ 204 h 901"/>
                <a:gd name="T100" fmla="*/ 3108 w 3109"/>
                <a:gd name="T101" fmla="*/ 96 h 901"/>
                <a:gd name="T102" fmla="*/ 3024 w 3109"/>
                <a:gd name="T103" fmla="*/ 12 h 901"/>
                <a:gd name="T104" fmla="*/ 2916 w 3109"/>
                <a:gd name="T105" fmla="*/ 0 h 901"/>
                <a:gd name="T106" fmla="*/ 2808 w 3109"/>
                <a:gd name="T107" fmla="*/ 36 h 901"/>
                <a:gd name="T108" fmla="*/ 2700 w 3109"/>
                <a:gd name="T109" fmla="*/ 108 h 901"/>
                <a:gd name="T110" fmla="*/ 2592 w 3109"/>
                <a:gd name="T111" fmla="*/ 132 h 901"/>
                <a:gd name="T112" fmla="*/ 2484 w 3109"/>
                <a:gd name="T113" fmla="*/ 132 h 901"/>
                <a:gd name="T114" fmla="*/ 2424 w 3109"/>
                <a:gd name="T115" fmla="*/ 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109" h="901">
                  <a:moveTo>
                    <a:pt x="96" y="228"/>
                  </a:moveTo>
                  <a:lnTo>
                    <a:pt x="132" y="228"/>
                  </a:lnTo>
                  <a:lnTo>
                    <a:pt x="168" y="228"/>
                  </a:lnTo>
                  <a:lnTo>
                    <a:pt x="204" y="240"/>
                  </a:lnTo>
                  <a:lnTo>
                    <a:pt x="228" y="276"/>
                  </a:lnTo>
                  <a:lnTo>
                    <a:pt x="240" y="312"/>
                  </a:lnTo>
                  <a:lnTo>
                    <a:pt x="240" y="348"/>
                  </a:lnTo>
                  <a:lnTo>
                    <a:pt x="240" y="384"/>
                  </a:lnTo>
                  <a:lnTo>
                    <a:pt x="240" y="420"/>
                  </a:lnTo>
                  <a:lnTo>
                    <a:pt x="240" y="456"/>
                  </a:lnTo>
                  <a:lnTo>
                    <a:pt x="240" y="492"/>
                  </a:lnTo>
                  <a:lnTo>
                    <a:pt x="216" y="528"/>
                  </a:lnTo>
                  <a:lnTo>
                    <a:pt x="192" y="564"/>
                  </a:lnTo>
                  <a:lnTo>
                    <a:pt x="168" y="600"/>
                  </a:lnTo>
                  <a:lnTo>
                    <a:pt x="132" y="624"/>
                  </a:lnTo>
                  <a:lnTo>
                    <a:pt x="120" y="660"/>
                  </a:lnTo>
                  <a:lnTo>
                    <a:pt x="84" y="672"/>
                  </a:lnTo>
                  <a:lnTo>
                    <a:pt x="72" y="708"/>
                  </a:lnTo>
                  <a:lnTo>
                    <a:pt x="36" y="744"/>
                  </a:lnTo>
                  <a:lnTo>
                    <a:pt x="24" y="780"/>
                  </a:lnTo>
                  <a:lnTo>
                    <a:pt x="12" y="816"/>
                  </a:lnTo>
                  <a:lnTo>
                    <a:pt x="0" y="852"/>
                  </a:lnTo>
                  <a:lnTo>
                    <a:pt x="0" y="888"/>
                  </a:lnTo>
                  <a:lnTo>
                    <a:pt x="36" y="888"/>
                  </a:lnTo>
                  <a:lnTo>
                    <a:pt x="72" y="900"/>
                  </a:lnTo>
                  <a:lnTo>
                    <a:pt x="108" y="900"/>
                  </a:lnTo>
                  <a:lnTo>
                    <a:pt x="144" y="900"/>
                  </a:lnTo>
                  <a:lnTo>
                    <a:pt x="180" y="900"/>
                  </a:lnTo>
                  <a:lnTo>
                    <a:pt x="216" y="900"/>
                  </a:lnTo>
                  <a:lnTo>
                    <a:pt x="252" y="900"/>
                  </a:lnTo>
                  <a:lnTo>
                    <a:pt x="276" y="864"/>
                  </a:lnTo>
                  <a:lnTo>
                    <a:pt x="288" y="828"/>
                  </a:lnTo>
                  <a:lnTo>
                    <a:pt x="288" y="792"/>
                  </a:lnTo>
                  <a:lnTo>
                    <a:pt x="288" y="756"/>
                  </a:lnTo>
                  <a:lnTo>
                    <a:pt x="300" y="720"/>
                  </a:lnTo>
                  <a:lnTo>
                    <a:pt x="312" y="684"/>
                  </a:lnTo>
                  <a:lnTo>
                    <a:pt x="336" y="648"/>
                  </a:lnTo>
                  <a:lnTo>
                    <a:pt x="360" y="612"/>
                  </a:lnTo>
                  <a:lnTo>
                    <a:pt x="384" y="576"/>
                  </a:lnTo>
                  <a:lnTo>
                    <a:pt x="396" y="540"/>
                  </a:lnTo>
                  <a:lnTo>
                    <a:pt x="420" y="504"/>
                  </a:lnTo>
                  <a:lnTo>
                    <a:pt x="432" y="468"/>
                  </a:lnTo>
                  <a:lnTo>
                    <a:pt x="456" y="432"/>
                  </a:lnTo>
                  <a:lnTo>
                    <a:pt x="468" y="396"/>
                  </a:lnTo>
                  <a:lnTo>
                    <a:pt x="480" y="360"/>
                  </a:lnTo>
                  <a:lnTo>
                    <a:pt x="504" y="324"/>
                  </a:lnTo>
                  <a:lnTo>
                    <a:pt x="540" y="300"/>
                  </a:lnTo>
                  <a:lnTo>
                    <a:pt x="576" y="300"/>
                  </a:lnTo>
                  <a:lnTo>
                    <a:pt x="612" y="300"/>
                  </a:lnTo>
                  <a:lnTo>
                    <a:pt x="648" y="312"/>
                  </a:lnTo>
                  <a:lnTo>
                    <a:pt x="684" y="324"/>
                  </a:lnTo>
                  <a:lnTo>
                    <a:pt x="720" y="324"/>
                  </a:lnTo>
                  <a:lnTo>
                    <a:pt x="756" y="324"/>
                  </a:lnTo>
                  <a:lnTo>
                    <a:pt x="792" y="324"/>
                  </a:lnTo>
                  <a:lnTo>
                    <a:pt x="828" y="324"/>
                  </a:lnTo>
                  <a:lnTo>
                    <a:pt x="864" y="324"/>
                  </a:lnTo>
                  <a:lnTo>
                    <a:pt x="900" y="324"/>
                  </a:lnTo>
                  <a:lnTo>
                    <a:pt x="936" y="324"/>
                  </a:lnTo>
                  <a:lnTo>
                    <a:pt x="972" y="324"/>
                  </a:lnTo>
                  <a:lnTo>
                    <a:pt x="1008" y="324"/>
                  </a:lnTo>
                  <a:lnTo>
                    <a:pt x="1044" y="324"/>
                  </a:lnTo>
                  <a:lnTo>
                    <a:pt x="1080" y="336"/>
                  </a:lnTo>
                  <a:lnTo>
                    <a:pt x="1116" y="336"/>
                  </a:lnTo>
                  <a:lnTo>
                    <a:pt x="1152" y="348"/>
                  </a:lnTo>
                  <a:lnTo>
                    <a:pt x="1188" y="348"/>
                  </a:lnTo>
                  <a:lnTo>
                    <a:pt x="1224" y="348"/>
                  </a:lnTo>
                  <a:lnTo>
                    <a:pt x="1260" y="348"/>
                  </a:lnTo>
                  <a:lnTo>
                    <a:pt x="1296" y="348"/>
                  </a:lnTo>
                  <a:lnTo>
                    <a:pt x="1332" y="348"/>
                  </a:lnTo>
                  <a:lnTo>
                    <a:pt x="1368" y="348"/>
                  </a:lnTo>
                  <a:lnTo>
                    <a:pt x="1404" y="348"/>
                  </a:lnTo>
                  <a:lnTo>
                    <a:pt x="1440" y="348"/>
                  </a:lnTo>
                  <a:lnTo>
                    <a:pt x="1476" y="348"/>
                  </a:lnTo>
                  <a:lnTo>
                    <a:pt x="1512" y="348"/>
                  </a:lnTo>
                  <a:lnTo>
                    <a:pt x="1548" y="348"/>
                  </a:lnTo>
                  <a:lnTo>
                    <a:pt x="1584" y="348"/>
                  </a:lnTo>
                  <a:lnTo>
                    <a:pt x="1620" y="348"/>
                  </a:lnTo>
                  <a:lnTo>
                    <a:pt x="1656" y="348"/>
                  </a:lnTo>
                  <a:lnTo>
                    <a:pt x="1692" y="348"/>
                  </a:lnTo>
                  <a:lnTo>
                    <a:pt x="1728" y="348"/>
                  </a:lnTo>
                  <a:lnTo>
                    <a:pt x="1776" y="348"/>
                  </a:lnTo>
                  <a:lnTo>
                    <a:pt x="1812" y="348"/>
                  </a:lnTo>
                  <a:lnTo>
                    <a:pt x="1848" y="348"/>
                  </a:lnTo>
                  <a:lnTo>
                    <a:pt x="1884" y="348"/>
                  </a:lnTo>
                  <a:lnTo>
                    <a:pt x="1920" y="348"/>
                  </a:lnTo>
                  <a:lnTo>
                    <a:pt x="1956" y="348"/>
                  </a:lnTo>
                  <a:lnTo>
                    <a:pt x="1992" y="348"/>
                  </a:lnTo>
                  <a:lnTo>
                    <a:pt x="2028" y="348"/>
                  </a:lnTo>
                  <a:lnTo>
                    <a:pt x="2064" y="348"/>
                  </a:lnTo>
                  <a:lnTo>
                    <a:pt x="2100" y="348"/>
                  </a:lnTo>
                  <a:lnTo>
                    <a:pt x="2136" y="348"/>
                  </a:lnTo>
                  <a:lnTo>
                    <a:pt x="2172" y="336"/>
                  </a:lnTo>
                  <a:lnTo>
                    <a:pt x="2208" y="324"/>
                  </a:lnTo>
                  <a:lnTo>
                    <a:pt x="2244" y="336"/>
                  </a:lnTo>
                  <a:lnTo>
                    <a:pt x="2244" y="372"/>
                  </a:lnTo>
                  <a:lnTo>
                    <a:pt x="2268" y="408"/>
                  </a:lnTo>
                  <a:lnTo>
                    <a:pt x="2280" y="444"/>
                  </a:lnTo>
                  <a:lnTo>
                    <a:pt x="2292" y="480"/>
                  </a:lnTo>
                  <a:lnTo>
                    <a:pt x="2304" y="516"/>
                  </a:lnTo>
                  <a:lnTo>
                    <a:pt x="2316" y="552"/>
                  </a:lnTo>
                  <a:lnTo>
                    <a:pt x="2328" y="588"/>
                  </a:lnTo>
                  <a:lnTo>
                    <a:pt x="2340" y="624"/>
                  </a:lnTo>
                  <a:lnTo>
                    <a:pt x="2352" y="660"/>
                  </a:lnTo>
                  <a:lnTo>
                    <a:pt x="2376" y="708"/>
                  </a:lnTo>
                  <a:lnTo>
                    <a:pt x="2388" y="744"/>
                  </a:lnTo>
                  <a:lnTo>
                    <a:pt x="2412" y="780"/>
                  </a:lnTo>
                  <a:lnTo>
                    <a:pt x="2436" y="816"/>
                  </a:lnTo>
                  <a:lnTo>
                    <a:pt x="2472" y="828"/>
                  </a:lnTo>
                  <a:lnTo>
                    <a:pt x="2508" y="852"/>
                  </a:lnTo>
                  <a:lnTo>
                    <a:pt x="2544" y="852"/>
                  </a:lnTo>
                  <a:lnTo>
                    <a:pt x="2580" y="852"/>
                  </a:lnTo>
                  <a:lnTo>
                    <a:pt x="2616" y="852"/>
                  </a:lnTo>
                  <a:lnTo>
                    <a:pt x="2652" y="852"/>
                  </a:lnTo>
                  <a:lnTo>
                    <a:pt x="2688" y="864"/>
                  </a:lnTo>
                  <a:lnTo>
                    <a:pt x="2724" y="864"/>
                  </a:lnTo>
                  <a:lnTo>
                    <a:pt x="2748" y="828"/>
                  </a:lnTo>
                  <a:lnTo>
                    <a:pt x="2760" y="792"/>
                  </a:lnTo>
                  <a:lnTo>
                    <a:pt x="2760" y="756"/>
                  </a:lnTo>
                  <a:lnTo>
                    <a:pt x="2736" y="720"/>
                  </a:lnTo>
                  <a:lnTo>
                    <a:pt x="2736" y="684"/>
                  </a:lnTo>
                  <a:lnTo>
                    <a:pt x="2712" y="648"/>
                  </a:lnTo>
                  <a:lnTo>
                    <a:pt x="2676" y="624"/>
                  </a:lnTo>
                  <a:lnTo>
                    <a:pt x="2640" y="600"/>
                  </a:lnTo>
                  <a:lnTo>
                    <a:pt x="2604" y="576"/>
                  </a:lnTo>
                  <a:lnTo>
                    <a:pt x="2568" y="552"/>
                  </a:lnTo>
                  <a:lnTo>
                    <a:pt x="2544" y="516"/>
                  </a:lnTo>
                  <a:lnTo>
                    <a:pt x="2520" y="480"/>
                  </a:lnTo>
                  <a:lnTo>
                    <a:pt x="2508" y="444"/>
                  </a:lnTo>
                  <a:lnTo>
                    <a:pt x="2484" y="408"/>
                  </a:lnTo>
                  <a:lnTo>
                    <a:pt x="2484" y="372"/>
                  </a:lnTo>
                  <a:lnTo>
                    <a:pt x="2484" y="336"/>
                  </a:lnTo>
                  <a:lnTo>
                    <a:pt x="2484" y="300"/>
                  </a:lnTo>
                  <a:lnTo>
                    <a:pt x="2520" y="276"/>
                  </a:lnTo>
                  <a:lnTo>
                    <a:pt x="2556" y="276"/>
                  </a:lnTo>
                  <a:lnTo>
                    <a:pt x="2592" y="276"/>
                  </a:lnTo>
                  <a:lnTo>
                    <a:pt x="2628" y="276"/>
                  </a:lnTo>
                  <a:lnTo>
                    <a:pt x="2664" y="288"/>
                  </a:lnTo>
                  <a:lnTo>
                    <a:pt x="2700" y="288"/>
                  </a:lnTo>
                  <a:lnTo>
                    <a:pt x="2736" y="288"/>
                  </a:lnTo>
                  <a:lnTo>
                    <a:pt x="2772" y="288"/>
                  </a:lnTo>
                  <a:lnTo>
                    <a:pt x="2808" y="288"/>
                  </a:lnTo>
                  <a:lnTo>
                    <a:pt x="2844" y="288"/>
                  </a:lnTo>
                  <a:lnTo>
                    <a:pt x="2880" y="288"/>
                  </a:lnTo>
                  <a:lnTo>
                    <a:pt x="2916" y="288"/>
                  </a:lnTo>
                  <a:lnTo>
                    <a:pt x="2952" y="288"/>
                  </a:lnTo>
                  <a:lnTo>
                    <a:pt x="2988" y="276"/>
                  </a:lnTo>
                  <a:lnTo>
                    <a:pt x="3024" y="276"/>
                  </a:lnTo>
                  <a:lnTo>
                    <a:pt x="3060" y="264"/>
                  </a:lnTo>
                  <a:lnTo>
                    <a:pt x="3096" y="240"/>
                  </a:lnTo>
                  <a:lnTo>
                    <a:pt x="3108" y="204"/>
                  </a:lnTo>
                  <a:lnTo>
                    <a:pt x="3108" y="168"/>
                  </a:lnTo>
                  <a:lnTo>
                    <a:pt x="3108" y="132"/>
                  </a:lnTo>
                  <a:lnTo>
                    <a:pt x="3108" y="96"/>
                  </a:lnTo>
                  <a:lnTo>
                    <a:pt x="3096" y="60"/>
                  </a:lnTo>
                  <a:lnTo>
                    <a:pt x="3060" y="36"/>
                  </a:lnTo>
                  <a:lnTo>
                    <a:pt x="3024" y="12"/>
                  </a:lnTo>
                  <a:lnTo>
                    <a:pt x="2988" y="12"/>
                  </a:lnTo>
                  <a:lnTo>
                    <a:pt x="2952" y="0"/>
                  </a:lnTo>
                  <a:lnTo>
                    <a:pt x="2916" y="0"/>
                  </a:lnTo>
                  <a:lnTo>
                    <a:pt x="2880" y="0"/>
                  </a:lnTo>
                  <a:lnTo>
                    <a:pt x="2844" y="12"/>
                  </a:lnTo>
                  <a:lnTo>
                    <a:pt x="2808" y="36"/>
                  </a:lnTo>
                  <a:lnTo>
                    <a:pt x="2772" y="60"/>
                  </a:lnTo>
                  <a:lnTo>
                    <a:pt x="2736" y="84"/>
                  </a:lnTo>
                  <a:lnTo>
                    <a:pt x="2700" y="108"/>
                  </a:lnTo>
                  <a:lnTo>
                    <a:pt x="2664" y="120"/>
                  </a:lnTo>
                  <a:lnTo>
                    <a:pt x="2628" y="120"/>
                  </a:lnTo>
                  <a:lnTo>
                    <a:pt x="2592" y="132"/>
                  </a:lnTo>
                  <a:lnTo>
                    <a:pt x="2556" y="132"/>
                  </a:lnTo>
                  <a:lnTo>
                    <a:pt x="2520" y="132"/>
                  </a:lnTo>
                  <a:lnTo>
                    <a:pt x="2484" y="132"/>
                  </a:lnTo>
                  <a:lnTo>
                    <a:pt x="2448" y="132"/>
                  </a:lnTo>
                  <a:lnTo>
                    <a:pt x="2448" y="96"/>
                  </a:lnTo>
                  <a:lnTo>
                    <a:pt x="2424" y="6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4" name="Freeform 10">
              <a:extLst>
                <a:ext uri="{FF2B5EF4-FFF2-40B4-BE49-F238E27FC236}">
                  <a16:creationId xmlns:a16="http://schemas.microsoft.com/office/drawing/2014/main" id="{EF43B57F-34B3-5610-E5E6-6CB17546BAE7}"/>
                </a:ext>
              </a:extLst>
            </p:cNvPr>
            <p:cNvSpPr>
              <a:spLocks/>
            </p:cNvSpPr>
            <p:nvPr/>
          </p:nvSpPr>
          <p:spPr bwMode="auto">
            <a:xfrm>
              <a:off x="767" y="2711"/>
              <a:ext cx="33" cy="78"/>
            </a:xfrm>
            <a:custGeom>
              <a:avLst/>
              <a:gdLst>
                <a:gd name="T0" fmla="*/ 0 w 49"/>
                <a:gd name="T1" fmla="*/ 0 h 97"/>
                <a:gd name="T2" fmla="*/ 36 w 49"/>
                <a:gd name="T3" fmla="*/ 0 h 97"/>
                <a:gd name="T4" fmla="*/ 48 w 49"/>
                <a:gd name="T5" fmla="*/ 36 h 97"/>
                <a:gd name="T6" fmla="*/ 48 w 49"/>
                <a:gd name="T7" fmla="*/ 72 h 97"/>
                <a:gd name="T8" fmla="*/ 48 w 49"/>
                <a:gd name="T9" fmla="*/ 96 h 97"/>
              </a:gdLst>
              <a:ahLst/>
              <a:cxnLst>
                <a:cxn ang="0">
                  <a:pos x="T0" y="T1"/>
                </a:cxn>
                <a:cxn ang="0">
                  <a:pos x="T2" y="T3"/>
                </a:cxn>
                <a:cxn ang="0">
                  <a:pos x="T4" y="T5"/>
                </a:cxn>
                <a:cxn ang="0">
                  <a:pos x="T6" y="T7"/>
                </a:cxn>
                <a:cxn ang="0">
                  <a:pos x="T8" y="T9"/>
                </a:cxn>
              </a:cxnLst>
              <a:rect l="0" t="0" r="r" b="b"/>
              <a:pathLst>
                <a:path w="49" h="97">
                  <a:moveTo>
                    <a:pt x="0" y="0"/>
                  </a:moveTo>
                  <a:lnTo>
                    <a:pt x="36" y="0"/>
                  </a:lnTo>
                  <a:lnTo>
                    <a:pt x="48" y="36"/>
                  </a:lnTo>
                  <a:lnTo>
                    <a:pt x="48" y="72"/>
                  </a:lnTo>
                  <a:lnTo>
                    <a:pt x="48" y="96"/>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5" name="Freeform 11">
              <a:extLst>
                <a:ext uri="{FF2B5EF4-FFF2-40B4-BE49-F238E27FC236}">
                  <a16:creationId xmlns:a16="http://schemas.microsoft.com/office/drawing/2014/main" id="{5CA29BBC-B9B1-20D2-E83F-009D870D7220}"/>
                </a:ext>
              </a:extLst>
            </p:cNvPr>
            <p:cNvSpPr>
              <a:spLocks/>
            </p:cNvSpPr>
            <p:nvPr/>
          </p:nvSpPr>
          <p:spPr bwMode="auto">
            <a:xfrm>
              <a:off x="1919" y="2692"/>
              <a:ext cx="48" cy="97"/>
            </a:xfrm>
            <a:custGeom>
              <a:avLst/>
              <a:gdLst>
                <a:gd name="T0" fmla="*/ 24 w 73"/>
                <a:gd name="T1" fmla="*/ 120 h 121"/>
                <a:gd name="T2" fmla="*/ 0 w 73"/>
                <a:gd name="T3" fmla="*/ 84 h 121"/>
                <a:gd name="T4" fmla="*/ 12 w 73"/>
                <a:gd name="T5" fmla="*/ 48 h 121"/>
                <a:gd name="T6" fmla="*/ 48 w 73"/>
                <a:gd name="T7" fmla="*/ 36 h 121"/>
                <a:gd name="T8" fmla="*/ 72 w 73"/>
                <a:gd name="T9" fmla="*/ 0 h 121"/>
              </a:gdLst>
              <a:ahLst/>
              <a:cxnLst>
                <a:cxn ang="0">
                  <a:pos x="T0" y="T1"/>
                </a:cxn>
                <a:cxn ang="0">
                  <a:pos x="T2" y="T3"/>
                </a:cxn>
                <a:cxn ang="0">
                  <a:pos x="T4" y="T5"/>
                </a:cxn>
                <a:cxn ang="0">
                  <a:pos x="T6" y="T7"/>
                </a:cxn>
                <a:cxn ang="0">
                  <a:pos x="T8" y="T9"/>
                </a:cxn>
              </a:cxnLst>
              <a:rect l="0" t="0" r="r" b="b"/>
              <a:pathLst>
                <a:path w="73" h="121">
                  <a:moveTo>
                    <a:pt x="24" y="120"/>
                  </a:moveTo>
                  <a:lnTo>
                    <a:pt x="0" y="84"/>
                  </a:lnTo>
                  <a:lnTo>
                    <a:pt x="12" y="48"/>
                  </a:lnTo>
                  <a:lnTo>
                    <a:pt x="48" y="36"/>
                  </a:lnTo>
                  <a:lnTo>
                    <a:pt x="72" y="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6" name="Oval 12">
              <a:extLst>
                <a:ext uri="{FF2B5EF4-FFF2-40B4-BE49-F238E27FC236}">
                  <a16:creationId xmlns:a16="http://schemas.microsoft.com/office/drawing/2014/main" id="{FC7020AA-85AB-B1A3-A98E-AD2923A68AFA}"/>
                </a:ext>
              </a:extLst>
            </p:cNvPr>
            <p:cNvSpPr>
              <a:spLocks noChangeArrowheads="1"/>
            </p:cNvSpPr>
            <p:nvPr/>
          </p:nvSpPr>
          <p:spPr bwMode="auto">
            <a:xfrm>
              <a:off x="2356" y="2570"/>
              <a:ext cx="42" cy="51"/>
            </a:xfrm>
            <a:prstGeom prst="ellipse">
              <a:avLst/>
            </a:prstGeom>
            <a:solidFill>
              <a:srgbClr val="CC0000"/>
            </a:solidFill>
            <a:ln w="508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57" name="Freeform 13">
              <a:extLst>
                <a:ext uri="{FF2B5EF4-FFF2-40B4-BE49-F238E27FC236}">
                  <a16:creationId xmlns:a16="http://schemas.microsoft.com/office/drawing/2014/main" id="{84B5BD5A-7F2F-F985-BD56-B5CFFA745D1E}"/>
                </a:ext>
              </a:extLst>
            </p:cNvPr>
            <p:cNvSpPr>
              <a:spLocks/>
            </p:cNvSpPr>
            <p:nvPr/>
          </p:nvSpPr>
          <p:spPr bwMode="auto">
            <a:xfrm>
              <a:off x="2345" y="2673"/>
              <a:ext cx="112" cy="49"/>
            </a:xfrm>
            <a:custGeom>
              <a:avLst/>
              <a:gdLst>
                <a:gd name="T0" fmla="*/ 0 w 169"/>
                <a:gd name="T1" fmla="*/ 0 h 61"/>
                <a:gd name="T2" fmla="*/ 24 w 169"/>
                <a:gd name="T3" fmla="*/ 36 h 61"/>
                <a:gd name="T4" fmla="*/ 60 w 169"/>
                <a:gd name="T5" fmla="*/ 48 h 61"/>
                <a:gd name="T6" fmla="*/ 96 w 169"/>
                <a:gd name="T7" fmla="*/ 60 h 61"/>
                <a:gd name="T8" fmla="*/ 132 w 169"/>
                <a:gd name="T9" fmla="*/ 60 h 61"/>
                <a:gd name="T10" fmla="*/ 168 w 169"/>
                <a:gd name="T11" fmla="*/ 60 h 61"/>
              </a:gdLst>
              <a:ahLst/>
              <a:cxnLst>
                <a:cxn ang="0">
                  <a:pos x="T0" y="T1"/>
                </a:cxn>
                <a:cxn ang="0">
                  <a:pos x="T2" y="T3"/>
                </a:cxn>
                <a:cxn ang="0">
                  <a:pos x="T4" y="T5"/>
                </a:cxn>
                <a:cxn ang="0">
                  <a:pos x="T6" y="T7"/>
                </a:cxn>
                <a:cxn ang="0">
                  <a:pos x="T8" y="T9"/>
                </a:cxn>
                <a:cxn ang="0">
                  <a:pos x="T10" y="T11"/>
                </a:cxn>
              </a:cxnLst>
              <a:rect l="0" t="0" r="r" b="b"/>
              <a:pathLst>
                <a:path w="169" h="61">
                  <a:moveTo>
                    <a:pt x="0" y="0"/>
                  </a:moveTo>
                  <a:lnTo>
                    <a:pt x="24" y="36"/>
                  </a:lnTo>
                  <a:lnTo>
                    <a:pt x="60" y="48"/>
                  </a:lnTo>
                  <a:lnTo>
                    <a:pt x="96" y="60"/>
                  </a:lnTo>
                  <a:lnTo>
                    <a:pt x="132" y="60"/>
                  </a:lnTo>
                  <a:lnTo>
                    <a:pt x="168" y="6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8" name="Freeform 14">
              <a:extLst>
                <a:ext uri="{FF2B5EF4-FFF2-40B4-BE49-F238E27FC236}">
                  <a16:creationId xmlns:a16="http://schemas.microsoft.com/office/drawing/2014/main" id="{C30B3ADD-A470-E843-8020-841A0E7A9EA5}"/>
                </a:ext>
              </a:extLst>
            </p:cNvPr>
            <p:cNvSpPr>
              <a:spLocks/>
            </p:cNvSpPr>
            <p:nvPr/>
          </p:nvSpPr>
          <p:spPr bwMode="auto">
            <a:xfrm>
              <a:off x="452" y="3194"/>
              <a:ext cx="158" cy="49"/>
            </a:xfrm>
            <a:custGeom>
              <a:avLst/>
              <a:gdLst>
                <a:gd name="T0" fmla="*/ 0 w 241"/>
                <a:gd name="T1" fmla="*/ 24 h 61"/>
                <a:gd name="T2" fmla="*/ 36 w 241"/>
                <a:gd name="T3" fmla="*/ 0 h 61"/>
                <a:gd name="T4" fmla="*/ 48 w 241"/>
                <a:gd name="T5" fmla="*/ 36 h 61"/>
                <a:gd name="T6" fmla="*/ 84 w 241"/>
                <a:gd name="T7" fmla="*/ 36 h 61"/>
                <a:gd name="T8" fmla="*/ 120 w 241"/>
                <a:gd name="T9" fmla="*/ 24 h 61"/>
                <a:gd name="T10" fmla="*/ 132 w 241"/>
                <a:gd name="T11" fmla="*/ 60 h 61"/>
                <a:gd name="T12" fmla="*/ 168 w 241"/>
                <a:gd name="T13" fmla="*/ 36 h 61"/>
                <a:gd name="T14" fmla="*/ 204 w 241"/>
                <a:gd name="T15" fmla="*/ 36 h 61"/>
                <a:gd name="T16" fmla="*/ 240 w 241"/>
                <a:gd name="T17" fmla="*/ 36 h 61"/>
                <a:gd name="T18" fmla="*/ 240 w 241"/>
                <a:gd name="T19" fmla="*/ 24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1" h="61">
                  <a:moveTo>
                    <a:pt x="0" y="24"/>
                  </a:moveTo>
                  <a:lnTo>
                    <a:pt x="36" y="0"/>
                  </a:lnTo>
                  <a:lnTo>
                    <a:pt x="48" y="36"/>
                  </a:lnTo>
                  <a:lnTo>
                    <a:pt x="84" y="36"/>
                  </a:lnTo>
                  <a:lnTo>
                    <a:pt x="120" y="24"/>
                  </a:lnTo>
                  <a:lnTo>
                    <a:pt x="132" y="60"/>
                  </a:lnTo>
                  <a:lnTo>
                    <a:pt x="168" y="36"/>
                  </a:lnTo>
                  <a:lnTo>
                    <a:pt x="204" y="36"/>
                  </a:lnTo>
                  <a:lnTo>
                    <a:pt x="240" y="36"/>
                  </a:lnTo>
                  <a:lnTo>
                    <a:pt x="240" y="24"/>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59" name="Freeform 15">
              <a:extLst>
                <a:ext uri="{FF2B5EF4-FFF2-40B4-BE49-F238E27FC236}">
                  <a16:creationId xmlns:a16="http://schemas.microsoft.com/office/drawing/2014/main" id="{2C4559CC-D0F4-5AC0-0A14-86635B2AE380}"/>
                </a:ext>
              </a:extLst>
            </p:cNvPr>
            <p:cNvSpPr>
              <a:spLocks/>
            </p:cNvSpPr>
            <p:nvPr/>
          </p:nvSpPr>
          <p:spPr bwMode="auto">
            <a:xfrm>
              <a:off x="2061" y="3156"/>
              <a:ext cx="183" cy="58"/>
            </a:xfrm>
            <a:custGeom>
              <a:avLst/>
              <a:gdLst>
                <a:gd name="T0" fmla="*/ 0 w 277"/>
                <a:gd name="T1" fmla="*/ 72 h 73"/>
                <a:gd name="T2" fmla="*/ 12 w 277"/>
                <a:gd name="T3" fmla="*/ 36 h 73"/>
                <a:gd name="T4" fmla="*/ 24 w 277"/>
                <a:gd name="T5" fmla="*/ 0 h 73"/>
                <a:gd name="T6" fmla="*/ 60 w 277"/>
                <a:gd name="T7" fmla="*/ 0 h 73"/>
                <a:gd name="T8" fmla="*/ 72 w 277"/>
                <a:gd name="T9" fmla="*/ 36 h 73"/>
                <a:gd name="T10" fmla="*/ 84 w 277"/>
                <a:gd name="T11" fmla="*/ 72 h 73"/>
                <a:gd name="T12" fmla="*/ 120 w 277"/>
                <a:gd name="T13" fmla="*/ 48 h 73"/>
                <a:gd name="T14" fmla="*/ 144 w 277"/>
                <a:gd name="T15" fmla="*/ 12 h 73"/>
                <a:gd name="T16" fmla="*/ 168 w 277"/>
                <a:gd name="T17" fmla="*/ 48 h 73"/>
                <a:gd name="T18" fmla="*/ 204 w 277"/>
                <a:gd name="T19" fmla="*/ 36 h 73"/>
                <a:gd name="T20" fmla="*/ 228 w 277"/>
                <a:gd name="T21" fmla="*/ 72 h 73"/>
                <a:gd name="T22" fmla="*/ 240 w 277"/>
                <a:gd name="T23" fmla="*/ 36 h 73"/>
                <a:gd name="T24" fmla="*/ 276 w 277"/>
                <a:gd name="T25" fmla="*/ 12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7" h="73">
                  <a:moveTo>
                    <a:pt x="0" y="72"/>
                  </a:moveTo>
                  <a:lnTo>
                    <a:pt x="12" y="36"/>
                  </a:lnTo>
                  <a:lnTo>
                    <a:pt x="24" y="0"/>
                  </a:lnTo>
                  <a:lnTo>
                    <a:pt x="60" y="0"/>
                  </a:lnTo>
                  <a:lnTo>
                    <a:pt x="72" y="36"/>
                  </a:lnTo>
                  <a:lnTo>
                    <a:pt x="84" y="72"/>
                  </a:lnTo>
                  <a:lnTo>
                    <a:pt x="120" y="48"/>
                  </a:lnTo>
                  <a:lnTo>
                    <a:pt x="144" y="12"/>
                  </a:lnTo>
                  <a:lnTo>
                    <a:pt x="168" y="48"/>
                  </a:lnTo>
                  <a:lnTo>
                    <a:pt x="204" y="36"/>
                  </a:lnTo>
                  <a:lnTo>
                    <a:pt x="228" y="72"/>
                  </a:lnTo>
                  <a:lnTo>
                    <a:pt x="240" y="36"/>
                  </a:lnTo>
                  <a:lnTo>
                    <a:pt x="276" y="12"/>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0" name="Freeform 16">
              <a:extLst>
                <a:ext uri="{FF2B5EF4-FFF2-40B4-BE49-F238E27FC236}">
                  <a16:creationId xmlns:a16="http://schemas.microsoft.com/office/drawing/2014/main" id="{2B666AED-7901-21CD-A458-15868C77169D}"/>
                </a:ext>
              </a:extLst>
            </p:cNvPr>
            <p:cNvSpPr>
              <a:spLocks/>
            </p:cNvSpPr>
            <p:nvPr/>
          </p:nvSpPr>
          <p:spPr bwMode="auto">
            <a:xfrm>
              <a:off x="641" y="2479"/>
              <a:ext cx="1358" cy="243"/>
            </a:xfrm>
            <a:custGeom>
              <a:avLst/>
              <a:gdLst>
                <a:gd name="T0" fmla="*/ 12 w 2065"/>
                <a:gd name="T1" fmla="*/ 36 h 301"/>
                <a:gd name="T2" fmla="*/ 60 w 2065"/>
                <a:gd name="T3" fmla="*/ 96 h 301"/>
                <a:gd name="T4" fmla="*/ 108 w 2065"/>
                <a:gd name="T5" fmla="*/ 144 h 301"/>
                <a:gd name="T6" fmla="*/ 120 w 2065"/>
                <a:gd name="T7" fmla="*/ 144 h 301"/>
                <a:gd name="T8" fmla="*/ 192 w 2065"/>
                <a:gd name="T9" fmla="*/ 144 h 301"/>
                <a:gd name="T10" fmla="*/ 264 w 2065"/>
                <a:gd name="T11" fmla="*/ 180 h 301"/>
                <a:gd name="T12" fmla="*/ 324 w 2065"/>
                <a:gd name="T13" fmla="*/ 216 h 301"/>
                <a:gd name="T14" fmla="*/ 336 w 2065"/>
                <a:gd name="T15" fmla="*/ 216 h 301"/>
                <a:gd name="T16" fmla="*/ 444 w 2065"/>
                <a:gd name="T17" fmla="*/ 192 h 301"/>
                <a:gd name="T18" fmla="*/ 516 w 2065"/>
                <a:gd name="T19" fmla="*/ 192 h 301"/>
                <a:gd name="T20" fmla="*/ 564 w 2065"/>
                <a:gd name="T21" fmla="*/ 228 h 301"/>
                <a:gd name="T22" fmla="*/ 576 w 2065"/>
                <a:gd name="T23" fmla="*/ 228 h 301"/>
                <a:gd name="T24" fmla="*/ 612 w 2065"/>
                <a:gd name="T25" fmla="*/ 180 h 301"/>
                <a:gd name="T26" fmla="*/ 684 w 2065"/>
                <a:gd name="T27" fmla="*/ 180 h 301"/>
                <a:gd name="T28" fmla="*/ 756 w 2065"/>
                <a:gd name="T29" fmla="*/ 180 h 301"/>
                <a:gd name="T30" fmla="*/ 828 w 2065"/>
                <a:gd name="T31" fmla="*/ 180 h 301"/>
                <a:gd name="T32" fmla="*/ 864 w 2065"/>
                <a:gd name="T33" fmla="*/ 228 h 301"/>
                <a:gd name="T34" fmla="*/ 864 w 2065"/>
                <a:gd name="T35" fmla="*/ 300 h 301"/>
                <a:gd name="T36" fmla="*/ 864 w 2065"/>
                <a:gd name="T37" fmla="*/ 228 h 301"/>
                <a:gd name="T38" fmla="*/ 888 w 2065"/>
                <a:gd name="T39" fmla="*/ 192 h 301"/>
                <a:gd name="T40" fmla="*/ 960 w 2065"/>
                <a:gd name="T41" fmla="*/ 180 h 301"/>
                <a:gd name="T42" fmla="*/ 1032 w 2065"/>
                <a:gd name="T43" fmla="*/ 180 h 301"/>
                <a:gd name="T44" fmla="*/ 1104 w 2065"/>
                <a:gd name="T45" fmla="*/ 180 h 301"/>
                <a:gd name="T46" fmla="*/ 1140 w 2065"/>
                <a:gd name="T47" fmla="*/ 240 h 301"/>
                <a:gd name="T48" fmla="*/ 1152 w 2065"/>
                <a:gd name="T49" fmla="*/ 240 h 301"/>
                <a:gd name="T50" fmla="*/ 1188 w 2065"/>
                <a:gd name="T51" fmla="*/ 180 h 301"/>
                <a:gd name="T52" fmla="*/ 1260 w 2065"/>
                <a:gd name="T53" fmla="*/ 168 h 301"/>
                <a:gd name="T54" fmla="*/ 1332 w 2065"/>
                <a:gd name="T55" fmla="*/ 168 h 301"/>
                <a:gd name="T56" fmla="*/ 1404 w 2065"/>
                <a:gd name="T57" fmla="*/ 192 h 301"/>
                <a:gd name="T58" fmla="*/ 1452 w 2065"/>
                <a:gd name="T59" fmla="*/ 240 h 301"/>
                <a:gd name="T60" fmla="*/ 1452 w 2065"/>
                <a:gd name="T61" fmla="*/ 240 h 301"/>
                <a:gd name="T62" fmla="*/ 1500 w 2065"/>
                <a:gd name="T63" fmla="*/ 192 h 301"/>
                <a:gd name="T64" fmla="*/ 1572 w 2065"/>
                <a:gd name="T65" fmla="*/ 180 h 301"/>
                <a:gd name="T66" fmla="*/ 1644 w 2065"/>
                <a:gd name="T67" fmla="*/ 180 h 301"/>
                <a:gd name="T68" fmla="*/ 1680 w 2065"/>
                <a:gd name="T69" fmla="*/ 252 h 301"/>
                <a:gd name="T70" fmla="*/ 1680 w 2065"/>
                <a:gd name="T71" fmla="*/ 252 h 301"/>
                <a:gd name="T72" fmla="*/ 1692 w 2065"/>
                <a:gd name="T73" fmla="*/ 180 h 301"/>
                <a:gd name="T74" fmla="*/ 1764 w 2065"/>
                <a:gd name="T75" fmla="*/ 156 h 301"/>
                <a:gd name="T76" fmla="*/ 1836 w 2065"/>
                <a:gd name="T77" fmla="*/ 156 h 301"/>
                <a:gd name="T78" fmla="*/ 1896 w 2065"/>
                <a:gd name="T79" fmla="*/ 216 h 301"/>
                <a:gd name="T80" fmla="*/ 1920 w 2065"/>
                <a:gd name="T81" fmla="*/ 288 h 301"/>
                <a:gd name="T82" fmla="*/ 1884 w 2065"/>
                <a:gd name="T83" fmla="*/ 216 h 301"/>
                <a:gd name="T84" fmla="*/ 1896 w 2065"/>
                <a:gd name="T85" fmla="*/ 144 h 301"/>
                <a:gd name="T86" fmla="*/ 1968 w 2065"/>
                <a:gd name="T87" fmla="*/ 132 h 301"/>
                <a:gd name="T88" fmla="*/ 2040 w 2065"/>
                <a:gd name="T89" fmla="*/ 144 h 301"/>
                <a:gd name="T90" fmla="*/ 2064 w 2065"/>
                <a:gd name="T91" fmla="*/ 216 h 301"/>
                <a:gd name="T92" fmla="*/ 2028 w 2065"/>
                <a:gd name="T93" fmla="*/ 144 h 301"/>
                <a:gd name="T94" fmla="*/ 2028 w 2065"/>
                <a:gd name="T95" fmla="*/ 72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065" h="301">
                  <a:moveTo>
                    <a:pt x="0" y="0"/>
                  </a:moveTo>
                  <a:lnTo>
                    <a:pt x="12" y="36"/>
                  </a:lnTo>
                  <a:lnTo>
                    <a:pt x="48" y="60"/>
                  </a:lnTo>
                  <a:lnTo>
                    <a:pt x="60" y="96"/>
                  </a:lnTo>
                  <a:lnTo>
                    <a:pt x="96" y="108"/>
                  </a:lnTo>
                  <a:lnTo>
                    <a:pt x="108" y="144"/>
                  </a:lnTo>
                  <a:lnTo>
                    <a:pt x="96" y="180"/>
                  </a:lnTo>
                  <a:lnTo>
                    <a:pt x="120" y="144"/>
                  </a:lnTo>
                  <a:lnTo>
                    <a:pt x="156" y="144"/>
                  </a:lnTo>
                  <a:lnTo>
                    <a:pt x="192" y="144"/>
                  </a:lnTo>
                  <a:lnTo>
                    <a:pt x="228" y="168"/>
                  </a:lnTo>
                  <a:lnTo>
                    <a:pt x="264" y="180"/>
                  </a:lnTo>
                  <a:lnTo>
                    <a:pt x="300" y="180"/>
                  </a:lnTo>
                  <a:lnTo>
                    <a:pt x="324" y="216"/>
                  </a:lnTo>
                  <a:lnTo>
                    <a:pt x="312" y="252"/>
                  </a:lnTo>
                  <a:lnTo>
                    <a:pt x="336" y="216"/>
                  </a:lnTo>
                  <a:lnTo>
                    <a:pt x="372" y="192"/>
                  </a:lnTo>
                  <a:lnTo>
                    <a:pt x="444" y="192"/>
                  </a:lnTo>
                  <a:lnTo>
                    <a:pt x="480" y="192"/>
                  </a:lnTo>
                  <a:lnTo>
                    <a:pt x="516" y="192"/>
                  </a:lnTo>
                  <a:lnTo>
                    <a:pt x="552" y="192"/>
                  </a:lnTo>
                  <a:lnTo>
                    <a:pt x="564" y="228"/>
                  </a:lnTo>
                  <a:lnTo>
                    <a:pt x="576" y="264"/>
                  </a:lnTo>
                  <a:lnTo>
                    <a:pt x="576" y="228"/>
                  </a:lnTo>
                  <a:lnTo>
                    <a:pt x="576" y="192"/>
                  </a:lnTo>
                  <a:lnTo>
                    <a:pt x="612" y="180"/>
                  </a:lnTo>
                  <a:lnTo>
                    <a:pt x="648" y="180"/>
                  </a:lnTo>
                  <a:lnTo>
                    <a:pt x="684" y="180"/>
                  </a:lnTo>
                  <a:lnTo>
                    <a:pt x="720" y="180"/>
                  </a:lnTo>
                  <a:lnTo>
                    <a:pt x="756" y="180"/>
                  </a:lnTo>
                  <a:lnTo>
                    <a:pt x="792" y="180"/>
                  </a:lnTo>
                  <a:lnTo>
                    <a:pt x="828" y="180"/>
                  </a:lnTo>
                  <a:lnTo>
                    <a:pt x="864" y="192"/>
                  </a:lnTo>
                  <a:lnTo>
                    <a:pt x="864" y="228"/>
                  </a:lnTo>
                  <a:lnTo>
                    <a:pt x="864" y="264"/>
                  </a:lnTo>
                  <a:lnTo>
                    <a:pt x="864" y="300"/>
                  </a:lnTo>
                  <a:lnTo>
                    <a:pt x="864" y="264"/>
                  </a:lnTo>
                  <a:lnTo>
                    <a:pt x="864" y="228"/>
                  </a:lnTo>
                  <a:lnTo>
                    <a:pt x="852" y="192"/>
                  </a:lnTo>
                  <a:lnTo>
                    <a:pt x="888" y="192"/>
                  </a:lnTo>
                  <a:lnTo>
                    <a:pt x="924" y="180"/>
                  </a:lnTo>
                  <a:lnTo>
                    <a:pt x="960" y="180"/>
                  </a:lnTo>
                  <a:lnTo>
                    <a:pt x="996" y="180"/>
                  </a:lnTo>
                  <a:lnTo>
                    <a:pt x="1032" y="180"/>
                  </a:lnTo>
                  <a:lnTo>
                    <a:pt x="1068" y="180"/>
                  </a:lnTo>
                  <a:lnTo>
                    <a:pt x="1104" y="180"/>
                  </a:lnTo>
                  <a:lnTo>
                    <a:pt x="1140" y="204"/>
                  </a:lnTo>
                  <a:lnTo>
                    <a:pt x="1140" y="240"/>
                  </a:lnTo>
                  <a:lnTo>
                    <a:pt x="1152" y="276"/>
                  </a:lnTo>
                  <a:lnTo>
                    <a:pt x="1152" y="240"/>
                  </a:lnTo>
                  <a:lnTo>
                    <a:pt x="1152" y="204"/>
                  </a:lnTo>
                  <a:lnTo>
                    <a:pt x="1188" y="180"/>
                  </a:lnTo>
                  <a:lnTo>
                    <a:pt x="1224" y="180"/>
                  </a:lnTo>
                  <a:lnTo>
                    <a:pt x="1260" y="168"/>
                  </a:lnTo>
                  <a:lnTo>
                    <a:pt x="1296" y="168"/>
                  </a:lnTo>
                  <a:lnTo>
                    <a:pt x="1332" y="168"/>
                  </a:lnTo>
                  <a:lnTo>
                    <a:pt x="1368" y="180"/>
                  </a:lnTo>
                  <a:lnTo>
                    <a:pt x="1404" y="192"/>
                  </a:lnTo>
                  <a:lnTo>
                    <a:pt x="1440" y="204"/>
                  </a:lnTo>
                  <a:lnTo>
                    <a:pt x="1452" y="240"/>
                  </a:lnTo>
                  <a:lnTo>
                    <a:pt x="1452" y="276"/>
                  </a:lnTo>
                  <a:lnTo>
                    <a:pt x="1452" y="240"/>
                  </a:lnTo>
                  <a:lnTo>
                    <a:pt x="1464" y="204"/>
                  </a:lnTo>
                  <a:lnTo>
                    <a:pt x="1500" y="192"/>
                  </a:lnTo>
                  <a:lnTo>
                    <a:pt x="1536" y="180"/>
                  </a:lnTo>
                  <a:lnTo>
                    <a:pt x="1572" y="180"/>
                  </a:lnTo>
                  <a:lnTo>
                    <a:pt x="1608" y="180"/>
                  </a:lnTo>
                  <a:lnTo>
                    <a:pt x="1644" y="180"/>
                  </a:lnTo>
                  <a:lnTo>
                    <a:pt x="1668" y="216"/>
                  </a:lnTo>
                  <a:lnTo>
                    <a:pt x="1680" y="252"/>
                  </a:lnTo>
                  <a:lnTo>
                    <a:pt x="1680" y="288"/>
                  </a:lnTo>
                  <a:lnTo>
                    <a:pt x="1680" y="252"/>
                  </a:lnTo>
                  <a:lnTo>
                    <a:pt x="1680" y="216"/>
                  </a:lnTo>
                  <a:lnTo>
                    <a:pt x="1692" y="180"/>
                  </a:lnTo>
                  <a:lnTo>
                    <a:pt x="1728" y="168"/>
                  </a:lnTo>
                  <a:lnTo>
                    <a:pt x="1764" y="156"/>
                  </a:lnTo>
                  <a:lnTo>
                    <a:pt x="1800" y="156"/>
                  </a:lnTo>
                  <a:lnTo>
                    <a:pt x="1836" y="156"/>
                  </a:lnTo>
                  <a:lnTo>
                    <a:pt x="1872" y="180"/>
                  </a:lnTo>
                  <a:lnTo>
                    <a:pt x="1896" y="216"/>
                  </a:lnTo>
                  <a:lnTo>
                    <a:pt x="1908" y="252"/>
                  </a:lnTo>
                  <a:lnTo>
                    <a:pt x="1920" y="288"/>
                  </a:lnTo>
                  <a:lnTo>
                    <a:pt x="1908" y="252"/>
                  </a:lnTo>
                  <a:lnTo>
                    <a:pt x="1884" y="216"/>
                  </a:lnTo>
                  <a:lnTo>
                    <a:pt x="1872" y="180"/>
                  </a:lnTo>
                  <a:lnTo>
                    <a:pt x="1896" y="144"/>
                  </a:lnTo>
                  <a:lnTo>
                    <a:pt x="1932" y="132"/>
                  </a:lnTo>
                  <a:lnTo>
                    <a:pt x="1968" y="132"/>
                  </a:lnTo>
                  <a:lnTo>
                    <a:pt x="2004" y="120"/>
                  </a:lnTo>
                  <a:lnTo>
                    <a:pt x="2040" y="144"/>
                  </a:lnTo>
                  <a:lnTo>
                    <a:pt x="2052" y="180"/>
                  </a:lnTo>
                  <a:lnTo>
                    <a:pt x="2064" y="216"/>
                  </a:lnTo>
                  <a:lnTo>
                    <a:pt x="2052" y="180"/>
                  </a:lnTo>
                  <a:lnTo>
                    <a:pt x="2028" y="144"/>
                  </a:lnTo>
                  <a:lnTo>
                    <a:pt x="2004" y="108"/>
                  </a:lnTo>
                  <a:lnTo>
                    <a:pt x="2028" y="72"/>
                  </a:lnTo>
                  <a:lnTo>
                    <a:pt x="2064" y="48"/>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1" name="Freeform 17">
              <a:extLst>
                <a:ext uri="{FF2B5EF4-FFF2-40B4-BE49-F238E27FC236}">
                  <a16:creationId xmlns:a16="http://schemas.microsoft.com/office/drawing/2014/main" id="{B4B18D9B-6901-AD6C-3B34-4714210CA5B8}"/>
                </a:ext>
              </a:extLst>
            </p:cNvPr>
            <p:cNvSpPr>
              <a:spLocks/>
            </p:cNvSpPr>
            <p:nvPr/>
          </p:nvSpPr>
          <p:spPr bwMode="auto">
            <a:xfrm>
              <a:off x="673" y="2103"/>
              <a:ext cx="1271" cy="483"/>
            </a:xfrm>
            <a:custGeom>
              <a:avLst/>
              <a:gdLst>
                <a:gd name="T0" fmla="*/ 36 w 1933"/>
                <a:gd name="T1" fmla="*/ 540 h 601"/>
                <a:gd name="T2" fmla="*/ 108 w 1933"/>
                <a:gd name="T3" fmla="*/ 540 h 601"/>
                <a:gd name="T4" fmla="*/ 180 w 1933"/>
                <a:gd name="T5" fmla="*/ 528 h 601"/>
                <a:gd name="T6" fmla="*/ 264 w 1933"/>
                <a:gd name="T7" fmla="*/ 492 h 601"/>
                <a:gd name="T8" fmla="*/ 336 w 1933"/>
                <a:gd name="T9" fmla="*/ 456 h 601"/>
                <a:gd name="T10" fmla="*/ 372 w 1933"/>
                <a:gd name="T11" fmla="*/ 384 h 601"/>
                <a:gd name="T12" fmla="*/ 396 w 1933"/>
                <a:gd name="T13" fmla="*/ 312 h 601"/>
                <a:gd name="T14" fmla="*/ 420 w 1933"/>
                <a:gd name="T15" fmla="*/ 240 h 601"/>
                <a:gd name="T16" fmla="*/ 432 w 1933"/>
                <a:gd name="T17" fmla="*/ 168 h 601"/>
                <a:gd name="T18" fmla="*/ 444 w 1933"/>
                <a:gd name="T19" fmla="*/ 96 h 601"/>
                <a:gd name="T20" fmla="*/ 456 w 1933"/>
                <a:gd name="T21" fmla="*/ 96 h 601"/>
                <a:gd name="T22" fmla="*/ 456 w 1933"/>
                <a:gd name="T23" fmla="*/ 168 h 601"/>
                <a:gd name="T24" fmla="*/ 432 w 1933"/>
                <a:gd name="T25" fmla="*/ 240 h 601"/>
                <a:gd name="T26" fmla="*/ 408 w 1933"/>
                <a:gd name="T27" fmla="*/ 312 h 601"/>
                <a:gd name="T28" fmla="*/ 384 w 1933"/>
                <a:gd name="T29" fmla="*/ 384 h 601"/>
                <a:gd name="T30" fmla="*/ 420 w 1933"/>
                <a:gd name="T31" fmla="*/ 420 h 601"/>
                <a:gd name="T32" fmla="*/ 492 w 1933"/>
                <a:gd name="T33" fmla="*/ 396 h 601"/>
                <a:gd name="T34" fmla="*/ 564 w 1933"/>
                <a:gd name="T35" fmla="*/ 384 h 601"/>
                <a:gd name="T36" fmla="*/ 636 w 1933"/>
                <a:gd name="T37" fmla="*/ 384 h 601"/>
                <a:gd name="T38" fmla="*/ 708 w 1933"/>
                <a:gd name="T39" fmla="*/ 384 h 601"/>
                <a:gd name="T40" fmla="*/ 780 w 1933"/>
                <a:gd name="T41" fmla="*/ 396 h 601"/>
                <a:gd name="T42" fmla="*/ 852 w 1933"/>
                <a:gd name="T43" fmla="*/ 384 h 601"/>
                <a:gd name="T44" fmla="*/ 876 w 1933"/>
                <a:gd name="T45" fmla="*/ 312 h 601"/>
                <a:gd name="T46" fmla="*/ 936 w 1933"/>
                <a:gd name="T47" fmla="*/ 252 h 601"/>
                <a:gd name="T48" fmla="*/ 984 w 1933"/>
                <a:gd name="T49" fmla="*/ 180 h 601"/>
                <a:gd name="T50" fmla="*/ 996 w 1933"/>
                <a:gd name="T51" fmla="*/ 108 h 601"/>
                <a:gd name="T52" fmla="*/ 996 w 1933"/>
                <a:gd name="T53" fmla="*/ 36 h 601"/>
                <a:gd name="T54" fmla="*/ 996 w 1933"/>
                <a:gd name="T55" fmla="*/ 36 h 601"/>
                <a:gd name="T56" fmla="*/ 996 w 1933"/>
                <a:gd name="T57" fmla="*/ 108 h 601"/>
                <a:gd name="T58" fmla="*/ 984 w 1933"/>
                <a:gd name="T59" fmla="*/ 180 h 601"/>
                <a:gd name="T60" fmla="*/ 984 w 1933"/>
                <a:gd name="T61" fmla="*/ 252 h 601"/>
                <a:gd name="T62" fmla="*/ 984 w 1933"/>
                <a:gd name="T63" fmla="*/ 324 h 601"/>
                <a:gd name="T64" fmla="*/ 1008 w 1933"/>
                <a:gd name="T65" fmla="*/ 396 h 601"/>
                <a:gd name="T66" fmla="*/ 1080 w 1933"/>
                <a:gd name="T67" fmla="*/ 432 h 601"/>
                <a:gd name="T68" fmla="*/ 1152 w 1933"/>
                <a:gd name="T69" fmla="*/ 444 h 601"/>
                <a:gd name="T70" fmla="*/ 1224 w 1933"/>
                <a:gd name="T71" fmla="*/ 444 h 601"/>
                <a:gd name="T72" fmla="*/ 1296 w 1933"/>
                <a:gd name="T73" fmla="*/ 444 h 601"/>
                <a:gd name="T74" fmla="*/ 1356 w 1933"/>
                <a:gd name="T75" fmla="*/ 396 h 601"/>
                <a:gd name="T76" fmla="*/ 1416 w 1933"/>
                <a:gd name="T77" fmla="*/ 324 h 601"/>
                <a:gd name="T78" fmla="*/ 1464 w 1933"/>
                <a:gd name="T79" fmla="*/ 252 h 601"/>
                <a:gd name="T80" fmla="*/ 1500 w 1933"/>
                <a:gd name="T81" fmla="*/ 180 h 601"/>
                <a:gd name="T82" fmla="*/ 1548 w 1933"/>
                <a:gd name="T83" fmla="*/ 96 h 601"/>
                <a:gd name="T84" fmla="*/ 1524 w 1933"/>
                <a:gd name="T85" fmla="*/ 168 h 601"/>
                <a:gd name="T86" fmla="*/ 1476 w 1933"/>
                <a:gd name="T87" fmla="*/ 240 h 601"/>
                <a:gd name="T88" fmla="*/ 1416 w 1933"/>
                <a:gd name="T89" fmla="*/ 312 h 601"/>
                <a:gd name="T90" fmla="*/ 1380 w 1933"/>
                <a:gd name="T91" fmla="*/ 384 h 601"/>
                <a:gd name="T92" fmla="*/ 1404 w 1933"/>
                <a:gd name="T93" fmla="*/ 420 h 601"/>
                <a:gd name="T94" fmla="*/ 1476 w 1933"/>
                <a:gd name="T95" fmla="*/ 444 h 601"/>
                <a:gd name="T96" fmla="*/ 1548 w 1933"/>
                <a:gd name="T97" fmla="*/ 468 h 601"/>
                <a:gd name="T98" fmla="*/ 1620 w 1933"/>
                <a:gd name="T99" fmla="*/ 480 h 601"/>
                <a:gd name="T100" fmla="*/ 1680 w 1933"/>
                <a:gd name="T101" fmla="*/ 540 h 601"/>
                <a:gd name="T102" fmla="*/ 1752 w 1933"/>
                <a:gd name="T103" fmla="*/ 516 h 601"/>
                <a:gd name="T104" fmla="*/ 1800 w 1933"/>
                <a:gd name="T105" fmla="*/ 444 h 601"/>
                <a:gd name="T106" fmla="*/ 1860 w 1933"/>
                <a:gd name="T107" fmla="*/ 384 h 601"/>
                <a:gd name="T108" fmla="*/ 1932 w 1933"/>
                <a:gd name="T109" fmla="*/ 348 h 601"/>
                <a:gd name="T110" fmla="*/ 1860 w 1933"/>
                <a:gd name="T111" fmla="*/ 396 h 601"/>
                <a:gd name="T112" fmla="*/ 1788 w 1933"/>
                <a:gd name="T113" fmla="*/ 444 h 601"/>
                <a:gd name="T114" fmla="*/ 1752 w 1933"/>
                <a:gd name="T115" fmla="*/ 516 h 601"/>
                <a:gd name="T116" fmla="*/ 1752 w 1933"/>
                <a:gd name="T117" fmla="*/ 588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933" h="601">
                  <a:moveTo>
                    <a:pt x="0" y="564"/>
                  </a:moveTo>
                  <a:lnTo>
                    <a:pt x="36" y="540"/>
                  </a:lnTo>
                  <a:lnTo>
                    <a:pt x="72" y="540"/>
                  </a:lnTo>
                  <a:lnTo>
                    <a:pt x="108" y="540"/>
                  </a:lnTo>
                  <a:lnTo>
                    <a:pt x="144" y="528"/>
                  </a:lnTo>
                  <a:lnTo>
                    <a:pt x="180" y="528"/>
                  </a:lnTo>
                  <a:lnTo>
                    <a:pt x="228" y="504"/>
                  </a:lnTo>
                  <a:lnTo>
                    <a:pt x="264" y="492"/>
                  </a:lnTo>
                  <a:lnTo>
                    <a:pt x="300" y="468"/>
                  </a:lnTo>
                  <a:lnTo>
                    <a:pt x="336" y="456"/>
                  </a:lnTo>
                  <a:lnTo>
                    <a:pt x="360" y="420"/>
                  </a:lnTo>
                  <a:lnTo>
                    <a:pt x="372" y="384"/>
                  </a:lnTo>
                  <a:lnTo>
                    <a:pt x="384" y="348"/>
                  </a:lnTo>
                  <a:lnTo>
                    <a:pt x="396" y="312"/>
                  </a:lnTo>
                  <a:lnTo>
                    <a:pt x="408" y="276"/>
                  </a:lnTo>
                  <a:lnTo>
                    <a:pt x="420" y="240"/>
                  </a:lnTo>
                  <a:lnTo>
                    <a:pt x="432" y="204"/>
                  </a:lnTo>
                  <a:lnTo>
                    <a:pt x="432" y="168"/>
                  </a:lnTo>
                  <a:lnTo>
                    <a:pt x="444" y="132"/>
                  </a:lnTo>
                  <a:lnTo>
                    <a:pt x="444" y="96"/>
                  </a:lnTo>
                  <a:lnTo>
                    <a:pt x="456" y="60"/>
                  </a:lnTo>
                  <a:lnTo>
                    <a:pt x="456" y="96"/>
                  </a:lnTo>
                  <a:lnTo>
                    <a:pt x="456" y="132"/>
                  </a:lnTo>
                  <a:lnTo>
                    <a:pt x="456" y="168"/>
                  </a:lnTo>
                  <a:lnTo>
                    <a:pt x="444" y="204"/>
                  </a:lnTo>
                  <a:lnTo>
                    <a:pt x="432" y="240"/>
                  </a:lnTo>
                  <a:lnTo>
                    <a:pt x="432" y="276"/>
                  </a:lnTo>
                  <a:lnTo>
                    <a:pt x="408" y="312"/>
                  </a:lnTo>
                  <a:lnTo>
                    <a:pt x="396" y="348"/>
                  </a:lnTo>
                  <a:lnTo>
                    <a:pt x="384" y="384"/>
                  </a:lnTo>
                  <a:lnTo>
                    <a:pt x="384" y="420"/>
                  </a:lnTo>
                  <a:lnTo>
                    <a:pt x="420" y="420"/>
                  </a:lnTo>
                  <a:lnTo>
                    <a:pt x="456" y="408"/>
                  </a:lnTo>
                  <a:lnTo>
                    <a:pt x="492" y="396"/>
                  </a:lnTo>
                  <a:lnTo>
                    <a:pt x="528" y="384"/>
                  </a:lnTo>
                  <a:lnTo>
                    <a:pt x="564" y="384"/>
                  </a:lnTo>
                  <a:lnTo>
                    <a:pt x="600" y="384"/>
                  </a:lnTo>
                  <a:lnTo>
                    <a:pt x="636" y="384"/>
                  </a:lnTo>
                  <a:lnTo>
                    <a:pt x="672" y="384"/>
                  </a:lnTo>
                  <a:lnTo>
                    <a:pt x="708" y="384"/>
                  </a:lnTo>
                  <a:lnTo>
                    <a:pt x="744" y="396"/>
                  </a:lnTo>
                  <a:lnTo>
                    <a:pt x="780" y="396"/>
                  </a:lnTo>
                  <a:lnTo>
                    <a:pt x="816" y="408"/>
                  </a:lnTo>
                  <a:lnTo>
                    <a:pt x="852" y="384"/>
                  </a:lnTo>
                  <a:lnTo>
                    <a:pt x="864" y="348"/>
                  </a:lnTo>
                  <a:lnTo>
                    <a:pt x="876" y="312"/>
                  </a:lnTo>
                  <a:lnTo>
                    <a:pt x="900" y="276"/>
                  </a:lnTo>
                  <a:lnTo>
                    <a:pt x="936" y="252"/>
                  </a:lnTo>
                  <a:lnTo>
                    <a:pt x="960" y="216"/>
                  </a:lnTo>
                  <a:lnTo>
                    <a:pt x="984" y="180"/>
                  </a:lnTo>
                  <a:lnTo>
                    <a:pt x="996" y="144"/>
                  </a:lnTo>
                  <a:lnTo>
                    <a:pt x="996" y="108"/>
                  </a:lnTo>
                  <a:lnTo>
                    <a:pt x="996" y="72"/>
                  </a:lnTo>
                  <a:lnTo>
                    <a:pt x="996" y="36"/>
                  </a:lnTo>
                  <a:lnTo>
                    <a:pt x="996" y="0"/>
                  </a:lnTo>
                  <a:lnTo>
                    <a:pt x="996" y="36"/>
                  </a:lnTo>
                  <a:lnTo>
                    <a:pt x="996" y="72"/>
                  </a:lnTo>
                  <a:lnTo>
                    <a:pt x="996" y="108"/>
                  </a:lnTo>
                  <a:lnTo>
                    <a:pt x="984" y="144"/>
                  </a:lnTo>
                  <a:lnTo>
                    <a:pt x="984" y="180"/>
                  </a:lnTo>
                  <a:lnTo>
                    <a:pt x="984" y="216"/>
                  </a:lnTo>
                  <a:lnTo>
                    <a:pt x="984" y="252"/>
                  </a:lnTo>
                  <a:lnTo>
                    <a:pt x="984" y="288"/>
                  </a:lnTo>
                  <a:lnTo>
                    <a:pt x="984" y="324"/>
                  </a:lnTo>
                  <a:lnTo>
                    <a:pt x="996" y="360"/>
                  </a:lnTo>
                  <a:lnTo>
                    <a:pt x="1008" y="396"/>
                  </a:lnTo>
                  <a:lnTo>
                    <a:pt x="1044" y="408"/>
                  </a:lnTo>
                  <a:lnTo>
                    <a:pt x="1080" y="432"/>
                  </a:lnTo>
                  <a:lnTo>
                    <a:pt x="1116" y="444"/>
                  </a:lnTo>
                  <a:lnTo>
                    <a:pt x="1152" y="444"/>
                  </a:lnTo>
                  <a:lnTo>
                    <a:pt x="1188" y="444"/>
                  </a:lnTo>
                  <a:lnTo>
                    <a:pt x="1224" y="444"/>
                  </a:lnTo>
                  <a:lnTo>
                    <a:pt x="1260" y="444"/>
                  </a:lnTo>
                  <a:lnTo>
                    <a:pt x="1296" y="444"/>
                  </a:lnTo>
                  <a:lnTo>
                    <a:pt x="1332" y="432"/>
                  </a:lnTo>
                  <a:lnTo>
                    <a:pt x="1356" y="396"/>
                  </a:lnTo>
                  <a:lnTo>
                    <a:pt x="1392" y="360"/>
                  </a:lnTo>
                  <a:lnTo>
                    <a:pt x="1416" y="324"/>
                  </a:lnTo>
                  <a:lnTo>
                    <a:pt x="1440" y="288"/>
                  </a:lnTo>
                  <a:lnTo>
                    <a:pt x="1464" y="252"/>
                  </a:lnTo>
                  <a:lnTo>
                    <a:pt x="1488" y="216"/>
                  </a:lnTo>
                  <a:lnTo>
                    <a:pt x="1500" y="180"/>
                  </a:lnTo>
                  <a:lnTo>
                    <a:pt x="1536" y="132"/>
                  </a:lnTo>
                  <a:lnTo>
                    <a:pt x="1548" y="96"/>
                  </a:lnTo>
                  <a:lnTo>
                    <a:pt x="1548" y="132"/>
                  </a:lnTo>
                  <a:lnTo>
                    <a:pt x="1524" y="168"/>
                  </a:lnTo>
                  <a:lnTo>
                    <a:pt x="1500" y="204"/>
                  </a:lnTo>
                  <a:lnTo>
                    <a:pt x="1476" y="240"/>
                  </a:lnTo>
                  <a:lnTo>
                    <a:pt x="1452" y="276"/>
                  </a:lnTo>
                  <a:lnTo>
                    <a:pt x="1416" y="312"/>
                  </a:lnTo>
                  <a:lnTo>
                    <a:pt x="1392" y="348"/>
                  </a:lnTo>
                  <a:lnTo>
                    <a:pt x="1380" y="384"/>
                  </a:lnTo>
                  <a:lnTo>
                    <a:pt x="1368" y="420"/>
                  </a:lnTo>
                  <a:lnTo>
                    <a:pt x="1404" y="420"/>
                  </a:lnTo>
                  <a:lnTo>
                    <a:pt x="1440" y="432"/>
                  </a:lnTo>
                  <a:lnTo>
                    <a:pt x="1476" y="444"/>
                  </a:lnTo>
                  <a:lnTo>
                    <a:pt x="1512" y="456"/>
                  </a:lnTo>
                  <a:lnTo>
                    <a:pt x="1548" y="468"/>
                  </a:lnTo>
                  <a:lnTo>
                    <a:pt x="1584" y="468"/>
                  </a:lnTo>
                  <a:lnTo>
                    <a:pt x="1620" y="480"/>
                  </a:lnTo>
                  <a:lnTo>
                    <a:pt x="1656" y="504"/>
                  </a:lnTo>
                  <a:lnTo>
                    <a:pt x="1680" y="540"/>
                  </a:lnTo>
                  <a:lnTo>
                    <a:pt x="1716" y="540"/>
                  </a:lnTo>
                  <a:lnTo>
                    <a:pt x="1752" y="516"/>
                  </a:lnTo>
                  <a:lnTo>
                    <a:pt x="1776" y="480"/>
                  </a:lnTo>
                  <a:lnTo>
                    <a:pt x="1800" y="444"/>
                  </a:lnTo>
                  <a:lnTo>
                    <a:pt x="1836" y="420"/>
                  </a:lnTo>
                  <a:lnTo>
                    <a:pt x="1860" y="384"/>
                  </a:lnTo>
                  <a:lnTo>
                    <a:pt x="1896" y="372"/>
                  </a:lnTo>
                  <a:lnTo>
                    <a:pt x="1932" y="348"/>
                  </a:lnTo>
                  <a:lnTo>
                    <a:pt x="1896" y="372"/>
                  </a:lnTo>
                  <a:lnTo>
                    <a:pt x="1860" y="396"/>
                  </a:lnTo>
                  <a:lnTo>
                    <a:pt x="1824" y="420"/>
                  </a:lnTo>
                  <a:lnTo>
                    <a:pt x="1788" y="444"/>
                  </a:lnTo>
                  <a:lnTo>
                    <a:pt x="1776" y="480"/>
                  </a:lnTo>
                  <a:lnTo>
                    <a:pt x="1752" y="516"/>
                  </a:lnTo>
                  <a:lnTo>
                    <a:pt x="1740" y="552"/>
                  </a:lnTo>
                  <a:lnTo>
                    <a:pt x="1752" y="588"/>
                  </a:lnTo>
                  <a:lnTo>
                    <a:pt x="1788" y="60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2" name="Freeform 18">
              <a:extLst>
                <a:ext uri="{FF2B5EF4-FFF2-40B4-BE49-F238E27FC236}">
                  <a16:creationId xmlns:a16="http://schemas.microsoft.com/office/drawing/2014/main" id="{B35668F1-B578-383B-ECE2-F1808E414165}"/>
                </a:ext>
              </a:extLst>
            </p:cNvPr>
            <p:cNvSpPr>
              <a:spLocks/>
            </p:cNvSpPr>
            <p:nvPr/>
          </p:nvSpPr>
          <p:spPr bwMode="auto">
            <a:xfrm>
              <a:off x="925" y="2412"/>
              <a:ext cx="324" cy="223"/>
            </a:xfrm>
            <a:custGeom>
              <a:avLst/>
              <a:gdLst>
                <a:gd name="T0" fmla="*/ 0 w 493"/>
                <a:gd name="T1" fmla="*/ 36 h 277"/>
                <a:gd name="T2" fmla="*/ 24 w 493"/>
                <a:gd name="T3" fmla="*/ 72 h 277"/>
                <a:gd name="T4" fmla="*/ 36 w 493"/>
                <a:gd name="T5" fmla="*/ 108 h 277"/>
                <a:gd name="T6" fmla="*/ 60 w 493"/>
                <a:gd name="T7" fmla="*/ 144 h 277"/>
                <a:gd name="T8" fmla="*/ 72 w 493"/>
                <a:gd name="T9" fmla="*/ 180 h 277"/>
                <a:gd name="T10" fmla="*/ 72 w 493"/>
                <a:gd name="T11" fmla="*/ 216 h 277"/>
                <a:gd name="T12" fmla="*/ 72 w 493"/>
                <a:gd name="T13" fmla="*/ 252 h 277"/>
                <a:gd name="T14" fmla="*/ 108 w 493"/>
                <a:gd name="T15" fmla="*/ 276 h 277"/>
                <a:gd name="T16" fmla="*/ 144 w 493"/>
                <a:gd name="T17" fmla="*/ 276 h 277"/>
                <a:gd name="T18" fmla="*/ 180 w 493"/>
                <a:gd name="T19" fmla="*/ 276 h 277"/>
                <a:gd name="T20" fmla="*/ 216 w 493"/>
                <a:gd name="T21" fmla="*/ 276 h 277"/>
                <a:gd name="T22" fmla="*/ 252 w 493"/>
                <a:gd name="T23" fmla="*/ 276 h 277"/>
                <a:gd name="T24" fmla="*/ 288 w 493"/>
                <a:gd name="T25" fmla="*/ 276 h 277"/>
                <a:gd name="T26" fmla="*/ 324 w 493"/>
                <a:gd name="T27" fmla="*/ 276 h 277"/>
                <a:gd name="T28" fmla="*/ 360 w 493"/>
                <a:gd name="T29" fmla="*/ 276 h 277"/>
                <a:gd name="T30" fmla="*/ 396 w 493"/>
                <a:gd name="T31" fmla="*/ 276 h 277"/>
                <a:gd name="T32" fmla="*/ 432 w 493"/>
                <a:gd name="T33" fmla="*/ 276 h 277"/>
                <a:gd name="T34" fmla="*/ 468 w 493"/>
                <a:gd name="T35" fmla="*/ 252 h 277"/>
                <a:gd name="T36" fmla="*/ 468 w 493"/>
                <a:gd name="T37" fmla="*/ 216 h 277"/>
                <a:gd name="T38" fmla="*/ 480 w 493"/>
                <a:gd name="T39" fmla="*/ 180 h 277"/>
                <a:gd name="T40" fmla="*/ 492 w 493"/>
                <a:gd name="T41" fmla="*/ 144 h 277"/>
                <a:gd name="T42" fmla="*/ 492 w 493"/>
                <a:gd name="T43" fmla="*/ 108 h 277"/>
                <a:gd name="T44" fmla="*/ 492 w 493"/>
                <a:gd name="T45" fmla="*/ 72 h 277"/>
                <a:gd name="T46" fmla="*/ 492 w 493"/>
                <a:gd name="T47" fmla="*/ 36 h 277"/>
                <a:gd name="T48" fmla="*/ 480 w 493"/>
                <a:gd name="T49" fmla="*/ 0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93" h="277">
                  <a:moveTo>
                    <a:pt x="0" y="36"/>
                  </a:moveTo>
                  <a:lnTo>
                    <a:pt x="24" y="72"/>
                  </a:lnTo>
                  <a:lnTo>
                    <a:pt x="36" y="108"/>
                  </a:lnTo>
                  <a:lnTo>
                    <a:pt x="60" y="144"/>
                  </a:lnTo>
                  <a:lnTo>
                    <a:pt x="72" y="180"/>
                  </a:lnTo>
                  <a:lnTo>
                    <a:pt x="72" y="216"/>
                  </a:lnTo>
                  <a:lnTo>
                    <a:pt x="72" y="252"/>
                  </a:lnTo>
                  <a:lnTo>
                    <a:pt x="108" y="276"/>
                  </a:lnTo>
                  <a:lnTo>
                    <a:pt x="144" y="276"/>
                  </a:lnTo>
                  <a:lnTo>
                    <a:pt x="180" y="276"/>
                  </a:lnTo>
                  <a:lnTo>
                    <a:pt x="216" y="276"/>
                  </a:lnTo>
                  <a:lnTo>
                    <a:pt x="252" y="276"/>
                  </a:lnTo>
                  <a:lnTo>
                    <a:pt x="288" y="276"/>
                  </a:lnTo>
                  <a:lnTo>
                    <a:pt x="324" y="276"/>
                  </a:lnTo>
                  <a:lnTo>
                    <a:pt x="360" y="276"/>
                  </a:lnTo>
                  <a:lnTo>
                    <a:pt x="396" y="276"/>
                  </a:lnTo>
                  <a:lnTo>
                    <a:pt x="432" y="276"/>
                  </a:lnTo>
                  <a:lnTo>
                    <a:pt x="468" y="252"/>
                  </a:lnTo>
                  <a:lnTo>
                    <a:pt x="468" y="216"/>
                  </a:lnTo>
                  <a:lnTo>
                    <a:pt x="480" y="180"/>
                  </a:lnTo>
                  <a:lnTo>
                    <a:pt x="492" y="144"/>
                  </a:lnTo>
                  <a:lnTo>
                    <a:pt x="492" y="108"/>
                  </a:lnTo>
                  <a:lnTo>
                    <a:pt x="492" y="72"/>
                  </a:lnTo>
                  <a:lnTo>
                    <a:pt x="492" y="36"/>
                  </a:lnTo>
                  <a:lnTo>
                    <a:pt x="480" y="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3" name="Freeform 19">
              <a:extLst>
                <a:ext uri="{FF2B5EF4-FFF2-40B4-BE49-F238E27FC236}">
                  <a16:creationId xmlns:a16="http://schemas.microsoft.com/office/drawing/2014/main" id="{037C8236-4790-F61F-EFC4-AF904D27E1C1}"/>
                </a:ext>
              </a:extLst>
            </p:cNvPr>
            <p:cNvSpPr>
              <a:spLocks/>
            </p:cNvSpPr>
            <p:nvPr/>
          </p:nvSpPr>
          <p:spPr bwMode="auto">
            <a:xfrm>
              <a:off x="1462" y="2441"/>
              <a:ext cx="127" cy="194"/>
            </a:xfrm>
            <a:custGeom>
              <a:avLst/>
              <a:gdLst>
                <a:gd name="T0" fmla="*/ 192 w 193"/>
                <a:gd name="T1" fmla="*/ 0 h 241"/>
                <a:gd name="T2" fmla="*/ 156 w 193"/>
                <a:gd name="T3" fmla="*/ 0 h 241"/>
                <a:gd name="T4" fmla="*/ 144 w 193"/>
                <a:gd name="T5" fmla="*/ 36 h 241"/>
                <a:gd name="T6" fmla="*/ 108 w 193"/>
                <a:gd name="T7" fmla="*/ 60 h 241"/>
                <a:gd name="T8" fmla="*/ 96 w 193"/>
                <a:gd name="T9" fmla="*/ 96 h 241"/>
                <a:gd name="T10" fmla="*/ 60 w 193"/>
                <a:gd name="T11" fmla="*/ 120 h 241"/>
                <a:gd name="T12" fmla="*/ 48 w 193"/>
                <a:gd name="T13" fmla="*/ 156 h 241"/>
                <a:gd name="T14" fmla="*/ 36 w 193"/>
                <a:gd name="T15" fmla="*/ 192 h 241"/>
                <a:gd name="T16" fmla="*/ 12 w 193"/>
                <a:gd name="T17" fmla="*/ 228 h 241"/>
                <a:gd name="T18" fmla="*/ 0 w 193"/>
                <a:gd name="T19" fmla="*/ 24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3" h="241">
                  <a:moveTo>
                    <a:pt x="192" y="0"/>
                  </a:moveTo>
                  <a:lnTo>
                    <a:pt x="156" y="0"/>
                  </a:lnTo>
                  <a:lnTo>
                    <a:pt x="144" y="36"/>
                  </a:lnTo>
                  <a:lnTo>
                    <a:pt x="108" y="60"/>
                  </a:lnTo>
                  <a:lnTo>
                    <a:pt x="96" y="96"/>
                  </a:lnTo>
                  <a:lnTo>
                    <a:pt x="60" y="120"/>
                  </a:lnTo>
                  <a:lnTo>
                    <a:pt x="48" y="156"/>
                  </a:lnTo>
                  <a:lnTo>
                    <a:pt x="36" y="192"/>
                  </a:lnTo>
                  <a:lnTo>
                    <a:pt x="12" y="228"/>
                  </a:lnTo>
                  <a:lnTo>
                    <a:pt x="0" y="24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4" name="Freeform 20">
              <a:extLst>
                <a:ext uri="{FF2B5EF4-FFF2-40B4-BE49-F238E27FC236}">
                  <a16:creationId xmlns:a16="http://schemas.microsoft.com/office/drawing/2014/main" id="{2062F79E-A9EA-6C97-B905-D97260C414DE}"/>
                </a:ext>
              </a:extLst>
            </p:cNvPr>
            <p:cNvSpPr>
              <a:spLocks/>
            </p:cNvSpPr>
            <p:nvPr/>
          </p:nvSpPr>
          <p:spPr bwMode="auto">
            <a:xfrm>
              <a:off x="546" y="2595"/>
              <a:ext cx="1500" cy="156"/>
            </a:xfrm>
            <a:custGeom>
              <a:avLst/>
              <a:gdLst>
                <a:gd name="T0" fmla="*/ 36 w 2281"/>
                <a:gd name="T1" fmla="*/ 12 h 193"/>
                <a:gd name="T2" fmla="*/ 108 w 2281"/>
                <a:gd name="T3" fmla="*/ 48 h 193"/>
                <a:gd name="T4" fmla="*/ 180 w 2281"/>
                <a:gd name="T5" fmla="*/ 84 h 193"/>
                <a:gd name="T6" fmla="*/ 252 w 2281"/>
                <a:gd name="T7" fmla="*/ 108 h 193"/>
                <a:gd name="T8" fmla="*/ 324 w 2281"/>
                <a:gd name="T9" fmla="*/ 132 h 193"/>
                <a:gd name="T10" fmla="*/ 396 w 2281"/>
                <a:gd name="T11" fmla="*/ 168 h 193"/>
                <a:gd name="T12" fmla="*/ 444 w 2281"/>
                <a:gd name="T13" fmla="*/ 132 h 193"/>
                <a:gd name="T14" fmla="*/ 516 w 2281"/>
                <a:gd name="T15" fmla="*/ 144 h 193"/>
                <a:gd name="T16" fmla="*/ 588 w 2281"/>
                <a:gd name="T17" fmla="*/ 144 h 193"/>
                <a:gd name="T18" fmla="*/ 660 w 2281"/>
                <a:gd name="T19" fmla="*/ 144 h 193"/>
                <a:gd name="T20" fmla="*/ 732 w 2281"/>
                <a:gd name="T21" fmla="*/ 144 h 193"/>
                <a:gd name="T22" fmla="*/ 804 w 2281"/>
                <a:gd name="T23" fmla="*/ 144 h 193"/>
                <a:gd name="T24" fmla="*/ 876 w 2281"/>
                <a:gd name="T25" fmla="*/ 156 h 193"/>
                <a:gd name="T26" fmla="*/ 948 w 2281"/>
                <a:gd name="T27" fmla="*/ 168 h 193"/>
                <a:gd name="T28" fmla="*/ 1020 w 2281"/>
                <a:gd name="T29" fmla="*/ 180 h 193"/>
                <a:gd name="T30" fmla="*/ 1092 w 2281"/>
                <a:gd name="T31" fmla="*/ 192 h 193"/>
                <a:gd name="T32" fmla="*/ 1164 w 2281"/>
                <a:gd name="T33" fmla="*/ 192 h 193"/>
                <a:gd name="T34" fmla="*/ 1236 w 2281"/>
                <a:gd name="T35" fmla="*/ 192 h 193"/>
                <a:gd name="T36" fmla="*/ 1308 w 2281"/>
                <a:gd name="T37" fmla="*/ 192 h 193"/>
                <a:gd name="T38" fmla="*/ 1380 w 2281"/>
                <a:gd name="T39" fmla="*/ 192 h 193"/>
                <a:gd name="T40" fmla="*/ 1452 w 2281"/>
                <a:gd name="T41" fmla="*/ 192 h 193"/>
                <a:gd name="T42" fmla="*/ 1524 w 2281"/>
                <a:gd name="T43" fmla="*/ 192 h 193"/>
                <a:gd name="T44" fmla="*/ 1596 w 2281"/>
                <a:gd name="T45" fmla="*/ 180 h 193"/>
                <a:gd name="T46" fmla="*/ 1668 w 2281"/>
                <a:gd name="T47" fmla="*/ 168 h 193"/>
                <a:gd name="T48" fmla="*/ 1740 w 2281"/>
                <a:gd name="T49" fmla="*/ 168 h 193"/>
                <a:gd name="T50" fmla="*/ 1812 w 2281"/>
                <a:gd name="T51" fmla="*/ 168 h 193"/>
                <a:gd name="T52" fmla="*/ 1884 w 2281"/>
                <a:gd name="T53" fmla="*/ 168 h 193"/>
                <a:gd name="T54" fmla="*/ 1956 w 2281"/>
                <a:gd name="T55" fmla="*/ 180 h 193"/>
                <a:gd name="T56" fmla="*/ 2028 w 2281"/>
                <a:gd name="T57" fmla="*/ 168 h 193"/>
                <a:gd name="T58" fmla="*/ 2100 w 2281"/>
                <a:gd name="T59" fmla="*/ 168 h 193"/>
                <a:gd name="T60" fmla="*/ 2172 w 2281"/>
                <a:gd name="T61" fmla="*/ 144 h 193"/>
                <a:gd name="T62" fmla="*/ 2244 w 2281"/>
                <a:gd name="T63" fmla="*/ 96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281" h="193">
                  <a:moveTo>
                    <a:pt x="0" y="0"/>
                  </a:moveTo>
                  <a:lnTo>
                    <a:pt x="36" y="12"/>
                  </a:lnTo>
                  <a:lnTo>
                    <a:pt x="72" y="24"/>
                  </a:lnTo>
                  <a:lnTo>
                    <a:pt x="108" y="48"/>
                  </a:lnTo>
                  <a:lnTo>
                    <a:pt x="144" y="60"/>
                  </a:lnTo>
                  <a:lnTo>
                    <a:pt x="180" y="84"/>
                  </a:lnTo>
                  <a:lnTo>
                    <a:pt x="216" y="96"/>
                  </a:lnTo>
                  <a:lnTo>
                    <a:pt x="252" y="108"/>
                  </a:lnTo>
                  <a:lnTo>
                    <a:pt x="288" y="120"/>
                  </a:lnTo>
                  <a:lnTo>
                    <a:pt x="324" y="132"/>
                  </a:lnTo>
                  <a:lnTo>
                    <a:pt x="360" y="156"/>
                  </a:lnTo>
                  <a:lnTo>
                    <a:pt x="396" y="168"/>
                  </a:lnTo>
                  <a:lnTo>
                    <a:pt x="408" y="132"/>
                  </a:lnTo>
                  <a:lnTo>
                    <a:pt x="444" y="132"/>
                  </a:lnTo>
                  <a:lnTo>
                    <a:pt x="480" y="132"/>
                  </a:lnTo>
                  <a:lnTo>
                    <a:pt x="516" y="144"/>
                  </a:lnTo>
                  <a:lnTo>
                    <a:pt x="552" y="144"/>
                  </a:lnTo>
                  <a:lnTo>
                    <a:pt x="588" y="144"/>
                  </a:lnTo>
                  <a:lnTo>
                    <a:pt x="624" y="144"/>
                  </a:lnTo>
                  <a:lnTo>
                    <a:pt x="660" y="144"/>
                  </a:lnTo>
                  <a:lnTo>
                    <a:pt x="696" y="144"/>
                  </a:lnTo>
                  <a:lnTo>
                    <a:pt x="732" y="144"/>
                  </a:lnTo>
                  <a:lnTo>
                    <a:pt x="768" y="144"/>
                  </a:lnTo>
                  <a:lnTo>
                    <a:pt x="804" y="144"/>
                  </a:lnTo>
                  <a:lnTo>
                    <a:pt x="840" y="156"/>
                  </a:lnTo>
                  <a:lnTo>
                    <a:pt x="876" y="156"/>
                  </a:lnTo>
                  <a:lnTo>
                    <a:pt x="912" y="168"/>
                  </a:lnTo>
                  <a:lnTo>
                    <a:pt x="948" y="168"/>
                  </a:lnTo>
                  <a:lnTo>
                    <a:pt x="984" y="180"/>
                  </a:lnTo>
                  <a:lnTo>
                    <a:pt x="1020" y="180"/>
                  </a:lnTo>
                  <a:lnTo>
                    <a:pt x="1056" y="192"/>
                  </a:lnTo>
                  <a:lnTo>
                    <a:pt x="1092" y="192"/>
                  </a:lnTo>
                  <a:lnTo>
                    <a:pt x="1128" y="192"/>
                  </a:lnTo>
                  <a:lnTo>
                    <a:pt x="1164" y="192"/>
                  </a:lnTo>
                  <a:lnTo>
                    <a:pt x="1200" y="192"/>
                  </a:lnTo>
                  <a:lnTo>
                    <a:pt x="1236" y="192"/>
                  </a:lnTo>
                  <a:lnTo>
                    <a:pt x="1272" y="192"/>
                  </a:lnTo>
                  <a:lnTo>
                    <a:pt x="1308" y="192"/>
                  </a:lnTo>
                  <a:lnTo>
                    <a:pt x="1344" y="192"/>
                  </a:lnTo>
                  <a:lnTo>
                    <a:pt x="1380" y="192"/>
                  </a:lnTo>
                  <a:lnTo>
                    <a:pt x="1416" y="192"/>
                  </a:lnTo>
                  <a:lnTo>
                    <a:pt x="1452" y="192"/>
                  </a:lnTo>
                  <a:lnTo>
                    <a:pt x="1488" y="192"/>
                  </a:lnTo>
                  <a:lnTo>
                    <a:pt x="1524" y="192"/>
                  </a:lnTo>
                  <a:lnTo>
                    <a:pt x="1560" y="192"/>
                  </a:lnTo>
                  <a:lnTo>
                    <a:pt x="1596" y="180"/>
                  </a:lnTo>
                  <a:lnTo>
                    <a:pt x="1632" y="168"/>
                  </a:lnTo>
                  <a:lnTo>
                    <a:pt x="1668" y="168"/>
                  </a:lnTo>
                  <a:lnTo>
                    <a:pt x="1704" y="168"/>
                  </a:lnTo>
                  <a:lnTo>
                    <a:pt x="1740" y="168"/>
                  </a:lnTo>
                  <a:lnTo>
                    <a:pt x="1776" y="168"/>
                  </a:lnTo>
                  <a:lnTo>
                    <a:pt x="1812" y="168"/>
                  </a:lnTo>
                  <a:lnTo>
                    <a:pt x="1848" y="168"/>
                  </a:lnTo>
                  <a:lnTo>
                    <a:pt x="1884" y="168"/>
                  </a:lnTo>
                  <a:lnTo>
                    <a:pt x="1920" y="180"/>
                  </a:lnTo>
                  <a:lnTo>
                    <a:pt x="1956" y="180"/>
                  </a:lnTo>
                  <a:lnTo>
                    <a:pt x="1992" y="180"/>
                  </a:lnTo>
                  <a:lnTo>
                    <a:pt x="2028" y="168"/>
                  </a:lnTo>
                  <a:lnTo>
                    <a:pt x="2064" y="168"/>
                  </a:lnTo>
                  <a:lnTo>
                    <a:pt x="2100" y="168"/>
                  </a:lnTo>
                  <a:lnTo>
                    <a:pt x="2136" y="156"/>
                  </a:lnTo>
                  <a:lnTo>
                    <a:pt x="2172" y="144"/>
                  </a:lnTo>
                  <a:lnTo>
                    <a:pt x="2208" y="120"/>
                  </a:lnTo>
                  <a:lnTo>
                    <a:pt x="2244" y="96"/>
                  </a:lnTo>
                  <a:lnTo>
                    <a:pt x="2280" y="72"/>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5" name="Freeform 21">
              <a:extLst>
                <a:ext uri="{FF2B5EF4-FFF2-40B4-BE49-F238E27FC236}">
                  <a16:creationId xmlns:a16="http://schemas.microsoft.com/office/drawing/2014/main" id="{523A111C-64B8-7883-0275-C9201BDC56E2}"/>
                </a:ext>
              </a:extLst>
            </p:cNvPr>
            <p:cNvSpPr>
              <a:spLocks/>
            </p:cNvSpPr>
            <p:nvPr/>
          </p:nvSpPr>
          <p:spPr bwMode="auto">
            <a:xfrm>
              <a:off x="499" y="2615"/>
              <a:ext cx="174" cy="97"/>
            </a:xfrm>
            <a:custGeom>
              <a:avLst/>
              <a:gdLst>
                <a:gd name="T0" fmla="*/ 264 w 265"/>
                <a:gd name="T1" fmla="*/ 120 h 121"/>
                <a:gd name="T2" fmla="*/ 228 w 265"/>
                <a:gd name="T3" fmla="*/ 108 h 121"/>
                <a:gd name="T4" fmla="*/ 192 w 265"/>
                <a:gd name="T5" fmla="*/ 108 h 121"/>
                <a:gd name="T6" fmla="*/ 156 w 265"/>
                <a:gd name="T7" fmla="*/ 108 h 121"/>
                <a:gd name="T8" fmla="*/ 120 w 265"/>
                <a:gd name="T9" fmla="*/ 108 h 121"/>
                <a:gd name="T10" fmla="*/ 84 w 265"/>
                <a:gd name="T11" fmla="*/ 108 h 121"/>
                <a:gd name="T12" fmla="*/ 48 w 265"/>
                <a:gd name="T13" fmla="*/ 96 h 121"/>
                <a:gd name="T14" fmla="*/ 12 w 265"/>
                <a:gd name="T15" fmla="*/ 72 h 121"/>
                <a:gd name="T16" fmla="*/ 0 w 265"/>
                <a:gd name="T17" fmla="*/ 36 h 121"/>
                <a:gd name="T18" fmla="*/ 0 w 265"/>
                <a:gd name="T19"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121">
                  <a:moveTo>
                    <a:pt x="264" y="120"/>
                  </a:moveTo>
                  <a:lnTo>
                    <a:pt x="228" y="108"/>
                  </a:lnTo>
                  <a:lnTo>
                    <a:pt x="192" y="108"/>
                  </a:lnTo>
                  <a:lnTo>
                    <a:pt x="156" y="108"/>
                  </a:lnTo>
                  <a:lnTo>
                    <a:pt x="120" y="108"/>
                  </a:lnTo>
                  <a:lnTo>
                    <a:pt x="84" y="108"/>
                  </a:lnTo>
                  <a:lnTo>
                    <a:pt x="48" y="96"/>
                  </a:lnTo>
                  <a:lnTo>
                    <a:pt x="12" y="72"/>
                  </a:lnTo>
                  <a:lnTo>
                    <a:pt x="0" y="36"/>
                  </a:lnTo>
                  <a:lnTo>
                    <a:pt x="0" y="0"/>
                  </a:lnTo>
                </a:path>
              </a:pathLst>
            </a:custGeom>
            <a:solidFill>
              <a:srgbClr val="006600"/>
            </a:solidFill>
            <a:ln w="12700" cap="rnd" cmpd="sng">
              <a:solidFill>
                <a:schemeClr val="bg2"/>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6" name="Freeform 22">
              <a:extLst>
                <a:ext uri="{FF2B5EF4-FFF2-40B4-BE49-F238E27FC236}">
                  <a16:creationId xmlns:a16="http://schemas.microsoft.com/office/drawing/2014/main" id="{2A983ADE-FB7C-2E2A-2199-6E7788CE1E6F}"/>
                </a:ext>
              </a:extLst>
            </p:cNvPr>
            <p:cNvSpPr>
              <a:spLocks/>
            </p:cNvSpPr>
            <p:nvPr/>
          </p:nvSpPr>
          <p:spPr bwMode="auto">
            <a:xfrm>
              <a:off x="925" y="2412"/>
              <a:ext cx="309" cy="30"/>
            </a:xfrm>
            <a:custGeom>
              <a:avLst/>
              <a:gdLst>
                <a:gd name="T0" fmla="*/ 0 w 469"/>
                <a:gd name="T1" fmla="*/ 36 h 37"/>
                <a:gd name="T2" fmla="*/ 36 w 469"/>
                <a:gd name="T3" fmla="*/ 24 h 37"/>
                <a:gd name="T4" fmla="*/ 72 w 469"/>
                <a:gd name="T5" fmla="*/ 24 h 37"/>
                <a:gd name="T6" fmla="*/ 108 w 469"/>
                <a:gd name="T7" fmla="*/ 12 h 37"/>
                <a:gd name="T8" fmla="*/ 144 w 469"/>
                <a:gd name="T9" fmla="*/ 12 h 37"/>
                <a:gd name="T10" fmla="*/ 180 w 469"/>
                <a:gd name="T11" fmla="*/ 12 h 37"/>
                <a:gd name="T12" fmla="*/ 216 w 469"/>
                <a:gd name="T13" fmla="*/ 12 h 37"/>
                <a:gd name="T14" fmla="*/ 252 w 469"/>
                <a:gd name="T15" fmla="*/ 12 h 37"/>
                <a:gd name="T16" fmla="*/ 288 w 469"/>
                <a:gd name="T17" fmla="*/ 12 h 37"/>
                <a:gd name="T18" fmla="*/ 324 w 469"/>
                <a:gd name="T19" fmla="*/ 12 h 37"/>
                <a:gd name="T20" fmla="*/ 360 w 469"/>
                <a:gd name="T21" fmla="*/ 12 h 37"/>
                <a:gd name="T22" fmla="*/ 396 w 469"/>
                <a:gd name="T23" fmla="*/ 12 h 37"/>
                <a:gd name="T24" fmla="*/ 432 w 469"/>
                <a:gd name="T25" fmla="*/ 12 h 37"/>
                <a:gd name="T26" fmla="*/ 468 w 469"/>
                <a:gd name="T27"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9" h="37">
                  <a:moveTo>
                    <a:pt x="0" y="36"/>
                  </a:moveTo>
                  <a:lnTo>
                    <a:pt x="36" y="24"/>
                  </a:lnTo>
                  <a:lnTo>
                    <a:pt x="72" y="24"/>
                  </a:lnTo>
                  <a:lnTo>
                    <a:pt x="108" y="12"/>
                  </a:lnTo>
                  <a:lnTo>
                    <a:pt x="144" y="12"/>
                  </a:lnTo>
                  <a:lnTo>
                    <a:pt x="180" y="12"/>
                  </a:lnTo>
                  <a:lnTo>
                    <a:pt x="216" y="12"/>
                  </a:lnTo>
                  <a:lnTo>
                    <a:pt x="252" y="12"/>
                  </a:lnTo>
                  <a:lnTo>
                    <a:pt x="288" y="12"/>
                  </a:lnTo>
                  <a:lnTo>
                    <a:pt x="324" y="12"/>
                  </a:lnTo>
                  <a:lnTo>
                    <a:pt x="360" y="12"/>
                  </a:lnTo>
                  <a:lnTo>
                    <a:pt x="396" y="12"/>
                  </a:lnTo>
                  <a:lnTo>
                    <a:pt x="432" y="12"/>
                  </a:lnTo>
                  <a:lnTo>
                    <a:pt x="468" y="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7" name="Freeform 23">
              <a:extLst>
                <a:ext uri="{FF2B5EF4-FFF2-40B4-BE49-F238E27FC236}">
                  <a16:creationId xmlns:a16="http://schemas.microsoft.com/office/drawing/2014/main" id="{079FE1DA-2A06-A377-4B81-C9EB74E1770F}"/>
                </a:ext>
              </a:extLst>
            </p:cNvPr>
            <p:cNvSpPr>
              <a:spLocks/>
            </p:cNvSpPr>
            <p:nvPr/>
          </p:nvSpPr>
          <p:spPr bwMode="auto">
            <a:xfrm>
              <a:off x="641" y="2595"/>
              <a:ext cx="48" cy="11"/>
            </a:xfrm>
            <a:custGeom>
              <a:avLst/>
              <a:gdLst>
                <a:gd name="T0" fmla="*/ 0 w 73"/>
                <a:gd name="T1" fmla="*/ 0 h 13"/>
                <a:gd name="T2" fmla="*/ 36 w 73"/>
                <a:gd name="T3" fmla="*/ 0 h 13"/>
                <a:gd name="T4" fmla="*/ 72 w 73"/>
                <a:gd name="T5" fmla="*/ 12 h 13"/>
              </a:gdLst>
              <a:ahLst/>
              <a:cxnLst>
                <a:cxn ang="0">
                  <a:pos x="T0" y="T1"/>
                </a:cxn>
                <a:cxn ang="0">
                  <a:pos x="T2" y="T3"/>
                </a:cxn>
                <a:cxn ang="0">
                  <a:pos x="T4" y="T5"/>
                </a:cxn>
              </a:cxnLst>
              <a:rect l="0" t="0" r="r" b="b"/>
              <a:pathLst>
                <a:path w="73" h="13">
                  <a:moveTo>
                    <a:pt x="0" y="0"/>
                  </a:moveTo>
                  <a:lnTo>
                    <a:pt x="36" y="0"/>
                  </a:lnTo>
                  <a:lnTo>
                    <a:pt x="72" y="12"/>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8" name="Freeform 24">
              <a:extLst>
                <a:ext uri="{FF2B5EF4-FFF2-40B4-BE49-F238E27FC236}">
                  <a16:creationId xmlns:a16="http://schemas.microsoft.com/office/drawing/2014/main" id="{FB5DD9E0-D023-AB3B-DB38-3DCED183C2AD}"/>
                </a:ext>
              </a:extLst>
            </p:cNvPr>
            <p:cNvSpPr>
              <a:spLocks/>
            </p:cNvSpPr>
            <p:nvPr/>
          </p:nvSpPr>
          <p:spPr bwMode="auto">
            <a:xfrm>
              <a:off x="483" y="2595"/>
              <a:ext cx="301" cy="156"/>
            </a:xfrm>
            <a:custGeom>
              <a:avLst/>
              <a:gdLst>
                <a:gd name="T0" fmla="*/ 0 w 457"/>
                <a:gd name="T1" fmla="*/ 0 h 193"/>
                <a:gd name="T2" fmla="*/ 36 w 457"/>
                <a:gd name="T3" fmla="*/ 24 h 193"/>
                <a:gd name="T4" fmla="*/ 72 w 457"/>
                <a:gd name="T5" fmla="*/ 48 h 193"/>
                <a:gd name="T6" fmla="*/ 96 w 457"/>
                <a:gd name="T7" fmla="*/ 84 h 193"/>
                <a:gd name="T8" fmla="*/ 132 w 457"/>
                <a:gd name="T9" fmla="*/ 84 h 193"/>
                <a:gd name="T10" fmla="*/ 168 w 457"/>
                <a:gd name="T11" fmla="*/ 108 h 193"/>
                <a:gd name="T12" fmla="*/ 204 w 457"/>
                <a:gd name="T13" fmla="*/ 120 h 193"/>
                <a:gd name="T14" fmla="*/ 240 w 457"/>
                <a:gd name="T15" fmla="*/ 132 h 193"/>
                <a:gd name="T16" fmla="*/ 276 w 457"/>
                <a:gd name="T17" fmla="*/ 144 h 193"/>
                <a:gd name="T18" fmla="*/ 312 w 457"/>
                <a:gd name="T19" fmla="*/ 144 h 193"/>
                <a:gd name="T20" fmla="*/ 348 w 457"/>
                <a:gd name="T21" fmla="*/ 156 h 193"/>
                <a:gd name="T22" fmla="*/ 384 w 457"/>
                <a:gd name="T23" fmla="*/ 168 h 193"/>
                <a:gd name="T24" fmla="*/ 420 w 457"/>
                <a:gd name="T25" fmla="*/ 180 h 193"/>
                <a:gd name="T26" fmla="*/ 456 w 457"/>
                <a:gd name="T27" fmla="*/ 192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57" h="193">
                  <a:moveTo>
                    <a:pt x="0" y="0"/>
                  </a:moveTo>
                  <a:lnTo>
                    <a:pt x="36" y="24"/>
                  </a:lnTo>
                  <a:lnTo>
                    <a:pt x="72" y="48"/>
                  </a:lnTo>
                  <a:lnTo>
                    <a:pt x="96" y="84"/>
                  </a:lnTo>
                  <a:lnTo>
                    <a:pt x="132" y="84"/>
                  </a:lnTo>
                  <a:lnTo>
                    <a:pt x="168" y="108"/>
                  </a:lnTo>
                  <a:lnTo>
                    <a:pt x="204" y="120"/>
                  </a:lnTo>
                  <a:lnTo>
                    <a:pt x="240" y="132"/>
                  </a:lnTo>
                  <a:lnTo>
                    <a:pt x="276" y="144"/>
                  </a:lnTo>
                  <a:lnTo>
                    <a:pt x="312" y="144"/>
                  </a:lnTo>
                  <a:lnTo>
                    <a:pt x="348" y="156"/>
                  </a:lnTo>
                  <a:lnTo>
                    <a:pt x="384" y="168"/>
                  </a:lnTo>
                  <a:lnTo>
                    <a:pt x="420" y="180"/>
                  </a:lnTo>
                  <a:lnTo>
                    <a:pt x="456" y="192"/>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9" name="Freeform 25">
              <a:extLst>
                <a:ext uri="{FF2B5EF4-FFF2-40B4-BE49-F238E27FC236}">
                  <a16:creationId xmlns:a16="http://schemas.microsoft.com/office/drawing/2014/main" id="{4FE9E76A-9564-DF1A-F498-5FB477AF9BD5}"/>
                </a:ext>
              </a:extLst>
            </p:cNvPr>
            <p:cNvSpPr>
              <a:spLocks/>
            </p:cNvSpPr>
            <p:nvPr/>
          </p:nvSpPr>
          <p:spPr bwMode="auto">
            <a:xfrm>
              <a:off x="515" y="2595"/>
              <a:ext cx="158" cy="98"/>
            </a:xfrm>
            <a:custGeom>
              <a:avLst/>
              <a:gdLst>
                <a:gd name="T0" fmla="*/ 0 w 241"/>
                <a:gd name="T1" fmla="*/ 0 h 121"/>
                <a:gd name="T2" fmla="*/ 36 w 241"/>
                <a:gd name="T3" fmla="*/ 12 h 121"/>
                <a:gd name="T4" fmla="*/ 60 w 241"/>
                <a:gd name="T5" fmla="*/ 48 h 121"/>
                <a:gd name="T6" fmla="*/ 96 w 241"/>
                <a:gd name="T7" fmla="*/ 60 h 121"/>
                <a:gd name="T8" fmla="*/ 132 w 241"/>
                <a:gd name="T9" fmla="*/ 84 h 121"/>
                <a:gd name="T10" fmla="*/ 168 w 241"/>
                <a:gd name="T11" fmla="*/ 108 h 121"/>
                <a:gd name="T12" fmla="*/ 204 w 241"/>
                <a:gd name="T13" fmla="*/ 120 h 121"/>
                <a:gd name="T14" fmla="*/ 240 w 241"/>
                <a:gd name="T15" fmla="*/ 120 h 1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1" h="121">
                  <a:moveTo>
                    <a:pt x="0" y="0"/>
                  </a:moveTo>
                  <a:lnTo>
                    <a:pt x="36" y="12"/>
                  </a:lnTo>
                  <a:lnTo>
                    <a:pt x="60" y="48"/>
                  </a:lnTo>
                  <a:lnTo>
                    <a:pt x="96" y="60"/>
                  </a:lnTo>
                  <a:lnTo>
                    <a:pt x="132" y="84"/>
                  </a:lnTo>
                  <a:lnTo>
                    <a:pt x="168" y="108"/>
                  </a:lnTo>
                  <a:lnTo>
                    <a:pt x="204" y="120"/>
                  </a:lnTo>
                  <a:lnTo>
                    <a:pt x="240" y="120"/>
                  </a:lnTo>
                </a:path>
              </a:pathLst>
            </a:custGeom>
            <a:solidFill>
              <a:srgbClr val="006600"/>
            </a:solidFill>
            <a:ln w="508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0" name="Freeform 26">
              <a:extLst>
                <a:ext uri="{FF2B5EF4-FFF2-40B4-BE49-F238E27FC236}">
                  <a16:creationId xmlns:a16="http://schemas.microsoft.com/office/drawing/2014/main" id="{30FD5932-D053-75F2-8E54-A7656B189D40}"/>
                </a:ext>
              </a:extLst>
            </p:cNvPr>
            <p:cNvSpPr>
              <a:spLocks/>
            </p:cNvSpPr>
            <p:nvPr/>
          </p:nvSpPr>
          <p:spPr bwMode="auto">
            <a:xfrm>
              <a:off x="941" y="2585"/>
              <a:ext cx="33" cy="118"/>
            </a:xfrm>
            <a:custGeom>
              <a:avLst/>
              <a:gdLst>
                <a:gd name="T0" fmla="*/ 49 w 50"/>
                <a:gd name="T1" fmla="*/ 0 h 147"/>
                <a:gd name="T2" fmla="*/ 43 w 50"/>
                <a:gd name="T3" fmla="*/ 43 h 147"/>
                <a:gd name="T4" fmla="*/ 37 w 50"/>
                <a:gd name="T5" fmla="*/ 79 h 147"/>
                <a:gd name="T6" fmla="*/ 33 w 50"/>
                <a:gd name="T7" fmla="*/ 99 h 147"/>
                <a:gd name="T8" fmla="*/ 25 w 50"/>
                <a:gd name="T9" fmla="*/ 114 h 147"/>
                <a:gd name="T10" fmla="*/ 14 w 50"/>
                <a:gd name="T11" fmla="*/ 130 h 147"/>
                <a:gd name="T12" fmla="*/ 0 w 50"/>
                <a:gd name="T13" fmla="*/ 146 h 147"/>
              </a:gdLst>
              <a:ahLst/>
              <a:cxnLst>
                <a:cxn ang="0">
                  <a:pos x="T0" y="T1"/>
                </a:cxn>
                <a:cxn ang="0">
                  <a:pos x="T2" y="T3"/>
                </a:cxn>
                <a:cxn ang="0">
                  <a:pos x="T4" y="T5"/>
                </a:cxn>
                <a:cxn ang="0">
                  <a:pos x="T6" y="T7"/>
                </a:cxn>
                <a:cxn ang="0">
                  <a:pos x="T8" y="T9"/>
                </a:cxn>
                <a:cxn ang="0">
                  <a:pos x="T10" y="T11"/>
                </a:cxn>
                <a:cxn ang="0">
                  <a:pos x="T12" y="T13"/>
                </a:cxn>
              </a:cxnLst>
              <a:rect l="0" t="0" r="r" b="b"/>
              <a:pathLst>
                <a:path w="50" h="147">
                  <a:moveTo>
                    <a:pt x="49" y="0"/>
                  </a:moveTo>
                  <a:lnTo>
                    <a:pt x="43" y="43"/>
                  </a:lnTo>
                  <a:lnTo>
                    <a:pt x="37" y="79"/>
                  </a:lnTo>
                  <a:lnTo>
                    <a:pt x="33" y="99"/>
                  </a:lnTo>
                  <a:lnTo>
                    <a:pt x="25" y="114"/>
                  </a:lnTo>
                  <a:lnTo>
                    <a:pt x="14" y="130"/>
                  </a:lnTo>
                  <a:lnTo>
                    <a:pt x="0" y="146"/>
                  </a:lnTo>
                </a:path>
              </a:pathLst>
            </a:custGeom>
            <a:noFill/>
            <a:ln w="508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1" name="Freeform 27">
              <a:extLst>
                <a:ext uri="{FF2B5EF4-FFF2-40B4-BE49-F238E27FC236}">
                  <a16:creationId xmlns:a16="http://schemas.microsoft.com/office/drawing/2014/main" id="{7F5C8F59-648A-A42D-465E-A8AEA54363FA}"/>
                </a:ext>
              </a:extLst>
            </p:cNvPr>
            <p:cNvSpPr>
              <a:spLocks/>
            </p:cNvSpPr>
            <p:nvPr/>
          </p:nvSpPr>
          <p:spPr bwMode="auto">
            <a:xfrm>
              <a:off x="1188" y="2605"/>
              <a:ext cx="46" cy="127"/>
            </a:xfrm>
            <a:custGeom>
              <a:avLst/>
              <a:gdLst>
                <a:gd name="T0" fmla="*/ 69 w 70"/>
                <a:gd name="T1" fmla="*/ 0 h 158"/>
                <a:gd name="T2" fmla="*/ 66 w 70"/>
                <a:gd name="T3" fmla="*/ 16 h 158"/>
                <a:gd name="T4" fmla="*/ 64 w 70"/>
                <a:gd name="T5" fmla="*/ 33 h 158"/>
                <a:gd name="T6" fmla="*/ 61 w 70"/>
                <a:gd name="T7" fmla="*/ 45 h 158"/>
                <a:gd name="T8" fmla="*/ 56 w 70"/>
                <a:gd name="T9" fmla="*/ 61 h 158"/>
                <a:gd name="T10" fmla="*/ 48 w 70"/>
                <a:gd name="T11" fmla="*/ 77 h 158"/>
                <a:gd name="T12" fmla="*/ 34 w 70"/>
                <a:gd name="T13" fmla="*/ 85 h 158"/>
                <a:gd name="T14" fmla="*/ 13 w 70"/>
                <a:gd name="T15" fmla="*/ 105 h 158"/>
                <a:gd name="T16" fmla="*/ 5 w 70"/>
                <a:gd name="T17" fmla="*/ 113 h 158"/>
                <a:gd name="T18" fmla="*/ 0 w 70"/>
                <a:gd name="T19" fmla="*/ 125 h 158"/>
                <a:gd name="T20" fmla="*/ 0 w 70"/>
                <a:gd name="T21" fmla="*/ 137 h 158"/>
                <a:gd name="T22" fmla="*/ 8 w 70"/>
                <a:gd name="T23" fmla="*/ 157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158">
                  <a:moveTo>
                    <a:pt x="69" y="0"/>
                  </a:moveTo>
                  <a:lnTo>
                    <a:pt x="66" y="16"/>
                  </a:lnTo>
                  <a:lnTo>
                    <a:pt x="64" y="33"/>
                  </a:lnTo>
                  <a:lnTo>
                    <a:pt x="61" y="45"/>
                  </a:lnTo>
                  <a:lnTo>
                    <a:pt x="56" y="61"/>
                  </a:lnTo>
                  <a:lnTo>
                    <a:pt x="48" y="77"/>
                  </a:lnTo>
                  <a:lnTo>
                    <a:pt x="34" y="85"/>
                  </a:lnTo>
                  <a:lnTo>
                    <a:pt x="13" y="105"/>
                  </a:lnTo>
                  <a:lnTo>
                    <a:pt x="5" y="113"/>
                  </a:lnTo>
                  <a:lnTo>
                    <a:pt x="0" y="125"/>
                  </a:lnTo>
                  <a:lnTo>
                    <a:pt x="0" y="137"/>
                  </a:lnTo>
                  <a:lnTo>
                    <a:pt x="8" y="157"/>
                  </a:lnTo>
                </a:path>
              </a:pathLst>
            </a:custGeom>
            <a:noFill/>
            <a:ln w="508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2" name="Freeform 28">
              <a:extLst>
                <a:ext uri="{FF2B5EF4-FFF2-40B4-BE49-F238E27FC236}">
                  <a16:creationId xmlns:a16="http://schemas.microsoft.com/office/drawing/2014/main" id="{918D8CA7-3EB4-086E-BF5A-58105FE75BC7}"/>
                </a:ext>
              </a:extLst>
            </p:cNvPr>
            <p:cNvSpPr>
              <a:spLocks/>
            </p:cNvSpPr>
            <p:nvPr/>
          </p:nvSpPr>
          <p:spPr bwMode="auto">
            <a:xfrm>
              <a:off x="633" y="2594"/>
              <a:ext cx="159" cy="141"/>
            </a:xfrm>
            <a:custGeom>
              <a:avLst/>
              <a:gdLst>
                <a:gd name="T0" fmla="*/ 228 w 242"/>
                <a:gd name="T1" fmla="*/ 0 h 175"/>
                <a:gd name="T2" fmla="*/ 231 w 242"/>
                <a:gd name="T3" fmla="*/ 8 h 175"/>
                <a:gd name="T4" fmla="*/ 235 w 242"/>
                <a:gd name="T5" fmla="*/ 20 h 175"/>
                <a:gd name="T6" fmla="*/ 238 w 242"/>
                <a:gd name="T7" fmla="*/ 29 h 175"/>
                <a:gd name="T8" fmla="*/ 239 w 242"/>
                <a:gd name="T9" fmla="*/ 37 h 175"/>
                <a:gd name="T10" fmla="*/ 241 w 242"/>
                <a:gd name="T11" fmla="*/ 69 h 175"/>
                <a:gd name="T12" fmla="*/ 241 w 242"/>
                <a:gd name="T13" fmla="*/ 105 h 175"/>
                <a:gd name="T14" fmla="*/ 241 w 242"/>
                <a:gd name="T15" fmla="*/ 121 h 175"/>
                <a:gd name="T16" fmla="*/ 238 w 242"/>
                <a:gd name="T17" fmla="*/ 138 h 175"/>
                <a:gd name="T18" fmla="*/ 235 w 242"/>
                <a:gd name="T19" fmla="*/ 154 h 175"/>
                <a:gd name="T20" fmla="*/ 228 w 242"/>
                <a:gd name="T21" fmla="*/ 170 h 175"/>
                <a:gd name="T22" fmla="*/ 225 w 242"/>
                <a:gd name="T23" fmla="*/ 174 h 175"/>
                <a:gd name="T24" fmla="*/ 220 w 242"/>
                <a:gd name="T25" fmla="*/ 174 h 175"/>
                <a:gd name="T26" fmla="*/ 207 w 242"/>
                <a:gd name="T27" fmla="*/ 170 h 175"/>
                <a:gd name="T28" fmla="*/ 193 w 242"/>
                <a:gd name="T29" fmla="*/ 162 h 175"/>
                <a:gd name="T30" fmla="*/ 180 w 242"/>
                <a:gd name="T31" fmla="*/ 158 h 175"/>
                <a:gd name="T32" fmla="*/ 169 w 242"/>
                <a:gd name="T33" fmla="*/ 154 h 175"/>
                <a:gd name="T34" fmla="*/ 161 w 242"/>
                <a:gd name="T35" fmla="*/ 154 h 175"/>
                <a:gd name="T36" fmla="*/ 154 w 242"/>
                <a:gd name="T37" fmla="*/ 150 h 175"/>
                <a:gd name="T38" fmla="*/ 149 w 242"/>
                <a:gd name="T39" fmla="*/ 150 h 175"/>
                <a:gd name="T40" fmla="*/ 144 w 242"/>
                <a:gd name="T41" fmla="*/ 146 h 175"/>
                <a:gd name="T42" fmla="*/ 143 w 242"/>
                <a:gd name="T43" fmla="*/ 146 h 175"/>
                <a:gd name="T44" fmla="*/ 141 w 242"/>
                <a:gd name="T45" fmla="*/ 142 h 175"/>
                <a:gd name="T46" fmla="*/ 140 w 242"/>
                <a:gd name="T47" fmla="*/ 142 h 175"/>
                <a:gd name="T48" fmla="*/ 135 w 242"/>
                <a:gd name="T49" fmla="*/ 138 h 175"/>
                <a:gd name="T50" fmla="*/ 128 w 242"/>
                <a:gd name="T51" fmla="*/ 134 h 175"/>
                <a:gd name="T52" fmla="*/ 119 w 242"/>
                <a:gd name="T53" fmla="*/ 129 h 175"/>
                <a:gd name="T54" fmla="*/ 107 w 242"/>
                <a:gd name="T55" fmla="*/ 121 h 175"/>
                <a:gd name="T56" fmla="*/ 98 w 242"/>
                <a:gd name="T57" fmla="*/ 117 h 175"/>
                <a:gd name="T58" fmla="*/ 85 w 242"/>
                <a:gd name="T59" fmla="*/ 113 h 175"/>
                <a:gd name="T60" fmla="*/ 59 w 242"/>
                <a:gd name="T61" fmla="*/ 105 h 175"/>
                <a:gd name="T62" fmla="*/ 34 w 242"/>
                <a:gd name="T63" fmla="*/ 101 h 175"/>
                <a:gd name="T64" fmla="*/ 22 w 242"/>
                <a:gd name="T65" fmla="*/ 97 h 175"/>
                <a:gd name="T66" fmla="*/ 13 w 242"/>
                <a:gd name="T67" fmla="*/ 97 h 175"/>
                <a:gd name="T68" fmla="*/ 8 w 242"/>
                <a:gd name="T69" fmla="*/ 85 h 175"/>
                <a:gd name="T70" fmla="*/ 5 w 242"/>
                <a:gd name="T71" fmla="*/ 77 h 175"/>
                <a:gd name="T72" fmla="*/ 1 w 242"/>
                <a:gd name="T73" fmla="*/ 69 h 175"/>
                <a:gd name="T74" fmla="*/ 0 w 242"/>
                <a:gd name="T75" fmla="*/ 61 h 175"/>
                <a:gd name="T76" fmla="*/ 0 w 242"/>
                <a:gd name="T77" fmla="*/ 57 h 175"/>
                <a:gd name="T78" fmla="*/ 0 w 242"/>
                <a:gd name="T79" fmla="*/ 49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42" h="175">
                  <a:moveTo>
                    <a:pt x="228" y="0"/>
                  </a:moveTo>
                  <a:lnTo>
                    <a:pt x="231" y="8"/>
                  </a:lnTo>
                  <a:lnTo>
                    <a:pt x="235" y="20"/>
                  </a:lnTo>
                  <a:lnTo>
                    <a:pt x="238" y="29"/>
                  </a:lnTo>
                  <a:lnTo>
                    <a:pt x="239" y="37"/>
                  </a:lnTo>
                  <a:lnTo>
                    <a:pt x="241" y="69"/>
                  </a:lnTo>
                  <a:lnTo>
                    <a:pt x="241" y="105"/>
                  </a:lnTo>
                  <a:lnTo>
                    <a:pt x="241" y="121"/>
                  </a:lnTo>
                  <a:lnTo>
                    <a:pt x="238" y="138"/>
                  </a:lnTo>
                  <a:lnTo>
                    <a:pt x="235" y="154"/>
                  </a:lnTo>
                  <a:lnTo>
                    <a:pt x="228" y="170"/>
                  </a:lnTo>
                  <a:lnTo>
                    <a:pt x="225" y="174"/>
                  </a:lnTo>
                  <a:lnTo>
                    <a:pt x="220" y="174"/>
                  </a:lnTo>
                  <a:lnTo>
                    <a:pt x="207" y="170"/>
                  </a:lnTo>
                  <a:lnTo>
                    <a:pt x="193" y="162"/>
                  </a:lnTo>
                  <a:lnTo>
                    <a:pt x="180" y="158"/>
                  </a:lnTo>
                  <a:lnTo>
                    <a:pt x="169" y="154"/>
                  </a:lnTo>
                  <a:lnTo>
                    <a:pt x="161" y="154"/>
                  </a:lnTo>
                  <a:lnTo>
                    <a:pt x="154" y="150"/>
                  </a:lnTo>
                  <a:lnTo>
                    <a:pt x="149" y="150"/>
                  </a:lnTo>
                  <a:lnTo>
                    <a:pt x="144" y="146"/>
                  </a:lnTo>
                  <a:lnTo>
                    <a:pt x="143" y="146"/>
                  </a:lnTo>
                  <a:lnTo>
                    <a:pt x="141" y="142"/>
                  </a:lnTo>
                  <a:lnTo>
                    <a:pt x="140" y="142"/>
                  </a:lnTo>
                  <a:lnTo>
                    <a:pt x="135" y="138"/>
                  </a:lnTo>
                  <a:lnTo>
                    <a:pt x="128" y="134"/>
                  </a:lnTo>
                  <a:lnTo>
                    <a:pt x="119" y="129"/>
                  </a:lnTo>
                  <a:lnTo>
                    <a:pt x="107" y="121"/>
                  </a:lnTo>
                  <a:lnTo>
                    <a:pt x="98" y="117"/>
                  </a:lnTo>
                  <a:lnTo>
                    <a:pt x="85" y="113"/>
                  </a:lnTo>
                  <a:lnTo>
                    <a:pt x="59" y="105"/>
                  </a:lnTo>
                  <a:lnTo>
                    <a:pt x="34" y="101"/>
                  </a:lnTo>
                  <a:lnTo>
                    <a:pt x="22" y="97"/>
                  </a:lnTo>
                  <a:lnTo>
                    <a:pt x="13" y="97"/>
                  </a:lnTo>
                  <a:lnTo>
                    <a:pt x="8" y="85"/>
                  </a:lnTo>
                  <a:lnTo>
                    <a:pt x="5" y="77"/>
                  </a:lnTo>
                  <a:lnTo>
                    <a:pt x="1" y="69"/>
                  </a:lnTo>
                  <a:lnTo>
                    <a:pt x="0" y="61"/>
                  </a:lnTo>
                  <a:lnTo>
                    <a:pt x="0" y="57"/>
                  </a:lnTo>
                  <a:lnTo>
                    <a:pt x="0" y="49"/>
                  </a:lnTo>
                </a:path>
              </a:pathLst>
            </a:custGeom>
            <a:noFill/>
            <a:ln w="508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3" name="Freeform 29">
              <a:extLst>
                <a:ext uri="{FF2B5EF4-FFF2-40B4-BE49-F238E27FC236}">
                  <a16:creationId xmlns:a16="http://schemas.microsoft.com/office/drawing/2014/main" id="{AA3163DB-6D19-8311-50B8-CB90EB68B86E}"/>
                </a:ext>
              </a:extLst>
            </p:cNvPr>
            <p:cNvSpPr>
              <a:spLocks/>
            </p:cNvSpPr>
            <p:nvPr/>
          </p:nvSpPr>
          <p:spPr bwMode="auto">
            <a:xfrm>
              <a:off x="1437" y="2624"/>
              <a:ext cx="26" cy="118"/>
            </a:xfrm>
            <a:custGeom>
              <a:avLst/>
              <a:gdLst>
                <a:gd name="T0" fmla="*/ 39 w 40"/>
                <a:gd name="T1" fmla="*/ 0 h 146"/>
                <a:gd name="T2" fmla="*/ 29 w 40"/>
                <a:gd name="T3" fmla="*/ 16 h 146"/>
                <a:gd name="T4" fmla="*/ 20 w 40"/>
                <a:gd name="T5" fmla="*/ 36 h 146"/>
                <a:gd name="T6" fmla="*/ 10 w 40"/>
                <a:gd name="T7" fmla="*/ 52 h 146"/>
                <a:gd name="T8" fmla="*/ 4 w 40"/>
                <a:gd name="T9" fmla="*/ 72 h 146"/>
                <a:gd name="T10" fmla="*/ 0 w 40"/>
                <a:gd name="T11" fmla="*/ 93 h 146"/>
                <a:gd name="T12" fmla="*/ 0 w 40"/>
                <a:gd name="T13" fmla="*/ 109 h 146"/>
                <a:gd name="T14" fmla="*/ 4 w 40"/>
                <a:gd name="T15" fmla="*/ 145 h 1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146">
                  <a:moveTo>
                    <a:pt x="39" y="0"/>
                  </a:moveTo>
                  <a:lnTo>
                    <a:pt x="29" y="16"/>
                  </a:lnTo>
                  <a:lnTo>
                    <a:pt x="20" y="36"/>
                  </a:lnTo>
                  <a:lnTo>
                    <a:pt x="10" y="52"/>
                  </a:lnTo>
                  <a:lnTo>
                    <a:pt x="4" y="72"/>
                  </a:lnTo>
                  <a:lnTo>
                    <a:pt x="0" y="93"/>
                  </a:lnTo>
                  <a:lnTo>
                    <a:pt x="0" y="109"/>
                  </a:lnTo>
                  <a:lnTo>
                    <a:pt x="4" y="145"/>
                  </a:lnTo>
                </a:path>
              </a:pathLst>
            </a:custGeom>
            <a:noFill/>
            <a:ln w="508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4" name="Freeform 30">
              <a:extLst>
                <a:ext uri="{FF2B5EF4-FFF2-40B4-BE49-F238E27FC236}">
                  <a16:creationId xmlns:a16="http://schemas.microsoft.com/office/drawing/2014/main" id="{10075B6F-8204-1C13-229A-CD380F66341D}"/>
                </a:ext>
              </a:extLst>
            </p:cNvPr>
            <p:cNvSpPr>
              <a:spLocks/>
            </p:cNvSpPr>
            <p:nvPr/>
          </p:nvSpPr>
          <p:spPr bwMode="auto">
            <a:xfrm>
              <a:off x="1208" y="2623"/>
              <a:ext cx="547" cy="14"/>
            </a:xfrm>
            <a:custGeom>
              <a:avLst/>
              <a:gdLst>
                <a:gd name="T0" fmla="*/ 831 w 832"/>
                <a:gd name="T1" fmla="*/ 0 h 17"/>
                <a:gd name="T2" fmla="*/ 807 w 832"/>
                <a:gd name="T3" fmla="*/ 4 h 17"/>
                <a:gd name="T4" fmla="*/ 772 w 832"/>
                <a:gd name="T5" fmla="*/ 8 h 17"/>
                <a:gd name="T6" fmla="*/ 729 w 832"/>
                <a:gd name="T7" fmla="*/ 12 h 17"/>
                <a:gd name="T8" fmla="*/ 677 w 832"/>
                <a:gd name="T9" fmla="*/ 12 h 17"/>
                <a:gd name="T10" fmla="*/ 618 w 832"/>
                <a:gd name="T11" fmla="*/ 16 h 17"/>
                <a:gd name="T12" fmla="*/ 555 w 832"/>
                <a:gd name="T13" fmla="*/ 16 h 17"/>
                <a:gd name="T14" fmla="*/ 418 w 832"/>
                <a:gd name="T15" fmla="*/ 12 h 17"/>
                <a:gd name="T16" fmla="*/ 284 w 832"/>
                <a:gd name="T17" fmla="*/ 8 h 17"/>
                <a:gd name="T18" fmla="*/ 217 w 832"/>
                <a:gd name="T19" fmla="*/ 8 h 17"/>
                <a:gd name="T20" fmla="*/ 158 w 832"/>
                <a:gd name="T21" fmla="*/ 4 h 17"/>
                <a:gd name="T22" fmla="*/ 106 w 832"/>
                <a:gd name="T23" fmla="*/ 4 h 17"/>
                <a:gd name="T24" fmla="*/ 59 w 832"/>
                <a:gd name="T25" fmla="*/ 0 h 17"/>
                <a:gd name="T26" fmla="*/ 24 w 832"/>
                <a:gd name="T27" fmla="*/ 0 h 17"/>
                <a:gd name="T28" fmla="*/ 0 w 832"/>
                <a:gd name="T29"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32" h="17">
                  <a:moveTo>
                    <a:pt x="831" y="0"/>
                  </a:moveTo>
                  <a:lnTo>
                    <a:pt x="807" y="4"/>
                  </a:lnTo>
                  <a:lnTo>
                    <a:pt x="772" y="8"/>
                  </a:lnTo>
                  <a:lnTo>
                    <a:pt x="729" y="12"/>
                  </a:lnTo>
                  <a:lnTo>
                    <a:pt x="677" y="12"/>
                  </a:lnTo>
                  <a:lnTo>
                    <a:pt x="618" y="16"/>
                  </a:lnTo>
                  <a:lnTo>
                    <a:pt x="555" y="16"/>
                  </a:lnTo>
                  <a:lnTo>
                    <a:pt x="418" y="12"/>
                  </a:lnTo>
                  <a:lnTo>
                    <a:pt x="284" y="8"/>
                  </a:lnTo>
                  <a:lnTo>
                    <a:pt x="217" y="8"/>
                  </a:lnTo>
                  <a:lnTo>
                    <a:pt x="158" y="4"/>
                  </a:lnTo>
                  <a:lnTo>
                    <a:pt x="106" y="4"/>
                  </a:lnTo>
                  <a:lnTo>
                    <a:pt x="59" y="0"/>
                  </a:lnTo>
                  <a:lnTo>
                    <a:pt x="24" y="0"/>
                  </a:lnTo>
                  <a:lnTo>
                    <a:pt x="0" y="0"/>
                  </a:lnTo>
                </a:path>
              </a:pathLst>
            </a:custGeom>
            <a:noFill/>
            <a:ln w="50800" cap="rnd" cmpd="sng">
              <a:solidFill>
                <a:srgbClr val="0066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5" name="Line 31">
              <a:extLst>
                <a:ext uri="{FF2B5EF4-FFF2-40B4-BE49-F238E27FC236}">
                  <a16:creationId xmlns:a16="http://schemas.microsoft.com/office/drawing/2014/main" id="{B44F1476-23BD-0428-728C-33275D17130F}"/>
                </a:ext>
              </a:extLst>
            </p:cNvPr>
            <p:cNvSpPr>
              <a:spLocks noChangeShapeType="1"/>
            </p:cNvSpPr>
            <p:nvPr/>
          </p:nvSpPr>
          <p:spPr bwMode="auto">
            <a:xfrm flipV="1">
              <a:off x="1463" y="2568"/>
              <a:ext cx="30" cy="75"/>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76" name="Freeform 32">
              <a:extLst>
                <a:ext uri="{FF2B5EF4-FFF2-40B4-BE49-F238E27FC236}">
                  <a16:creationId xmlns:a16="http://schemas.microsoft.com/office/drawing/2014/main" id="{9F986736-18FE-F6F5-D3CD-3F3B94CAFDFA}"/>
                </a:ext>
              </a:extLst>
            </p:cNvPr>
            <p:cNvSpPr>
              <a:spLocks/>
            </p:cNvSpPr>
            <p:nvPr/>
          </p:nvSpPr>
          <p:spPr bwMode="auto">
            <a:xfrm>
              <a:off x="1691" y="2624"/>
              <a:ext cx="88" cy="98"/>
            </a:xfrm>
            <a:custGeom>
              <a:avLst/>
              <a:gdLst>
                <a:gd name="T0" fmla="*/ 132 w 133"/>
                <a:gd name="T1" fmla="*/ 0 h 121"/>
                <a:gd name="T2" fmla="*/ 116 w 133"/>
                <a:gd name="T3" fmla="*/ 4 h 121"/>
                <a:gd name="T4" fmla="*/ 108 w 133"/>
                <a:gd name="T5" fmla="*/ 8 h 121"/>
                <a:gd name="T6" fmla="*/ 92 w 133"/>
                <a:gd name="T7" fmla="*/ 16 h 121"/>
                <a:gd name="T8" fmla="*/ 76 w 133"/>
                <a:gd name="T9" fmla="*/ 28 h 121"/>
                <a:gd name="T10" fmla="*/ 68 w 133"/>
                <a:gd name="T11" fmla="*/ 36 h 121"/>
                <a:gd name="T12" fmla="*/ 60 w 133"/>
                <a:gd name="T13" fmla="*/ 48 h 121"/>
                <a:gd name="T14" fmla="*/ 40 w 133"/>
                <a:gd name="T15" fmla="*/ 72 h 121"/>
                <a:gd name="T16" fmla="*/ 32 w 133"/>
                <a:gd name="T17" fmla="*/ 92 h 121"/>
                <a:gd name="T18" fmla="*/ 24 w 133"/>
                <a:gd name="T19" fmla="*/ 104 h 121"/>
                <a:gd name="T20" fmla="*/ 24 w 133"/>
                <a:gd name="T21" fmla="*/ 112 h 121"/>
                <a:gd name="T22" fmla="*/ 16 w 133"/>
                <a:gd name="T23" fmla="*/ 120 h 121"/>
                <a:gd name="T24" fmla="*/ 12 w 133"/>
                <a:gd name="T25" fmla="*/ 120 h 121"/>
                <a:gd name="T26" fmla="*/ 0 w 133"/>
                <a:gd name="T27" fmla="*/ 12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3" h="121">
                  <a:moveTo>
                    <a:pt x="132" y="0"/>
                  </a:moveTo>
                  <a:lnTo>
                    <a:pt x="116" y="4"/>
                  </a:lnTo>
                  <a:lnTo>
                    <a:pt x="108" y="8"/>
                  </a:lnTo>
                  <a:lnTo>
                    <a:pt x="92" y="16"/>
                  </a:lnTo>
                  <a:lnTo>
                    <a:pt x="76" y="28"/>
                  </a:lnTo>
                  <a:lnTo>
                    <a:pt x="68" y="36"/>
                  </a:lnTo>
                  <a:lnTo>
                    <a:pt x="60" y="48"/>
                  </a:lnTo>
                  <a:lnTo>
                    <a:pt x="40" y="72"/>
                  </a:lnTo>
                  <a:lnTo>
                    <a:pt x="32" y="92"/>
                  </a:lnTo>
                  <a:lnTo>
                    <a:pt x="24" y="104"/>
                  </a:lnTo>
                  <a:lnTo>
                    <a:pt x="24" y="112"/>
                  </a:lnTo>
                  <a:lnTo>
                    <a:pt x="16" y="120"/>
                  </a:lnTo>
                  <a:lnTo>
                    <a:pt x="12" y="120"/>
                  </a:lnTo>
                  <a:lnTo>
                    <a:pt x="0" y="120"/>
                  </a:lnTo>
                </a:path>
              </a:pathLst>
            </a:custGeom>
            <a:noFill/>
            <a:ln w="508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7" name="Freeform 33">
              <a:extLst>
                <a:ext uri="{FF2B5EF4-FFF2-40B4-BE49-F238E27FC236}">
                  <a16:creationId xmlns:a16="http://schemas.microsoft.com/office/drawing/2014/main" id="{36AC079F-EB24-8F0F-EFC4-C32F591D1F3E}"/>
                </a:ext>
              </a:extLst>
            </p:cNvPr>
            <p:cNvSpPr>
              <a:spLocks/>
            </p:cNvSpPr>
            <p:nvPr/>
          </p:nvSpPr>
          <p:spPr bwMode="auto">
            <a:xfrm>
              <a:off x="1225" y="2586"/>
              <a:ext cx="9" cy="69"/>
            </a:xfrm>
            <a:custGeom>
              <a:avLst/>
              <a:gdLst>
                <a:gd name="T0" fmla="*/ 13 w 14"/>
                <a:gd name="T1" fmla="*/ 0 h 86"/>
                <a:gd name="T2" fmla="*/ 8 w 14"/>
                <a:gd name="T3" fmla="*/ 23 h 86"/>
                <a:gd name="T4" fmla="*/ 5 w 14"/>
                <a:gd name="T5" fmla="*/ 54 h 86"/>
                <a:gd name="T6" fmla="*/ 2 w 14"/>
                <a:gd name="T7" fmla="*/ 77 h 86"/>
                <a:gd name="T8" fmla="*/ 0 w 14"/>
                <a:gd name="T9" fmla="*/ 81 h 86"/>
                <a:gd name="T10" fmla="*/ 0 w 14"/>
                <a:gd name="T11" fmla="*/ 85 h 86"/>
              </a:gdLst>
              <a:ahLst/>
              <a:cxnLst>
                <a:cxn ang="0">
                  <a:pos x="T0" y="T1"/>
                </a:cxn>
                <a:cxn ang="0">
                  <a:pos x="T2" y="T3"/>
                </a:cxn>
                <a:cxn ang="0">
                  <a:pos x="T4" y="T5"/>
                </a:cxn>
                <a:cxn ang="0">
                  <a:pos x="T6" y="T7"/>
                </a:cxn>
                <a:cxn ang="0">
                  <a:pos x="T8" y="T9"/>
                </a:cxn>
                <a:cxn ang="0">
                  <a:pos x="T10" y="T11"/>
                </a:cxn>
              </a:cxnLst>
              <a:rect l="0" t="0" r="r" b="b"/>
              <a:pathLst>
                <a:path w="14" h="86">
                  <a:moveTo>
                    <a:pt x="13" y="0"/>
                  </a:moveTo>
                  <a:lnTo>
                    <a:pt x="8" y="23"/>
                  </a:lnTo>
                  <a:lnTo>
                    <a:pt x="5" y="54"/>
                  </a:lnTo>
                  <a:lnTo>
                    <a:pt x="2" y="77"/>
                  </a:lnTo>
                  <a:lnTo>
                    <a:pt x="0" y="81"/>
                  </a:lnTo>
                  <a:lnTo>
                    <a:pt x="0" y="85"/>
                  </a:lnTo>
                </a:path>
              </a:pathLst>
            </a:custGeom>
            <a:noFill/>
            <a:ln w="50800" cap="rnd"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82983" name="Group 39">
            <a:extLst>
              <a:ext uri="{FF2B5EF4-FFF2-40B4-BE49-F238E27FC236}">
                <a16:creationId xmlns:a16="http://schemas.microsoft.com/office/drawing/2014/main" id="{F8603CDF-069F-CFF7-572E-16D0B5A3906A}"/>
              </a:ext>
            </a:extLst>
          </p:cNvPr>
          <p:cNvGrpSpPr>
            <a:grpSpLocks/>
          </p:cNvGrpSpPr>
          <p:nvPr/>
        </p:nvGrpSpPr>
        <p:grpSpPr bwMode="auto">
          <a:xfrm>
            <a:off x="4343400" y="3124200"/>
            <a:ext cx="4419600" cy="2089150"/>
            <a:chOff x="2736" y="1968"/>
            <a:chExt cx="2784" cy="1316"/>
          </a:xfrm>
        </p:grpSpPr>
        <p:graphicFrame>
          <p:nvGraphicFramePr>
            <p:cNvPr id="82978" name="Object 34">
              <a:extLst>
                <a:ext uri="{FF2B5EF4-FFF2-40B4-BE49-F238E27FC236}">
                  <a16:creationId xmlns:a16="http://schemas.microsoft.com/office/drawing/2014/main" id="{4C176C80-734B-B806-ACF1-1FBECD3A7583}"/>
                </a:ext>
              </a:extLst>
            </p:cNvPr>
            <p:cNvGraphicFramePr>
              <a:graphicFrameLocks/>
            </p:cNvGraphicFramePr>
            <p:nvPr/>
          </p:nvGraphicFramePr>
          <p:xfrm>
            <a:off x="3600" y="1968"/>
            <a:ext cx="1920" cy="1316"/>
          </p:xfrm>
          <a:graphic>
            <a:graphicData uri="http://schemas.openxmlformats.org/presentationml/2006/ole">
              <mc:AlternateContent xmlns:mc="http://schemas.openxmlformats.org/markup-compatibility/2006">
                <mc:Choice xmlns:v="urn:schemas-microsoft-com:vml" Requires="v">
                  <p:oleObj name="Clip" r:id="rId3" imgW="4154400" imgH="2241360" progId="MS_ClipArt_Gallery.2">
                    <p:embed/>
                  </p:oleObj>
                </mc:Choice>
                <mc:Fallback>
                  <p:oleObj name="Clip" r:id="rId3" imgW="4154400" imgH="2241360" progId="MS_ClipArt_Gallery.2">
                    <p:embed/>
                    <p:pic>
                      <p:nvPicPr>
                        <p:cNvPr id="0" name="Object 3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0" y="1968"/>
                          <a:ext cx="1920" cy="1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2980" name="Line 36">
              <a:extLst>
                <a:ext uri="{FF2B5EF4-FFF2-40B4-BE49-F238E27FC236}">
                  <a16:creationId xmlns:a16="http://schemas.microsoft.com/office/drawing/2014/main" id="{B7DD567A-5CAF-4F5C-EF89-A133AC69052C}"/>
                </a:ext>
              </a:extLst>
            </p:cNvPr>
            <p:cNvSpPr>
              <a:spLocks noChangeShapeType="1"/>
            </p:cNvSpPr>
            <p:nvPr/>
          </p:nvSpPr>
          <p:spPr bwMode="auto">
            <a:xfrm>
              <a:off x="2736" y="2640"/>
              <a:ext cx="768" cy="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2946">
                                            <p:txEl>
                                              <p:pRg st="0" end="0"/>
                                            </p:txEl>
                                          </p:spTgt>
                                        </p:tgtEl>
                                        <p:attrNameLst>
                                          <p:attrName>style.visibility</p:attrName>
                                        </p:attrNameLst>
                                      </p:cBhvr>
                                      <p:to>
                                        <p:strVal val="visible"/>
                                      </p:to>
                                    </p:set>
                                    <p:animEffect transition="in" filter="wipe(left)">
                                      <p:cBhvr>
                                        <p:cTn id="7" dur="500"/>
                                        <p:tgtEl>
                                          <p:spTgt spid="829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2947">
                                            <p:txEl>
                                              <p:pRg st="0" end="0"/>
                                            </p:txEl>
                                          </p:spTgt>
                                        </p:tgtEl>
                                        <p:attrNameLst>
                                          <p:attrName>style.visibility</p:attrName>
                                        </p:attrNameLst>
                                      </p:cBhvr>
                                      <p:to>
                                        <p:strVal val="visible"/>
                                      </p:to>
                                    </p:set>
                                    <p:animEffect transition="in" filter="wipe(left)">
                                      <p:cBhvr>
                                        <p:cTn id="12" dur="500"/>
                                        <p:tgtEl>
                                          <p:spTgt spid="829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82984"/>
                                        </p:tgtEl>
                                        <p:attrNameLst>
                                          <p:attrName>style.visibility</p:attrName>
                                        </p:attrNameLst>
                                      </p:cBhvr>
                                      <p:to>
                                        <p:strVal val="visible"/>
                                      </p:to>
                                    </p:set>
                                    <p:animEffect transition="in" filter="wipe(left)">
                                      <p:cBhvr>
                                        <p:cTn id="17" dur="500"/>
                                        <p:tgtEl>
                                          <p:spTgt spid="8298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82983"/>
                                        </p:tgtEl>
                                        <p:attrNameLst>
                                          <p:attrName>style.visibility</p:attrName>
                                        </p:attrNameLst>
                                      </p:cBhvr>
                                      <p:to>
                                        <p:strVal val="visible"/>
                                      </p:to>
                                    </p:set>
                                    <p:animEffect transition="in" filter="wipe(left)">
                                      <p:cBhvr>
                                        <p:cTn id="22" dur="500"/>
                                        <p:tgtEl>
                                          <p:spTgt spid="829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build="p" autoUpdateAnimBg="0"/>
      <p:bldP spid="82947"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B5AD2EEF-B338-EC02-87BD-9914CDFE56B9}"/>
              </a:ext>
            </a:extLst>
          </p:cNvPr>
          <p:cNvSpPr>
            <a:spLocks noGrp="1" noChangeArrowheads="1"/>
          </p:cNvSpPr>
          <p:nvPr>
            <p:ph type="title"/>
          </p:nvPr>
        </p:nvSpPr>
        <p:spPr>
          <a:noFill/>
          <a:ln/>
        </p:spPr>
        <p:txBody>
          <a:bodyPr/>
          <a:lstStyle/>
          <a:p>
            <a:r>
              <a:rPr lang="en-US" altLang="en-US" b="1">
                <a:solidFill>
                  <a:srgbClr val="660066"/>
                </a:solidFill>
                <a:effectLst>
                  <a:outerShdw blurRad="38100" dist="38100" dir="2700000" algn="tl">
                    <a:srgbClr val="000000"/>
                  </a:outerShdw>
                </a:effectLst>
              </a:rPr>
              <a:t>Reproductive Barriers</a:t>
            </a:r>
          </a:p>
        </p:txBody>
      </p:sp>
      <p:sp>
        <p:nvSpPr>
          <p:cNvPr id="61443" name="Rectangle 3">
            <a:extLst>
              <a:ext uri="{FF2B5EF4-FFF2-40B4-BE49-F238E27FC236}">
                <a16:creationId xmlns:a16="http://schemas.microsoft.com/office/drawing/2014/main" id="{058F351E-638A-F184-B866-106A3C850676}"/>
              </a:ext>
            </a:extLst>
          </p:cNvPr>
          <p:cNvSpPr>
            <a:spLocks noGrp="1" noChangeArrowheads="1"/>
          </p:cNvSpPr>
          <p:nvPr>
            <p:ph type="body" idx="1"/>
          </p:nvPr>
        </p:nvSpPr>
        <p:spPr>
          <a:noFill/>
          <a:ln/>
        </p:spPr>
        <p:txBody>
          <a:bodyPr/>
          <a:lstStyle/>
          <a:p>
            <a:r>
              <a:rPr lang="en-US" altLang="en-US" sz="2800"/>
              <a:t>Any </a:t>
            </a:r>
            <a:r>
              <a:rPr lang="en-US" altLang="en-US" sz="2800" b="1">
                <a:solidFill>
                  <a:srgbClr val="008080"/>
                </a:solidFill>
                <a:effectLst>
                  <a:outerShdw blurRad="38100" dist="38100" dir="2700000" algn="tl">
                    <a:srgbClr val="000000"/>
                  </a:outerShdw>
                </a:effectLst>
              </a:rPr>
              <a:t>mechanism</a:t>
            </a:r>
            <a:r>
              <a:rPr lang="en-US" altLang="en-US" sz="2800"/>
              <a:t> that </a:t>
            </a:r>
            <a:r>
              <a:rPr lang="en-US" altLang="en-US" sz="2800" b="1">
                <a:solidFill>
                  <a:srgbClr val="008080"/>
                </a:solidFill>
                <a:effectLst>
                  <a:outerShdw blurRad="38100" dist="38100" dir="2700000" algn="tl">
                    <a:srgbClr val="000000"/>
                  </a:outerShdw>
                </a:effectLst>
              </a:rPr>
              <a:t>impedes</a:t>
            </a:r>
            <a:r>
              <a:rPr lang="en-US" altLang="en-US" sz="2800"/>
              <a:t> two species from producing </a:t>
            </a:r>
            <a:r>
              <a:rPr lang="en-US" altLang="en-US" sz="2800" b="1">
                <a:solidFill>
                  <a:srgbClr val="333399"/>
                </a:solidFill>
                <a:effectLst>
                  <a:outerShdw blurRad="38100" dist="38100" dir="2700000" algn="tl">
                    <a:srgbClr val="000000"/>
                  </a:outerShdw>
                </a:effectLst>
              </a:rPr>
              <a:t>fertile and/or viable hybrid offspring</a:t>
            </a:r>
            <a:r>
              <a:rPr lang="en-US" altLang="en-US" sz="2800"/>
              <a:t>.</a:t>
            </a:r>
          </a:p>
          <a:p>
            <a:pPr>
              <a:lnSpc>
                <a:spcPct val="50000"/>
              </a:lnSpc>
              <a:buFontTx/>
              <a:buNone/>
            </a:pPr>
            <a:endParaRPr lang="en-US" altLang="en-US" sz="2800"/>
          </a:p>
          <a:p>
            <a:r>
              <a:rPr lang="en-US" altLang="en-US" sz="2800" b="1">
                <a:solidFill>
                  <a:srgbClr val="CC0000"/>
                </a:solidFill>
                <a:effectLst>
                  <a:outerShdw blurRad="38100" dist="38100" dir="2700000" algn="tl">
                    <a:srgbClr val="000000"/>
                  </a:outerShdw>
                </a:effectLst>
              </a:rPr>
              <a:t>Two barriers:</a:t>
            </a:r>
            <a:endParaRPr lang="en-US" altLang="en-US" sz="2800" b="1">
              <a:effectLst>
                <a:outerShdw blurRad="38100" dist="38100" dir="2700000" algn="tl">
                  <a:srgbClr val="FFFFFF"/>
                </a:outerShdw>
              </a:effectLst>
            </a:endParaRPr>
          </a:p>
          <a:p>
            <a:pPr>
              <a:buFontTx/>
              <a:buNone/>
            </a:pPr>
            <a:r>
              <a:rPr lang="en-US" altLang="en-US" sz="2800"/>
              <a:t>	</a:t>
            </a:r>
            <a:r>
              <a:rPr lang="en-US" altLang="en-US" sz="2800" b="1">
                <a:solidFill>
                  <a:srgbClr val="9900CC"/>
                </a:solidFill>
                <a:effectLst>
                  <a:outerShdw blurRad="38100" dist="38100" dir="2700000" algn="tl">
                    <a:srgbClr val="000000"/>
                  </a:outerShdw>
                </a:effectLst>
              </a:rPr>
              <a:t>1.	Pre-zygotic barriers</a:t>
            </a:r>
            <a:endParaRPr lang="en-US" altLang="en-US" sz="2800"/>
          </a:p>
          <a:p>
            <a:pPr>
              <a:buFontTx/>
              <a:buNone/>
            </a:pPr>
            <a:r>
              <a:rPr lang="en-US" altLang="en-US" sz="2800"/>
              <a:t>	</a:t>
            </a:r>
            <a:r>
              <a:rPr lang="en-US" altLang="en-US" sz="2800" b="1">
                <a:solidFill>
                  <a:srgbClr val="6600FF"/>
                </a:solidFill>
                <a:effectLst>
                  <a:outerShdw blurRad="38100" dist="38100" dir="2700000" algn="tl">
                    <a:srgbClr val="000000"/>
                  </a:outerShdw>
                </a:effectLst>
              </a:rPr>
              <a:t>2.	Post-zygotic barriers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1442">
                                            <p:txEl>
                                              <p:pRg st="0" end="0"/>
                                            </p:txEl>
                                          </p:spTgt>
                                        </p:tgtEl>
                                        <p:attrNameLst>
                                          <p:attrName>style.visibility</p:attrName>
                                        </p:attrNameLst>
                                      </p:cBhvr>
                                      <p:to>
                                        <p:strVal val="visible"/>
                                      </p:to>
                                    </p:set>
                                    <p:animEffect transition="in" filter="wipe(left)">
                                      <p:cBhvr>
                                        <p:cTn id="7" dur="500"/>
                                        <p:tgtEl>
                                          <p:spTgt spid="614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1443">
                                            <p:txEl>
                                              <p:pRg st="0" end="0"/>
                                            </p:txEl>
                                          </p:spTgt>
                                        </p:tgtEl>
                                        <p:attrNameLst>
                                          <p:attrName>style.visibility</p:attrName>
                                        </p:attrNameLst>
                                      </p:cBhvr>
                                      <p:to>
                                        <p:strVal val="visible"/>
                                      </p:to>
                                    </p:set>
                                    <p:animEffect transition="in" filter="wipe(left)">
                                      <p:cBhvr>
                                        <p:cTn id="12" dur="500"/>
                                        <p:tgtEl>
                                          <p:spTgt spid="6144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1443">
                                            <p:txEl>
                                              <p:pRg st="2" end="2"/>
                                            </p:txEl>
                                          </p:spTgt>
                                        </p:tgtEl>
                                        <p:attrNameLst>
                                          <p:attrName>style.visibility</p:attrName>
                                        </p:attrNameLst>
                                      </p:cBhvr>
                                      <p:to>
                                        <p:strVal val="visible"/>
                                      </p:to>
                                    </p:set>
                                    <p:animEffect transition="in" filter="wipe(left)">
                                      <p:cBhvr>
                                        <p:cTn id="17" dur="500"/>
                                        <p:tgtEl>
                                          <p:spTgt spid="6144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1443">
                                            <p:txEl>
                                              <p:pRg st="3" end="3"/>
                                            </p:txEl>
                                          </p:spTgt>
                                        </p:tgtEl>
                                        <p:attrNameLst>
                                          <p:attrName>style.visibility</p:attrName>
                                        </p:attrNameLst>
                                      </p:cBhvr>
                                      <p:to>
                                        <p:strVal val="visible"/>
                                      </p:to>
                                    </p:set>
                                    <p:animEffect transition="in" filter="wipe(left)">
                                      <p:cBhvr>
                                        <p:cTn id="22" dur="500"/>
                                        <p:tgtEl>
                                          <p:spTgt spid="6144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61443">
                                            <p:txEl>
                                              <p:pRg st="4" end="4"/>
                                            </p:txEl>
                                          </p:spTgt>
                                        </p:tgtEl>
                                        <p:attrNameLst>
                                          <p:attrName>style.visibility</p:attrName>
                                        </p:attrNameLst>
                                      </p:cBhvr>
                                      <p:to>
                                        <p:strVal val="visible"/>
                                      </p:to>
                                    </p:set>
                                    <p:animEffect transition="in" filter="wipe(left)">
                                      <p:cBhvr>
                                        <p:cTn id="27" dur="500"/>
                                        <p:tgtEl>
                                          <p:spTgt spid="614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build="p" autoUpdateAnimBg="0"/>
      <p:bldP spid="61443"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677BF5D9-46BD-27C4-47D6-A9731B7A4274}"/>
              </a:ext>
            </a:extLst>
          </p:cNvPr>
          <p:cNvSpPr>
            <a:spLocks noGrp="1" noChangeArrowheads="1"/>
          </p:cNvSpPr>
          <p:nvPr>
            <p:ph type="title"/>
          </p:nvPr>
        </p:nvSpPr>
        <p:spPr>
          <a:noFill/>
          <a:ln/>
        </p:spPr>
        <p:txBody>
          <a:bodyPr/>
          <a:lstStyle/>
          <a:p>
            <a:r>
              <a:rPr lang="en-US" altLang="en-US" b="1">
                <a:solidFill>
                  <a:srgbClr val="9900CC"/>
                </a:solidFill>
                <a:effectLst>
                  <a:outerShdw blurRad="38100" dist="38100" dir="2700000" algn="tl">
                    <a:srgbClr val="000000"/>
                  </a:outerShdw>
                </a:effectLst>
              </a:rPr>
              <a:t>1.	Pre-zygotic Barriers</a:t>
            </a:r>
          </a:p>
        </p:txBody>
      </p:sp>
      <p:sp>
        <p:nvSpPr>
          <p:cNvPr id="63491" name="Rectangle 3">
            <a:extLst>
              <a:ext uri="{FF2B5EF4-FFF2-40B4-BE49-F238E27FC236}">
                <a16:creationId xmlns:a16="http://schemas.microsoft.com/office/drawing/2014/main" id="{6F53D08D-6AED-B1D5-FB65-DD1AEF825645}"/>
              </a:ext>
            </a:extLst>
          </p:cNvPr>
          <p:cNvSpPr>
            <a:spLocks noGrp="1" noChangeArrowheads="1"/>
          </p:cNvSpPr>
          <p:nvPr>
            <p:ph type="body" idx="1"/>
          </p:nvPr>
        </p:nvSpPr>
        <p:spPr>
          <a:noFill/>
          <a:ln/>
        </p:spPr>
        <p:txBody>
          <a:bodyPr/>
          <a:lstStyle/>
          <a:p>
            <a:pPr>
              <a:buFontTx/>
              <a:buNone/>
            </a:pPr>
            <a:r>
              <a:rPr lang="en-US" altLang="en-US" sz="2800" b="1">
                <a:solidFill>
                  <a:srgbClr val="333399"/>
                </a:solidFill>
                <a:effectLst>
                  <a:outerShdw blurRad="38100" dist="38100" dir="2700000" algn="tl">
                    <a:srgbClr val="000000"/>
                  </a:outerShdw>
                </a:effectLst>
              </a:rPr>
              <a:t>a.  Temporal isolation:</a:t>
            </a:r>
            <a:endParaRPr lang="en-US" altLang="en-US" sz="2800"/>
          </a:p>
          <a:p>
            <a:pPr>
              <a:buFontTx/>
              <a:buNone/>
            </a:pPr>
            <a:r>
              <a:rPr lang="en-US" altLang="en-US" sz="2800"/>
              <a:t>		Breeding occurs at different times for 		different species.</a:t>
            </a:r>
          </a:p>
          <a:p>
            <a:pPr>
              <a:lnSpc>
                <a:spcPct val="40000"/>
              </a:lnSpc>
              <a:buFontTx/>
              <a:buNone/>
            </a:pPr>
            <a:endParaRPr lang="en-US" altLang="en-US" sz="2800"/>
          </a:p>
          <a:p>
            <a:pPr>
              <a:buFontTx/>
              <a:buNone/>
            </a:pPr>
            <a:r>
              <a:rPr lang="en-US" altLang="en-US" sz="2800" b="1">
                <a:solidFill>
                  <a:srgbClr val="333399"/>
                </a:solidFill>
                <a:effectLst>
                  <a:outerShdw blurRad="38100" dist="38100" dir="2700000" algn="tl">
                    <a:srgbClr val="000000"/>
                  </a:outerShdw>
                </a:effectLst>
              </a:rPr>
              <a:t>b.  Habitat isolation:</a:t>
            </a:r>
            <a:endParaRPr lang="en-US" altLang="en-US" sz="2800"/>
          </a:p>
          <a:p>
            <a:pPr>
              <a:buFontTx/>
              <a:buNone/>
            </a:pPr>
            <a:r>
              <a:rPr lang="en-US" altLang="en-US" sz="2800"/>
              <a:t>		Species breed in different habitats.</a:t>
            </a:r>
          </a:p>
          <a:p>
            <a:pPr>
              <a:lnSpc>
                <a:spcPct val="50000"/>
              </a:lnSpc>
              <a:buFontTx/>
              <a:buNone/>
            </a:pPr>
            <a:endParaRPr lang="en-US" altLang="en-US" sz="2800"/>
          </a:p>
          <a:p>
            <a:pPr>
              <a:buFontTx/>
              <a:buNone/>
            </a:pPr>
            <a:r>
              <a:rPr lang="en-US" altLang="en-US" sz="2800" b="1">
                <a:solidFill>
                  <a:srgbClr val="333399"/>
                </a:solidFill>
                <a:effectLst>
                  <a:outerShdw blurRad="38100" dist="38100" dir="2700000" algn="tl">
                    <a:srgbClr val="000000"/>
                  </a:outerShdw>
                </a:effectLst>
              </a:rPr>
              <a:t>c.  Behavioral isolation:</a:t>
            </a:r>
          </a:p>
          <a:p>
            <a:pPr>
              <a:buFontTx/>
              <a:buNone/>
            </a:pPr>
            <a:r>
              <a:rPr lang="en-US" altLang="en-US" sz="2800"/>
              <a:t>		Little or no sexual attraction between 		species.</a:t>
            </a:r>
          </a:p>
          <a:p>
            <a:pPr>
              <a:buFontTx/>
              <a:buNone/>
            </a:pPr>
            <a:endParaRPr lang="en-US" altLang="en-US" sz="2800"/>
          </a:p>
          <a:p>
            <a:pPr>
              <a:buFontTx/>
              <a:buNone/>
            </a:pPr>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3490">
                                            <p:txEl>
                                              <p:pRg st="0" end="0"/>
                                            </p:txEl>
                                          </p:spTgt>
                                        </p:tgtEl>
                                        <p:attrNameLst>
                                          <p:attrName>style.visibility</p:attrName>
                                        </p:attrNameLst>
                                      </p:cBhvr>
                                      <p:to>
                                        <p:strVal val="visible"/>
                                      </p:to>
                                    </p:set>
                                    <p:animEffect transition="in" filter="wipe(left)">
                                      <p:cBhvr>
                                        <p:cTn id="7" dur="500"/>
                                        <p:tgtEl>
                                          <p:spTgt spid="634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3491">
                                            <p:txEl>
                                              <p:pRg st="0" end="0"/>
                                            </p:txEl>
                                          </p:spTgt>
                                        </p:tgtEl>
                                        <p:attrNameLst>
                                          <p:attrName>style.visibility</p:attrName>
                                        </p:attrNameLst>
                                      </p:cBhvr>
                                      <p:to>
                                        <p:strVal val="visible"/>
                                      </p:to>
                                    </p:set>
                                    <p:animEffect transition="in" filter="wipe(left)">
                                      <p:cBhvr>
                                        <p:cTn id="12" dur="500"/>
                                        <p:tgtEl>
                                          <p:spTgt spid="634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3491">
                                            <p:txEl>
                                              <p:pRg st="1" end="1"/>
                                            </p:txEl>
                                          </p:spTgt>
                                        </p:tgtEl>
                                        <p:attrNameLst>
                                          <p:attrName>style.visibility</p:attrName>
                                        </p:attrNameLst>
                                      </p:cBhvr>
                                      <p:to>
                                        <p:strVal val="visible"/>
                                      </p:to>
                                    </p:set>
                                    <p:animEffect transition="in" filter="wipe(left)">
                                      <p:cBhvr>
                                        <p:cTn id="17" dur="500"/>
                                        <p:tgtEl>
                                          <p:spTgt spid="634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3491">
                                            <p:txEl>
                                              <p:pRg st="3" end="3"/>
                                            </p:txEl>
                                          </p:spTgt>
                                        </p:tgtEl>
                                        <p:attrNameLst>
                                          <p:attrName>style.visibility</p:attrName>
                                        </p:attrNameLst>
                                      </p:cBhvr>
                                      <p:to>
                                        <p:strVal val="visible"/>
                                      </p:to>
                                    </p:set>
                                    <p:animEffect transition="in" filter="wipe(left)">
                                      <p:cBhvr>
                                        <p:cTn id="22" dur="500"/>
                                        <p:tgtEl>
                                          <p:spTgt spid="6349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63491">
                                            <p:txEl>
                                              <p:pRg st="4" end="4"/>
                                            </p:txEl>
                                          </p:spTgt>
                                        </p:tgtEl>
                                        <p:attrNameLst>
                                          <p:attrName>style.visibility</p:attrName>
                                        </p:attrNameLst>
                                      </p:cBhvr>
                                      <p:to>
                                        <p:strVal val="visible"/>
                                      </p:to>
                                    </p:set>
                                    <p:animEffect transition="in" filter="wipe(left)">
                                      <p:cBhvr>
                                        <p:cTn id="27" dur="500"/>
                                        <p:tgtEl>
                                          <p:spTgt spid="6349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63491">
                                            <p:txEl>
                                              <p:pRg st="6" end="6"/>
                                            </p:txEl>
                                          </p:spTgt>
                                        </p:tgtEl>
                                        <p:attrNameLst>
                                          <p:attrName>style.visibility</p:attrName>
                                        </p:attrNameLst>
                                      </p:cBhvr>
                                      <p:to>
                                        <p:strVal val="visible"/>
                                      </p:to>
                                    </p:set>
                                    <p:animEffect transition="in" filter="wipe(left)">
                                      <p:cBhvr>
                                        <p:cTn id="32" dur="500"/>
                                        <p:tgtEl>
                                          <p:spTgt spid="63491">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63491">
                                            <p:txEl>
                                              <p:pRg st="7" end="7"/>
                                            </p:txEl>
                                          </p:spTgt>
                                        </p:tgtEl>
                                        <p:attrNameLst>
                                          <p:attrName>style.visibility</p:attrName>
                                        </p:attrNameLst>
                                      </p:cBhvr>
                                      <p:to>
                                        <p:strVal val="visible"/>
                                      </p:to>
                                    </p:set>
                                    <p:animEffect transition="in" filter="wipe(left)">
                                      <p:cBhvr>
                                        <p:cTn id="37" dur="500"/>
                                        <p:tgtEl>
                                          <p:spTgt spid="634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build="p" autoUpdateAnimBg="0"/>
      <p:bldP spid="63491"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7CDAF9BB-8BCC-E414-6974-04117EDB103D}"/>
              </a:ext>
            </a:extLst>
          </p:cNvPr>
          <p:cNvSpPr>
            <a:spLocks noGrp="1" noChangeArrowheads="1"/>
          </p:cNvSpPr>
          <p:nvPr>
            <p:ph type="title"/>
          </p:nvPr>
        </p:nvSpPr>
        <p:spPr>
          <a:noFill/>
          <a:ln/>
        </p:spPr>
        <p:txBody>
          <a:bodyPr/>
          <a:lstStyle/>
          <a:p>
            <a:r>
              <a:rPr lang="en-US" altLang="en-US" b="1">
                <a:solidFill>
                  <a:srgbClr val="9900CC"/>
                </a:solidFill>
                <a:effectLst>
                  <a:outerShdw blurRad="38100" dist="38100" dir="2700000" algn="tl">
                    <a:srgbClr val="000000"/>
                  </a:outerShdw>
                </a:effectLst>
              </a:rPr>
              <a:t>1.	Pre-zygotic Barriers</a:t>
            </a:r>
          </a:p>
        </p:txBody>
      </p:sp>
      <p:sp>
        <p:nvSpPr>
          <p:cNvPr id="65539" name="Rectangle 3">
            <a:extLst>
              <a:ext uri="{FF2B5EF4-FFF2-40B4-BE49-F238E27FC236}">
                <a16:creationId xmlns:a16="http://schemas.microsoft.com/office/drawing/2014/main" id="{F5EFA566-D655-F932-1F4B-6EF507D381BB}"/>
              </a:ext>
            </a:extLst>
          </p:cNvPr>
          <p:cNvSpPr>
            <a:spLocks noGrp="1" noChangeArrowheads="1"/>
          </p:cNvSpPr>
          <p:nvPr>
            <p:ph type="body" idx="1"/>
          </p:nvPr>
        </p:nvSpPr>
        <p:spPr>
          <a:noFill/>
          <a:ln/>
        </p:spPr>
        <p:txBody>
          <a:bodyPr/>
          <a:lstStyle/>
          <a:p>
            <a:pPr>
              <a:buFontTx/>
              <a:buNone/>
            </a:pPr>
            <a:r>
              <a:rPr lang="en-US" altLang="en-US" sz="2800" b="1">
                <a:solidFill>
                  <a:srgbClr val="333399"/>
                </a:solidFill>
                <a:effectLst>
                  <a:outerShdw blurRad="38100" dist="38100" dir="2700000" algn="tl">
                    <a:srgbClr val="000000"/>
                  </a:outerShdw>
                </a:effectLst>
              </a:rPr>
              <a:t>d.  Mechanical isolation:</a:t>
            </a:r>
          </a:p>
          <a:p>
            <a:pPr>
              <a:buFontTx/>
              <a:buNone/>
            </a:pPr>
            <a:r>
              <a:rPr lang="en-US" altLang="en-US" sz="2800"/>
              <a:t>		Structural differences prevent gamete 		exchange.</a:t>
            </a:r>
          </a:p>
          <a:p>
            <a:pPr>
              <a:buFontTx/>
              <a:buNone/>
            </a:pPr>
            <a:endParaRPr lang="en-US" altLang="en-US" sz="2800"/>
          </a:p>
          <a:p>
            <a:pPr>
              <a:buFontTx/>
              <a:buNone/>
            </a:pPr>
            <a:r>
              <a:rPr lang="en-US" altLang="en-US" sz="2800" b="1">
                <a:solidFill>
                  <a:srgbClr val="333399"/>
                </a:solidFill>
                <a:effectLst>
                  <a:outerShdw blurRad="38100" dist="38100" dir="2700000" algn="tl">
                    <a:srgbClr val="000000"/>
                  </a:outerShdw>
                </a:effectLst>
              </a:rPr>
              <a:t>e.  Gametic isolation:</a:t>
            </a:r>
          </a:p>
          <a:p>
            <a:pPr>
              <a:buFontTx/>
              <a:buNone/>
            </a:pPr>
            <a:r>
              <a:rPr lang="en-US" altLang="en-US" sz="2800"/>
              <a:t>		Gametes die before uniting with gametes 	of other species, or gametes fail to unite.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5538">
                                            <p:txEl>
                                              <p:pRg st="0" end="0"/>
                                            </p:txEl>
                                          </p:spTgt>
                                        </p:tgtEl>
                                        <p:attrNameLst>
                                          <p:attrName>style.visibility</p:attrName>
                                        </p:attrNameLst>
                                      </p:cBhvr>
                                      <p:to>
                                        <p:strVal val="visible"/>
                                      </p:to>
                                    </p:set>
                                    <p:animEffect transition="in" filter="wipe(left)">
                                      <p:cBhvr>
                                        <p:cTn id="7" dur="500"/>
                                        <p:tgtEl>
                                          <p:spTgt spid="655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Effect transition="in" filter="wipe(left)">
                                      <p:cBhvr>
                                        <p:cTn id="12" dur="500"/>
                                        <p:tgtEl>
                                          <p:spTgt spid="6553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5539">
                                            <p:txEl>
                                              <p:pRg st="1" end="1"/>
                                            </p:txEl>
                                          </p:spTgt>
                                        </p:tgtEl>
                                        <p:attrNameLst>
                                          <p:attrName>style.visibility</p:attrName>
                                        </p:attrNameLst>
                                      </p:cBhvr>
                                      <p:to>
                                        <p:strVal val="visible"/>
                                      </p:to>
                                    </p:set>
                                    <p:animEffect transition="in" filter="wipe(left)">
                                      <p:cBhvr>
                                        <p:cTn id="17" dur="500"/>
                                        <p:tgtEl>
                                          <p:spTgt spid="6553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5539">
                                            <p:txEl>
                                              <p:pRg st="3" end="3"/>
                                            </p:txEl>
                                          </p:spTgt>
                                        </p:tgtEl>
                                        <p:attrNameLst>
                                          <p:attrName>style.visibility</p:attrName>
                                        </p:attrNameLst>
                                      </p:cBhvr>
                                      <p:to>
                                        <p:strVal val="visible"/>
                                      </p:to>
                                    </p:set>
                                    <p:animEffect transition="in" filter="wipe(left)">
                                      <p:cBhvr>
                                        <p:cTn id="22" dur="500"/>
                                        <p:tgtEl>
                                          <p:spTgt spid="655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65539">
                                            <p:txEl>
                                              <p:pRg st="4" end="4"/>
                                            </p:txEl>
                                          </p:spTgt>
                                        </p:tgtEl>
                                        <p:attrNameLst>
                                          <p:attrName>style.visibility</p:attrName>
                                        </p:attrNameLst>
                                      </p:cBhvr>
                                      <p:to>
                                        <p:strVal val="visible"/>
                                      </p:to>
                                    </p:set>
                                    <p:animEffect transition="in" filter="wipe(left)">
                                      <p:cBhvr>
                                        <p:cTn id="27" dur="500"/>
                                        <p:tgtEl>
                                          <p:spTgt spid="65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build="p" autoUpdateAnimBg="0"/>
      <p:bldP spid="65539"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23456398-19FF-E4B9-C909-1EEB412E89FC}"/>
              </a:ext>
            </a:extLst>
          </p:cNvPr>
          <p:cNvSpPr>
            <a:spLocks noGrp="1" noChangeArrowheads="1"/>
          </p:cNvSpPr>
          <p:nvPr>
            <p:ph type="title"/>
          </p:nvPr>
        </p:nvSpPr>
        <p:spPr>
          <a:noFill/>
          <a:ln/>
        </p:spPr>
        <p:txBody>
          <a:bodyPr/>
          <a:lstStyle/>
          <a:p>
            <a:r>
              <a:rPr lang="en-US" altLang="en-US" b="1">
                <a:solidFill>
                  <a:srgbClr val="6600FF"/>
                </a:solidFill>
                <a:effectLst>
                  <a:outerShdw blurRad="38100" dist="38100" dir="2700000" algn="tl">
                    <a:srgbClr val="000000"/>
                  </a:outerShdw>
                </a:effectLst>
              </a:rPr>
              <a:t>2.	Post-zygotic Barriers</a:t>
            </a:r>
          </a:p>
        </p:txBody>
      </p:sp>
      <p:sp>
        <p:nvSpPr>
          <p:cNvPr id="67587" name="Rectangle 3">
            <a:extLst>
              <a:ext uri="{FF2B5EF4-FFF2-40B4-BE49-F238E27FC236}">
                <a16:creationId xmlns:a16="http://schemas.microsoft.com/office/drawing/2014/main" id="{26AC3150-0D83-A16B-F2FB-AF7BF59DA2DF}"/>
              </a:ext>
            </a:extLst>
          </p:cNvPr>
          <p:cNvSpPr>
            <a:spLocks noGrp="1" noChangeArrowheads="1"/>
          </p:cNvSpPr>
          <p:nvPr>
            <p:ph type="body" idx="1"/>
          </p:nvPr>
        </p:nvSpPr>
        <p:spPr>
          <a:xfrm>
            <a:off x="685800" y="1981200"/>
            <a:ext cx="8001000" cy="4114800"/>
          </a:xfrm>
          <a:noFill/>
          <a:ln/>
        </p:spPr>
        <p:txBody>
          <a:bodyPr/>
          <a:lstStyle/>
          <a:p>
            <a:pPr>
              <a:buFontTx/>
              <a:buNone/>
            </a:pPr>
            <a:r>
              <a:rPr lang="en-US" altLang="en-US" sz="2800" b="1">
                <a:solidFill>
                  <a:srgbClr val="333399"/>
                </a:solidFill>
                <a:effectLst>
                  <a:outerShdw blurRad="38100" dist="38100" dir="2700000" algn="tl">
                    <a:srgbClr val="000000"/>
                  </a:outerShdw>
                </a:effectLst>
              </a:rPr>
              <a:t>a.  Hybrid inviability:</a:t>
            </a:r>
          </a:p>
          <a:p>
            <a:pPr>
              <a:buFontTx/>
              <a:buNone/>
            </a:pPr>
            <a:r>
              <a:rPr lang="en-US" altLang="en-US" sz="2800"/>
              <a:t>		Hybrid zygotes fail to develop or fail to 		reach sexual maturity.</a:t>
            </a:r>
          </a:p>
          <a:p>
            <a:pPr>
              <a:lnSpc>
                <a:spcPct val="20000"/>
              </a:lnSpc>
              <a:buFontTx/>
              <a:buNone/>
            </a:pPr>
            <a:endParaRPr lang="en-US" altLang="en-US" sz="2800"/>
          </a:p>
          <a:p>
            <a:pPr>
              <a:buFontTx/>
              <a:buNone/>
            </a:pPr>
            <a:r>
              <a:rPr lang="en-US" altLang="en-US" sz="2800" b="1">
                <a:solidFill>
                  <a:srgbClr val="333399"/>
                </a:solidFill>
                <a:effectLst>
                  <a:outerShdw blurRad="38100" dist="38100" dir="2700000" algn="tl">
                    <a:srgbClr val="000000"/>
                  </a:outerShdw>
                </a:effectLst>
              </a:rPr>
              <a:t>b.  Hybrid sterility:</a:t>
            </a:r>
          </a:p>
          <a:p>
            <a:pPr>
              <a:buFontTx/>
              <a:buNone/>
            </a:pPr>
            <a:r>
              <a:rPr lang="en-US" altLang="en-US" sz="2800"/>
              <a:t>		Hybrid fails to produce functional gametes.</a:t>
            </a:r>
          </a:p>
          <a:p>
            <a:pPr>
              <a:lnSpc>
                <a:spcPct val="20000"/>
              </a:lnSpc>
              <a:buFontTx/>
              <a:buNone/>
            </a:pPr>
            <a:endParaRPr lang="en-US" altLang="en-US" sz="2800"/>
          </a:p>
          <a:p>
            <a:pPr>
              <a:buFontTx/>
              <a:buNone/>
            </a:pPr>
            <a:r>
              <a:rPr lang="en-US" altLang="en-US" sz="2800" b="1">
                <a:solidFill>
                  <a:srgbClr val="333399"/>
                </a:solidFill>
                <a:effectLst>
                  <a:outerShdw blurRad="38100" dist="38100" dir="2700000" algn="tl">
                    <a:srgbClr val="000000"/>
                  </a:outerShdw>
                </a:effectLst>
              </a:rPr>
              <a:t>c.  Hybrid breakdown:</a:t>
            </a:r>
            <a:endParaRPr lang="en-US" altLang="en-US" sz="2800"/>
          </a:p>
          <a:p>
            <a:pPr>
              <a:buFontTx/>
              <a:buNone/>
            </a:pPr>
            <a:r>
              <a:rPr lang="en-US" altLang="en-US" sz="2800"/>
              <a:t>		Offspring of hybrids are weak or infertile.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7586">
                                            <p:txEl>
                                              <p:pRg st="0" end="0"/>
                                            </p:txEl>
                                          </p:spTgt>
                                        </p:tgtEl>
                                        <p:attrNameLst>
                                          <p:attrName>style.visibility</p:attrName>
                                        </p:attrNameLst>
                                      </p:cBhvr>
                                      <p:to>
                                        <p:strVal val="visible"/>
                                      </p:to>
                                    </p:set>
                                    <p:animEffect transition="in" filter="wipe(left)">
                                      <p:cBhvr>
                                        <p:cTn id="7" dur="500"/>
                                        <p:tgtEl>
                                          <p:spTgt spid="675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7587">
                                            <p:txEl>
                                              <p:pRg st="0" end="0"/>
                                            </p:txEl>
                                          </p:spTgt>
                                        </p:tgtEl>
                                        <p:attrNameLst>
                                          <p:attrName>style.visibility</p:attrName>
                                        </p:attrNameLst>
                                      </p:cBhvr>
                                      <p:to>
                                        <p:strVal val="visible"/>
                                      </p:to>
                                    </p:set>
                                    <p:animEffect transition="in" filter="wipe(left)">
                                      <p:cBhvr>
                                        <p:cTn id="12" dur="500"/>
                                        <p:tgtEl>
                                          <p:spTgt spid="675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7587">
                                            <p:txEl>
                                              <p:pRg st="1" end="1"/>
                                            </p:txEl>
                                          </p:spTgt>
                                        </p:tgtEl>
                                        <p:attrNameLst>
                                          <p:attrName>style.visibility</p:attrName>
                                        </p:attrNameLst>
                                      </p:cBhvr>
                                      <p:to>
                                        <p:strVal val="visible"/>
                                      </p:to>
                                    </p:set>
                                    <p:animEffect transition="in" filter="wipe(left)">
                                      <p:cBhvr>
                                        <p:cTn id="17" dur="500"/>
                                        <p:tgtEl>
                                          <p:spTgt spid="675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7587">
                                            <p:txEl>
                                              <p:pRg st="3" end="3"/>
                                            </p:txEl>
                                          </p:spTgt>
                                        </p:tgtEl>
                                        <p:attrNameLst>
                                          <p:attrName>style.visibility</p:attrName>
                                        </p:attrNameLst>
                                      </p:cBhvr>
                                      <p:to>
                                        <p:strVal val="visible"/>
                                      </p:to>
                                    </p:set>
                                    <p:animEffect transition="in" filter="wipe(left)">
                                      <p:cBhvr>
                                        <p:cTn id="22" dur="500"/>
                                        <p:tgtEl>
                                          <p:spTgt spid="6758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67587">
                                            <p:txEl>
                                              <p:pRg st="4" end="4"/>
                                            </p:txEl>
                                          </p:spTgt>
                                        </p:tgtEl>
                                        <p:attrNameLst>
                                          <p:attrName>style.visibility</p:attrName>
                                        </p:attrNameLst>
                                      </p:cBhvr>
                                      <p:to>
                                        <p:strVal val="visible"/>
                                      </p:to>
                                    </p:set>
                                    <p:animEffect transition="in" filter="wipe(left)">
                                      <p:cBhvr>
                                        <p:cTn id="27" dur="500"/>
                                        <p:tgtEl>
                                          <p:spTgt spid="6758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67587">
                                            <p:txEl>
                                              <p:pRg st="6" end="6"/>
                                            </p:txEl>
                                          </p:spTgt>
                                        </p:tgtEl>
                                        <p:attrNameLst>
                                          <p:attrName>style.visibility</p:attrName>
                                        </p:attrNameLst>
                                      </p:cBhvr>
                                      <p:to>
                                        <p:strVal val="visible"/>
                                      </p:to>
                                    </p:set>
                                    <p:animEffect transition="in" filter="wipe(left)">
                                      <p:cBhvr>
                                        <p:cTn id="32" dur="500"/>
                                        <p:tgtEl>
                                          <p:spTgt spid="67587">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67587">
                                            <p:txEl>
                                              <p:pRg st="7" end="7"/>
                                            </p:txEl>
                                          </p:spTgt>
                                        </p:tgtEl>
                                        <p:attrNameLst>
                                          <p:attrName>style.visibility</p:attrName>
                                        </p:attrNameLst>
                                      </p:cBhvr>
                                      <p:to>
                                        <p:strVal val="visible"/>
                                      </p:to>
                                    </p:set>
                                    <p:animEffect transition="in" filter="wipe(left)">
                                      <p:cBhvr>
                                        <p:cTn id="37" dur="500"/>
                                        <p:tgtEl>
                                          <p:spTgt spid="675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build="p" autoUpdateAnimBg="0"/>
      <p:bldP spid="67587"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1C66518F-623C-249A-BFB2-05F819DB4C81}"/>
              </a:ext>
            </a:extLst>
          </p:cNvPr>
          <p:cNvSpPr>
            <a:spLocks noGrp="1" noChangeArrowheads="1"/>
          </p:cNvSpPr>
          <p:nvPr>
            <p:ph type="title"/>
          </p:nvPr>
        </p:nvSpPr>
        <p:spPr>
          <a:noFill/>
          <a:ln/>
        </p:spPr>
        <p:txBody>
          <a:bodyPr/>
          <a:lstStyle/>
          <a:p>
            <a:r>
              <a:rPr lang="en-US" altLang="en-US" b="1">
                <a:solidFill>
                  <a:srgbClr val="993366"/>
                </a:solidFill>
                <a:effectLst>
                  <a:outerShdw blurRad="38100" dist="38100" dir="2700000" algn="tl">
                    <a:srgbClr val="000000"/>
                  </a:outerShdw>
                </a:effectLst>
              </a:rPr>
              <a:t>Allopatric Speciation</a:t>
            </a:r>
          </a:p>
        </p:txBody>
      </p:sp>
      <p:sp>
        <p:nvSpPr>
          <p:cNvPr id="69635" name="Rectangle 3">
            <a:extLst>
              <a:ext uri="{FF2B5EF4-FFF2-40B4-BE49-F238E27FC236}">
                <a16:creationId xmlns:a16="http://schemas.microsoft.com/office/drawing/2014/main" id="{F1B1EA3C-E084-8943-94C7-9F0906F5AE65}"/>
              </a:ext>
            </a:extLst>
          </p:cNvPr>
          <p:cNvSpPr>
            <a:spLocks noGrp="1" noChangeArrowheads="1"/>
          </p:cNvSpPr>
          <p:nvPr>
            <p:ph type="body" idx="1"/>
          </p:nvPr>
        </p:nvSpPr>
        <p:spPr>
          <a:noFill/>
          <a:ln/>
        </p:spPr>
        <p:txBody>
          <a:bodyPr/>
          <a:lstStyle/>
          <a:p>
            <a:r>
              <a:rPr lang="en-US" altLang="en-US" sz="2800"/>
              <a:t>Induced when the </a:t>
            </a:r>
            <a:r>
              <a:rPr lang="en-US" altLang="en-US" sz="2800" b="1">
                <a:solidFill>
                  <a:srgbClr val="333399"/>
                </a:solidFill>
                <a:effectLst>
                  <a:outerShdw blurRad="38100" dist="38100" dir="2700000" algn="tl">
                    <a:srgbClr val="000000"/>
                  </a:outerShdw>
                </a:effectLst>
              </a:rPr>
              <a:t>ancestral</a:t>
            </a:r>
            <a:r>
              <a:rPr lang="en-US" altLang="en-US" sz="2800"/>
              <a:t> population becomes </a:t>
            </a:r>
            <a:r>
              <a:rPr lang="en-US" altLang="en-US" sz="2800" b="1">
                <a:solidFill>
                  <a:srgbClr val="333399"/>
                </a:solidFill>
                <a:effectLst>
                  <a:outerShdw blurRad="38100" dist="38100" dir="2700000" algn="tl">
                    <a:srgbClr val="000000"/>
                  </a:outerShdw>
                </a:effectLst>
              </a:rPr>
              <a:t>separated</a:t>
            </a:r>
            <a:r>
              <a:rPr lang="en-US" altLang="en-US" sz="2800"/>
              <a:t> by a </a:t>
            </a:r>
            <a:r>
              <a:rPr lang="en-US" altLang="en-US" sz="2800" b="1">
                <a:solidFill>
                  <a:srgbClr val="333399"/>
                </a:solidFill>
                <a:effectLst>
                  <a:outerShdw blurRad="38100" dist="38100" dir="2700000" algn="tl">
                    <a:srgbClr val="000000"/>
                  </a:outerShdw>
                </a:effectLst>
              </a:rPr>
              <a:t>geographical barrier.</a:t>
            </a:r>
          </a:p>
          <a:p>
            <a:pPr>
              <a:buFontTx/>
              <a:buNone/>
            </a:pPr>
            <a:endParaRPr lang="en-US" altLang="en-US" sz="2800"/>
          </a:p>
          <a:p>
            <a:r>
              <a:rPr lang="en-US" altLang="en-US" sz="2800" b="1">
                <a:solidFill>
                  <a:srgbClr val="CC0000"/>
                </a:solidFill>
                <a:effectLst>
                  <a:outerShdw blurRad="38100" dist="38100" dir="2700000" algn="tl">
                    <a:srgbClr val="000000"/>
                  </a:outerShdw>
                </a:effectLst>
              </a:rPr>
              <a:t>Example:</a:t>
            </a:r>
          </a:p>
          <a:p>
            <a:pPr>
              <a:buFontTx/>
              <a:buNone/>
            </a:pPr>
            <a:r>
              <a:rPr lang="en-US" altLang="en-US" sz="2800"/>
              <a:t>		</a:t>
            </a:r>
            <a:r>
              <a:rPr lang="en-US" altLang="en-US" sz="2800" b="1">
                <a:solidFill>
                  <a:srgbClr val="993366"/>
                </a:solidFill>
              </a:rPr>
              <a:t>Grand Canyon and ground squirrels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9634">
                                            <p:txEl>
                                              <p:pRg st="0" end="0"/>
                                            </p:txEl>
                                          </p:spTgt>
                                        </p:tgtEl>
                                        <p:attrNameLst>
                                          <p:attrName>style.visibility</p:attrName>
                                        </p:attrNameLst>
                                      </p:cBhvr>
                                      <p:to>
                                        <p:strVal val="visible"/>
                                      </p:to>
                                    </p:set>
                                    <p:animEffect transition="in" filter="wipe(left)">
                                      <p:cBhvr>
                                        <p:cTn id="7" dur="500"/>
                                        <p:tgtEl>
                                          <p:spTgt spid="6963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9635">
                                            <p:txEl>
                                              <p:pRg st="0" end="0"/>
                                            </p:txEl>
                                          </p:spTgt>
                                        </p:tgtEl>
                                        <p:attrNameLst>
                                          <p:attrName>style.visibility</p:attrName>
                                        </p:attrNameLst>
                                      </p:cBhvr>
                                      <p:to>
                                        <p:strVal val="visible"/>
                                      </p:to>
                                    </p:set>
                                    <p:animEffect transition="in" filter="wipe(left)">
                                      <p:cBhvr>
                                        <p:cTn id="12" dur="500"/>
                                        <p:tgtEl>
                                          <p:spTgt spid="696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9635">
                                            <p:txEl>
                                              <p:pRg st="2" end="2"/>
                                            </p:txEl>
                                          </p:spTgt>
                                        </p:tgtEl>
                                        <p:attrNameLst>
                                          <p:attrName>style.visibility</p:attrName>
                                        </p:attrNameLst>
                                      </p:cBhvr>
                                      <p:to>
                                        <p:strVal val="visible"/>
                                      </p:to>
                                    </p:set>
                                    <p:animEffect transition="in" filter="wipe(left)">
                                      <p:cBhvr>
                                        <p:cTn id="17" dur="500"/>
                                        <p:tgtEl>
                                          <p:spTgt spid="696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9635">
                                            <p:txEl>
                                              <p:pRg st="3" end="3"/>
                                            </p:txEl>
                                          </p:spTgt>
                                        </p:tgtEl>
                                        <p:attrNameLst>
                                          <p:attrName>style.visibility</p:attrName>
                                        </p:attrNameLst>
                                      </p:cBhvr>
                                      <p:to>
                                        <p:strVal val="visible"/>
                                      </p:to>
                                    </p:set>
                                    <p:animEffect transition="in" filter="wipe(left)">
                                      <p:cBhvr>
                                        <p:cTn id="22" dur="500"/>
                                        <p:tgtEl>
                                          <p:spTgt spid="696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build="p" autoUpdateAnimBg="0"/>
      <p:bldP spid="69635"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DF703E82-14A9-D48D-BEB5-435759CA9BF1}"/>
              </a:ext>
            </a:extLst>
          </p:cNvPr>
          <p:cNvSpPr>
            <a:spLocks noGrp="1" noChangeArrowheads="1"/>
          </p:cNvSpPr>
          <p:nvPr>
            <p:ph type="title"/>
          </p:nvPr>
        </p:nvSpPr>
        <p:spPr>
          <a:noFill/>
          <a:ln/>
        </p:spPr>
        <p:txBody>
          <a:bodyPr/>
          <a:lstStyle/>
          <a:p>
            <a:r>
              <a:rPr lang="en-US" altLang="en-US" b="1">
                <a:solidFill>
                  <a:srgbClr val="333399"/>
                </a:solidFill>
                <a:effectLst>
                  <a:outerShdw blurRad="38100" dist="38100" dir="2700000" algn="tl">
                    <a:srgbClr val="000000"/>
                  </a:outerShdw>
                </a:effectLst>
              </a:rPr>
              <a:t>Adaptive Radiation</a:t>
            </a:r>
          </a:p>
        </p:txBody>
      </p:sp>
      <p:sp>
        <p:nvSpPr>
          <p:cNvPr id="71683" name="Rectangle 3">
            <a:extLst>
              <a:ext uri="{FF2B5EF4-FFF2-40B4-BE49-F238E27FC236}">
                <a16:creationId xmlns:a16="http://schemas.microsoft.com/office/drawing/2014/main" id="{FB8EAA9C-5C2A-31E2-CDF5-F1ABA82BE0BF}"/>
              </a:ext>
            </a:extLst>
          </p:cNvPr>
          <p:cNvSpPr>
            <a:spLocks noGrp="1" noChangeArrowheads="1"/>
          </p:cNvSpPr>
          <p:nvPr>
            <p:ph type="body" idx="1"/>
          </p:nvPr>
        </p:nvSpPr>
        <p:spPr>
          <a:noFill/>
          <a:ln/>
        </p:spPr>
        <p:txBody>
          <a:bodyPr/>
          <a:lstStyle/>
          <a:p>
            <a:r>
              <a:rPr lang="en-US" altLang="en-US" sz="2800" b="1">
                <a:solidFill>
                  <a:srgbClr val="333399"/>
                </a:solidFill>
                <a:effectLst>
                  <a:outerShdw blurRad="38100" dist="38100" dir="2700000" algn="tl">
                    <a:srgbClr val="000000"/>
                  </a:outerShdw>
                </a:effectLst>
              </a:rPr>
              <a:t>Emergence of numerous species</a:t>
            </a:r>
            <a:r>
              <a:rPr lang="en-US" altLang="en-US" sz="2800"/>
              <a:t> from a </a:t>
            </a:r>
            <a:r>
              <a:rPr lang="en-US" altLang="en-US" sz="2800" b="1">
                <a:solidFill>
                  <a:srgbClr val="333399"/>
                </a:solidFill>
                <a:effectLst>
                  <a:outerShdw blurRad="38100" dist="38100" dir="2700000" algn="tl">
                    <a:srgbClr val="000000"/>
                  </a:outerShdw>
                </a:effectLst>
              </a:rPr>
              <a:t>common ancestor</a:t>
            </a:r>
            <a:r>
              <a:rPr lang="en-US" altLang="en-US" sz="2800"/>
              <a:t> introduced to new and diverse environments.</a:t>
            </a:r>
          </a:p>
          <a:p>
            <a:pPr>
              <a:buFontTx/>
              <a:buNone/>
            </a:pPr>
            <a:endParaRPr lang="en-US" altLang="en-US" sz="2800"/>
          </a:p>
          <a:p>
            <a:r>
              <a:rPr lang="en-US" altLang="en-US" sz="2800" b="1">
                <a:solidFill>
                  <a:srgbClr val="CC0000"/>
                </a:solidFill>
                <a:effectLst>
                  <a:outerShdw blurRad="38100" dist="38100" dir="2700000" algn="tl">
                    <a:srgbClr val="000000"/>
                  </a:outerShdw>
                </a:effectLst>
              </a:rPr>
              <a:t>Example:</a:t>
            </a:r>
          </a:p>
          <a:p>
            <a:pPr>
              <a:buFontTx/>
              <a:buNone/>
            </a:pPr>
            <a:r>
              <a:rPr lang="en-US" altLang="en-US" sz="2800"/>
              <a:t>		</a:t>
            </a:r>
            <a:r>
              <a:rPr lang="en-US" altLang="en-US" sz="2800" b="1">
                <a:solidFill>
                  <a:srgbClr val="993366"/>
                </a:solidFill>
                <a:effectLst>
                  <a:outerShdw blurRad="38100" dist="38100" dir="2700000" algn="tl">
                    <a:srgbClr val="000000"/>
                  </a:outerShdw>
                </a:effectLst>
              </a:rPr>
              <a:t>Darwin’s Finches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1682">
                                            <p:txEl>
                                              <p:pRg st="0" end="0"/>
                                            </p:txEl>
                                          </p:spTgt>
                                        </p:tgtEl>
                                        <p:attrNameLst>
                                          <p:attrName>style.visibility</p:attrName>
                                        </p:attrNameLst>
                                      </p:cBhvr>
                                      <p:to>
                                        <p:strVal val="visible"/>
                                      </p:to>
                                    </p:set>
                                    <p:animEffect transition="in" filter="wipe(left)">
                                      <p:cBhvr>
                                        <p:cTn id="7" dur="500"/>
                                        <p:tgtEl>
                                          <p:spTgt spid="716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1683">
                                            <p:txEl>
                                              <p:pRg st="0" end="0"/>
                                            </p:txEl>
                                          </p:spTgt>
                                        </p:tgtEl>
                                        <p:attrNameLst>
                                          <p:attrName>style.visibility</p:attrName>
                                        </p:attrNameLst>
                                      </p:cBhvr>
                                      <p:to>
                                        <p:strVal val="visible"/>
                                      </p:to>
                                    </p:set>
                                    <p:animEffect transition="in" filter="wipe(left)">
                                      <p:cBhvr>
                                        <p:cTn id="12" dur="500"/>
                                        <p:tgtEl>
                                          <p:spTgt spid="716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1683">
                                            <p:txEl>
                                              <p:pRg st="2" end="2"/>
                                            </p:txEl>
                                          </p:spTgt>
                                        </p:tgtEl>
                                        <p:attrNameLst>
                                          <p:attrName>style.visibility</p:attrName>
                                        </p:attrNameLst>
                                      </p:cBhvr>
                                      <p:to>
                                        <p:strVal val="visible"/>
                                      </p:to>
                                    </p:set>
                                    <p:animEffect transition="in" filter="wipe(left)">
                                      <p:cBhvr>
                                        <p:cTn id="17" dur="500"/>
                                        <p:tgtEl>
                                          <p:spTgt spid="716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71683">
                                            <p:txEl>
                                              <p:pRg st="3" end="3"/>
                                            </p:txEl>
                                          </p:spTgt>
                                        </p:tgtEl>
                                        <p:attrNameLst>
                                          <p:attrName>style.visibility</p:attrName>
                                        </p:attrNameLst>
                                      </p:cBhvr>
                                      <p:to>
                                        <p:strVal val="visible"/>
                                      </p:to>
                                    </p:set>
                                    <p:animEffect transition="in" filter="wipe(left)">
                                      <p:cBhvr>
                                        <p:cTn id="22" dur="500"/>
                                        <p:tgtEl>
                                          <p:spTgt spid="716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build="p" autoUpdateAnimBg="0"/>
      <p:bldP spid="7168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1026">
            <a:extLst>
              <a:ext uri="{FF2B5EF4-FFF2-40B4-BE49-F238E27FC236}">
                <a16:creationId xmlns:a16="http://schemas.microsoft.com/office/drawing/2014/main" id="{F024AFA8-69D6-E42E-3669-5FBC8303B644}"/>
              </a:ext>
            </a:extLst>
          </p:cNvPr>
          <p:cNvSpPr>
            <a:spLocks noGrp="1" noChangeArrowheads="1"/>
          </p:cNvSpPr>
          <p:nvPr>
            <p:ph type="title"/>
          </p:nvPr>
        </p:nvSpPr>
        <p:spPr/>
        <p:txBody>
          <a:bodyPr/>
          <a:lstStyle/>
          <a:p>
            <a:r>
              <a:rPr lang="en-US" altLang="en-US" sz="3600" b="1">
                <a:solidFill>
                  <a:srgbClr val="333399"/>
                </a:solidFill>
                <a:effectLst>
                  <a:outerShdw blurRad="38100" dist="38100" dir="2700000" algn="tl">
                    <a:srgbClr val="000000"/>
                  </a:outerShdw>
                </a:effectLst>
              </a:rPr>
              <a:t>“The Inheritance of Acquired Characteristics”</a:t>
            </a:r>
          </a:p>
        </p:txBody>
      </p:sp>
      <p:sp>
        <p:nvSpPr>
          <p:cNvPr id="86019" name="Rectangle 1027">
            <a:extLst>
              <a:ext uri="{FF2B5EF4-FFF2-40B4-BE49-F238E27FC236}">
                <a16:creationId xmlns:a16="http://schemas.microsoft.com/office/drawing/2014/main" id="{82109224-F230-B1D5-2B42-2792A22493B3}"/>
              </a:ext>
            </a:extLst>
          </p:cNvPr>
          <p:cNvSpPr>
            <a:spLocks noGrp="1" noChangeArrowheads="1"/>
          </p:cNvSpPr>
          <p:nvPr>
            <p:ph type="body" idx="1"/>
          </p:nvPr>
        </p:nvSpPr>
        <p:spPr/>
        <p:txBody>
          <a:bodyPr/>
          <a:lstStyle/>
          <a:p>
            <a:r>
              <a:rPr lang="en-US" altLang="en-US" sz="2800" b="1">
                <a:solidFill>
                  <a:srgbClr val="CC0000"/>
                </a:solidFill>
                <a:effectLst>
                  <a:outerShdw blurRad="38100" dist="38100" dir="2700000" algn="tl">
                    <a:srgbClr val="000000"/>
                  </a:outerShdw>
                </a:effectLst>
              </a:rPr>
              <a:t>Example:</a:t>
            </a:r>
          </a:p>
          <a:p>
            <a:pPr>
              <a:buFontTx/>
              <a:buNone/>
            </a:pPr>
            <a:r>
              <a:rPr lang="en-US" altLang="en-US" sz="2800"/>
              <a:t>	A giraffe acquired its long neck because its ancestor stretched higher and higher into the trees to reach leaves, and that the animal’s increasingly lengthened neck was passed on to its offspring.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6018">
                                            <p:txEl>
                                              <p:pRg st="0" end="0"/>
                                            </p:txEl>
                                          </p:spTgt>
                                        </p:tgtEl>
                                        <p:attrNameLst>
                                          <p:attrName>style.visibility</p:attrName>
                                        </p:attrNameLst>
                                      </p:cBhvr>
                                      <p:to>
                                        <p:strVal val="visible"/>
                                      </p:to>
                                    </p:set>
                                    <p:animEffect transition="in" filter="wipe(left)">
                                      <p:cBhvr>
                                        <p:cTn id="7" dur="500"/>
                                        <p:tgtEl>
                                          <p:spTgt spid="860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6019">
                                            <p:txEl>
                                              <p:pRg st="0" end="0"/>
                                            </p:txEl>
                                          </p:spTgt>
                                        </p:tgtEl>
                                        <p:attrNameLst>
                                          <p:attrName>style.visibility</p:attrName>
                                        </p:attrNameLst>
                                      </p:cBhvr>
                                      <p:to>
                                        <p:strVal val="visible"/>
                                      </p:to>
                                    </p:set>
                                    <p:animEffect transition="in" filter="wipe(left)">
                                      <p:cBhvr>
                                        <p:cTn id="12" dur="500"/>
                                        <p:tgtEl>
                                          <p:spTgt spid="860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86019">
                                            <p:txEl>
                                              <p:pRg st="1" end="1"/>
                                            </p:txEl>
                                          </p:spTgt>
                                        </p:tgtEl>
                                        <p:attrNameLst>
                                          <p:attrName>style.visibility</p:attrName>
                                        </p:attrNameLst>
                                      </p:cBhvr>
                                      <p:to>
                                        <p:strVal val="visible"/>
                                      </p:to>
                                    </p:set>
                                    <p:animEffect transition="in" filter="wipe(left)">
                                      <p:cBhvr>
                                        <p:cTn id="17" dur="500"/>
                                        <p:tgtEl>
                                          <p:spTgt spid="860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build="p" autoUpdateAnimBg="0"/>
      <p:bldP spid="86019"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3F6AC77A-940A-24BB-9803-410BAC09A3E2}"/>
              </a:ext>
            </a:extLst>
          </p:cNvPr>
          <p:cNvSpPr>
            <a:spLocks noGrp="1" noChangeArrowheads="1"/>
          </p:cNvSpPr>
          <p:nvPr>
            <p:ph type="title"/>
          </p:nvPr>
        </p:nvSpPr>
        <p:spPr>
          <a:noFill/>
          <a:ln/>
        </p:spPr>
        <p:txBody>
          <a:bodyPr/>
          <a:lstStyle/>
          <a:p>
            <a:r>
              <a:rPr lang="en-US" altLang="en-US" b="1">
                <a:solidFill>
                  <a:srgbClr val="993366"/>
                </a:solidFill>
                <a:effectLst>
                  <a:outerShdw blurRad="38100" dist="38100" dir="2700000" algn="tl">
                    <a:srgbClr val="000000"/>
                  </a:outerShdw>
                </a:effectLst>
              </a:rPr>
              <a:t>Sympatric Speciation</a:t>
            </a:r>
          </a:p>
        </p:txBody>
      </p:sp>
      <p:sp>
        <p:nvSpPr>
          <p:cNvPr id="73731" name="Rectangle 3">
            <a:extLst>
              <a:ext uri="{FF2B5EF4-FFF2-40B4-BE49-F238E27FC236}">
                <a16:creationId xmlns:a16="http://schemas.microsoft.com/office/drawing/2014/main" id="{15FFB10E-E101-80CF-B330-0794937399E3}"/>
              </a:ext>
            </a:extLst>
          </p:cNvPr>
          <p:cNvSpPr>
            <a:spLocks noGrp="1" noChangeArrowheads="1"/>
          </p:cNvSpPr>
          <p:nvPr>
            <p:ph type="body" idx="1"/>
          </p:nvPr>
        </p:nvSpPr>
        <p:spPr>
          <a:noFill/>
          <a:ln/>
        </p:spPr>
        <p:txBody>
          <a:bodyPr/>
          <a:lstStyle/>
          <a:p>
            <a:r>
              <a:rPr lang="en-US" altLang="en-US" sz="2800"/>
              <a:t>Result of a radical change in the genome that produces a </a:t>
            </a:r>
            <a:r>
              <a:rPr lang="en-US" altLang="en-US" sz="2800" b="1">
                <a:solidFill>
                  <a:srgbClr val="333399"/>
                </a:solidFill>
                <a:effectLst>
                  <a:outerShdw blurRad="38100" dist="38100" dir="2700000" algn="tl">
                    <a:srgbClr val="000000"/>
                  </a:outerShdw>
                </a:effectLst>
              </a:rPr>
              <a:t>reproductively isolated sub-population</a:t>
            </a:r>
            <a:r>
              <a:rPr lang="en-US" altLang="en-US" sz="2800"/>
              <a:t> within the parent population </a:t>
            </a:r>
            <a:r>
              <a:rPr lang="en-US" altLang="en-US" sz="2400" b="1"/>
              <a:t>(rare).</a:t>
            </a:r>
            <a:endParaRPr lang="en-US" altLang="en-US" sz="2800"/>
          </a:p>
          <a:p>
            <a:pPr>
              <a:buFontTx/>
              <a:buNone/>
            </a:pPr>
            <a:endParaRPr lang="en-US" altLang="en-US" sz="2800"/>
          </a:p>
          <a:p>
            <a:r>
              <a:rPr lang="en-US" altLang="en-US" sz="2800" b="1">
                <a:solidFill>
                  <a:srgbClr val="CC0000"/>
                </a:solidFill>
                <a:effectLst>
                  <a:outerShdw blurRad="38100" dist="38100" dir="2700000" algn="tl">
                    <a:srgbClr val="000000"/>
                  </a:outerShdw>
                </a:effectLst>
              </a:rPr>
              <a:t>Example:  Plant evolution - polyploid</a:t>
            </a:r>
            <a:endParaRPr lang="en-US" altLang="en-US" sz="2800"/>
          </a:p>
          <a:p>
            <a:pPr>
              <a:buFontTx/>
              <a:buNone/>
            </a:pPr>
            <a:r>
              <a:rPr lang="en-US" altLang="en-US" sz="2800"/>
              <a:t>		A species doubles it’s </a:t>
            </a:r>
            <a:r>
              <a:rPr lang="en-US" altLang="en-US" sz="2800" b="1">
                <a:solidFill>
                  <a:srgbClr val="006600"/>
                </a:solidFill>
                <a:effectLst>
                  <a:outerShdw blurRad="38100" dist="38100" dir="2700000" algn="tl">
                    <a:srgbClr val="000000"/>
                  </a:outerShdw>
                </a:effectLst>
              </a:rPr>
              <a:t>chromosome #</a:t>
            </a:r>
            <a:r>
              <a:rPr lang="en-US" altLang="en-US" sz="2800"/>
              <a:t> to 	become tetraploid.</a:t>
            </a:r>
          </a:p>
        </p:txBody>
      </p:sp>
      <p:sp>
        <p:nvSpPr>
          <p:cNvPr id="73732" name="Oval 4">
            <a:extLst>
              <a:ext uri="{FF2B5EF4-FFF2-40B4-BE49-F238E27FC236}">
                <a16:creationId xmlns:a16="http://schemas.microsoft.com/office/drawing/2014/main" id="{90EA9332-5B9E-8660-4DCC-834B5F387677}"/>
              </a:ext>
            </a:extLst>
          </p:cNvPr>
          <p:cNvSpPr>
            <a:spLocks noChangeArrowheads="1"/>
          </p:cNvSpPr>
          <p:nvPr/>
        </p:nvSpPr>
        <p:spPr bwMode="auto">
          <a:xfrm>
            <a:off x="5410200" y="4953000"/>
            <a:ext cx="3124200" cy="1676400"/>
          </a:xfrm>
          <a:prstGeom prst="ellipse">
            <a:avLst/>
          </a:prstGeom>
          <a:solidFill>
            <a:schemeClr val="hlink"/>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ltLang="en-US"/>
          </a:p>
        </p:txBody>
      </p:sp>
      <p:grpSp>
        <p:nvGrpSpPr>
          <p:cNvPr id="73738" name="Group 10">
            <a:extLst>
              <a:ext uri="{FF2B5EF4-FFF2-40B4-BE49-F238E27FC236}">
                <a16:creationId xmlns:a16="http://schemas.microsoft.com/office/drawing/2014/main" id="{C4060E56-7500-F4A3-9ECF-4204ECB9953E}"/>
              </a:ext>
            </a:extLst>
          </p:cNvPr>
          <p:cNvGrpSpPr>
            <a:grpSpLocks/>
          </p:cNvGrpSpPr>
          <p:nvPr/>
        </p:nvGrpSpPr>
        <p:grpSpPr bwMode="auto">
          <a:xfrm>
            <a:off x="2895600" y="5257800"/>
            <a:ext cx="5349875" cy="1082675"/>
            <a:chOff x="1824" y="3312"/>
            <a:chExt cx="3370" cy="682"/>
          </a:xfrm>
        </p:grpSpPr>
        <p:sp>
          <p:nvSpPr>
            <p:cNvPr id="73733" name="Oval 5">
              <a:extLst>
                <a:ext uri="{FF2B5EF4-FFF2-40B4-BE49-F238E27FC236}">
                  <a16:creationId xmlns:a16="http://schemas.microsoft.com/office/drawing/2014/main" id="{049D9226-BBD0-6D1A-3FE3-A1591422BE9F}"/>
                </a:ext>
              </a:extLst>
            </p:cNvPr>
            <p:cNvSpPr>
              <a:spLocks noChangeArrowheads="1"/>
            </p:cNvSpPr>
            <p:nvPr/>
          </p:nvSpPr>
          <p:spPr bwMode="auto">
            <a:xfrm>
              <a:off x="4416" y="3696"/>
              <a:ext cx="336" cy="288"/>
            </a:xfrm>
            <a:prstGeom prst="ellipse">
              <a:avLst/>
            </a:prstGeom>
            <a:solidFill>
              <a:schemeClr val="accent2"/>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3734" name="Text Box 6">
              <a:extLst>
                <a:ext uri="{FF2B5EF4-FFF2-40B4-BE49-F238E27FC236}">
                  <a16:creationId xmlns:a16="http://schemas.microsoft.com/office/drawing/2014/main" id="{7F108160-3466-B6B6-9DB9-3C0AF5228A88}"/>
                </a:ext>
              </a:extLst>
            </p:cNvPr>
            <p:cNvSpPr txBox="1">
              <a:spLocks noChangeArrowheads="1"/>
            </p:cNvSpPr>
            <p:nvPr/>
          </p:nvSpPr>
          <p:spPr bwMode="auto">
            <a:xfrm>
              <a:off x="1824" y="3552"/>
              <a:ext cx="1440"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t>reproductive sub-population</a:t>
              </a:r>
            </a:p>
          </p:txBody>
        </p:sp>
        <p:sp>
          <p:nvSpPr>
            <p:cNvPr id="73736" name="Line 8">
              <a:extLst>
                <a:ext uri="{FF2B5EF4-FFF2-40B4-BE49-F238E27FC236}">
                  <a16:creationId xmlns:a16="http://schemas.microsoft.com/office/drawing/2014/main" id="{0B386B11-9DF0-2911-2638-A094240A89A7}"/>
                </a:ext>
              </a:extLst>
            </p:cNvPr>
            <p:cNvSpPr>
              <a:spLocks noChangeShapeType="1"/>
            </p:cNvSpPr>
            <p:nvPr/>
          </p:nvSpPr>
          <p:spPr bwMode="auto">
            <a:xfrm>
              <a:off x="3024" y="3744"/>
              <a:ext cx="1392" cy="96"/>
            </a:xfrm>
            <a:prstGeom prst="line">
              <a:avLst/>
            </a:prstGeom>
            <a:noFill/>
            <a:ln w="381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3737" name="Text Box 9">
              <a:extLst>
                <a:ext uri="{FF2B5EF4-FFF2-40B4-BE49-F238E27FC236}">
                  <a16:creationId xmlns:a16="http://schemas.microsoft.com/office/drawing/2014/main" id="{CB9A1F6F-EF31-01BE-65F6-BAD7C7A5D8F9}"/>
                </a:ext>
              </a:extLst>
            </p:cNvPr>
            <p:cNvSpPr txBox="1">
              <a:spLocks noChangeArrowheads="1"/>
            </p:cNvSpPr>
            <p:nvPr/>
          </p:nvSpPr>
          <p:spPr bwMode="auto">
            <a:xfrm>
              <a:off x="3744" y="3312"/>
              <a:ext cx="145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b="1"/>
                <a:t>Parent population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3730">
                                            <p:txEl>
                                              <p:pRg st="0" end="0"/>
                                            </p:txEl>
                                          </p:spTgt>
                                        </p:tgtEl>
                                        <p:attrNameLst>
                                          <p:attrName>style.visibility</p:attrName>
                                        </p:attrNameLst>
                                      </p:cBhvr>
                                      <p:to>
                                        <p:strVal val="visible"/>
                                      </p:to>
                                    </p:set>
                                    <p:animEffect transition="in" filter="wipe(left)">
                                      <p:cBhvr>
                                        <p:cTn id="7" dur="500"/>
                                        <p:tgtEl>
                                          <p:spTgt spid="737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3731">
                                            <p:txEl>
                                              <p:pRg st="0" end="0"/>
                                            </p:txEl>
                                          </p:spTgt>
                                        </p:tgtEl>
                                        <p:attrNameLst>
                                          <p:attrName>style.visibility</p:attrName>
                                        </p:attrNameLst>
                                      </p:cBhvr>
                                      <p:to>
                                        <p:strVal val="visible"/>
                                      </p:to>
                                    </p:set>
                                    <p:animEffect transition="in" filter="wipe(left)">
                                      <p:cBhvr>
                                        <p:cTn id="12" dur="500"/>
                                        <p:tgtEl>
                                          <p:spTgt spid="737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Effect transition="in" filter="wipe(left)">
                                      <p:cBhvr>
                                        <p:cTn id="17" dur="500"/>
                                        <p:tgtEl>
                                          <p:spTgt spid="737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73731">
                                            <p:txEl>
                                              <p:pRg st="3" end="3"/>
                                            </p:txEl>
                                          </p:spTgt>
                                        </p:tgtEl>
                                        <p:attrNameLst>
                                          <p:attrName>style.visibility</p:attrName>
                                        </p:attrNameLst>
                                      </p:cBhvr>
                                      <p:to>
                                        <p:strVal val="visible"/>
                                      </p:to>
                                    </p:set>
                                    <p:animEffect transition="in" filter="wipe(left)">
                                      <p:cBhvr>
                                        <p:cTn id="22" dur="500"/>
                                        <p:tgtEl>
                                          <p:spTgt spid="7373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73732"/>
                                        </p:tgtEl>
                                        <p:attrNameLst>
                                          <p:attrName>style.visibility</p:attrName>
                                        </p:attrNameLst>
                                      </p:cBhvr>
                                      <p:to>
                                        <p:strVal val="visible"/>
                                      </p:to>
                                    </p:set>
                                    <p:animEffect transition="in" filter="wipe(left)">
                                      <p:cBhvr>
                                        <p:cTn id="27" dur="500"/>
                                        <p:tgtEl>
                                          <p:spTgt spid="7373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73738"/>
                                        </p:tgtEl>
                                        <p:attrNameLst>
                                          <p:attrName>style.visibility</p:attrName>
                                        </p:attrNameLst>
                                      </p:cBhvr>
                                      <p:to>
                                        <p:strVal val="visible"/>
                                      </p:to>
                                    </p:set>
                                    <p:animEffect transition="in" filter="wipe(left)">
                                      <p:cBhvr>
                                        <p:cTn id="32" dur="500"/>
                                        <p:tgtEl>
                                          <p:spTgt spid="737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build="p" autoUpdateAnimBg="0"/>
      <p:bldP spid="73731" grpId="0" build="p" autoUpdateAnimBg="0"/>
      <p:bldP spid="73732" grpId="0" animBg="1"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70FF4652-FB28-8235-4AC6-AAEE70C530CC}"/>
              </a:ext>
            </a:extLst>
          </p:cNvPr>
          <p:cNvSpPr>
            <a:spLocks noGrp="1" noChangeArrowheads="1"/>
          </p:cNvSpPr>
          <p:nvPr>
            <p:ph type="title"/>
          </p:nvPr>
        </p:nvSpPr>
        <p:spPr>
          <a:noFill/>
          <a:ln/>
        </p:spPr>
        <p:txBody>
          <a:bodyPr/>
          <a:lstStyle/>
          <a:p>
            <a:r>
              <a:rPr lang="en-US" altLang="en-US" b="1">
                <a:solidFill>
                  <a:srgbClr val="333399"/>
                </a:solidFill>
                <a:effectLst>
                  <a:outerShdw blurRad="38100" dist="38100" dir="2700000" algn="tl">
                    <a:srgbClr val="000000"/>
                  </a:outerShdw>
                </a:effectLst>
              </a:rPr>
              <a:t>Interpretations of Speciation</a:t>
            </a:r>
          </a:p>
        </p:txBody>
      </p:sp>
      <p:sp>
        <p:nvSpPr>
          <p:cNvPr id="75779" name="Rectangle 3">
            <a:extLst>
              <a:ext uri="{FF2B5EF4-FFF2-40B4-BE49-F238E27FC236}">
                <a16:creationId xmlns:a16="http://schemas.microsoft.com/office/drawing/2014/main" id="{F6D21928-6F35-C2DC-2E96-DC1F0D1EF17E}"/>
              </a:ext>
            </a:extLst>
          </p:cNvPr>
          <p:cNvSpPr>
            <a:spLocks noGrp="1" noChangeArrowheads="1"/>
          </p:cNvSpPr>
          <p:nvPr>
            <p:ph type="body" idx="1"/>
          </p:nvPr>
        </p:nvSpPr>
        <p:spPr>
          <a:noFill/>
          <a:ln/>
        </p:spPr>
        <p:txBody>
          <a:bodyPr/>
          <a:lstStyle/>
          <a:p>
            <a:r>
              <a:rPr lang="en-US" altLang="en-US" sz="2800" b="1">
                <a:solidFill>
                  <a:srgbClr val="CC0000"/>
                </a:solidFill>
                <a:effectLst>
                  <a:outerShdw blurRad="38100" dist="38100" dir="2700000" algn="tl">
                    <a:srgbClr val="000000"/>
                  </a:outerShdw>
                </a:effectLst>
              </a:rPr>
              <a:t>Two theories:</a:t>
            </a:r>
          </a:p>
          <a:p>
            <a:pPr>
              <a:buFontTx/>
              <a:buNone/>
            </a:pPr>
            <a:r>
              <a:rPr lang="en-US" altLang="en-US" sz="2800"/>
              <a:t>	</a:t>
            </a:r>
            <a:r>
              <a:rPr lang="en-US" altLang="en-US" sz="2800" b="1">
                <a:solidFill>
                  <a:srgbClr val="6600FF"/>
                </a:solidFill>
                <a:effectLst>
                  <a:outerShdw blurRad="38100" dist="38100" dir="2700000" algn="tl">
                    <a:srgbClr val="000000"/>
                  </a:outerShdw>
                </a:effectLst>
              </a:rPr>
              <a:t>1.	Gradualist Model (Neo-Darwinian):</a:t>
            </a:r>
          </a:p>
          <a:p>
            <a:pPr>
              <a:buFontTx/>
              <a:buNone/>
            </a:pPr>
            <a:r>
              <a:rPr lang="en-US" altLang="en-US" sz="2800"/>
              <a:t>		Slow changes in species overtime.</a:t>
            </a:r>
          </a:p>
          <a:p>
            <a:pPr>
              <a:lnSpc>
                <a:spcPct val="40000"/>
              </a:lnSpc>
              <a:buFontTx/>
              <a:buNone/>
            </a:pPr>
            <a:endParaRPr lang="en-US" altLang="en-US"/>
          </a:p>
          <a:p>
            <a:pPr>
              <a:buFontTx/>
              <a:buNone/>
            </a:pPr>
            <a:r>
              <a:rPr lang="en-US" altLang="en-US" sz="2800"/>
              <a:t>	</a:t>
            </a:r>
            <a:r>
              <a:rPr lang="en-US" altLang="en-US" sz="2800" b="1">
                <a:solidFill>
                  <a:srgbClr val="993366"/>
                </a:solidFill>
                <a:effectLst>
                  <a:outerShdw blurRad="38100" dist="38100" dir="2700000" algn="tl">
                    <a:srgbClr val="000000"/>
                  </a:outerShdw>
                </a:effectLst>
              </a:rPr>
              <a:t>2.	Punctuated Equilibrium:</a:t>
            </a:r>
          </a:p>
          <a:p>
            <a:pPr>
              <a:buFontTx/>
              <a:buNone/>
            </a:pPr>
            <a:r>
              <a:rPr lang="en-US" altLang="en-US" sz="2800"/>
              <a:t>		Evolution occurs in spurts of 	relatively 		rapid change.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5778">
                                            <p:txEl>
                                              <p:pRg st="0" end="0"/>
                                            </p:txEl>
                                          </p:spTgt>
                                        </p:tgtEl>
                                        <p:attrNameLst>
                                          <p:attrName>style.visibility</p:attrName>
                                        </p:attrNameLst>
                                      </p:cBhvr>
                                      <p:to>
                                        <p:strVal val="visible"/>
                                      </p:to>
                                    </p:set>
                                    <p:animEffect transition="in" filter="wipe(left)">
                                      <p:cBhvr>
                                        <p:cTn id="7" dur="500"/>
                                        <p:tgtEl>
                                          <p:spTgt spid="757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5779">
                                            <p:txEl>
                                              <p:pRg st="0" end="0"/>
                                            </p:txEl>
                                          </p:spTgt>
                                        </p:tgtEl>
                                        <p:attrNameLst>
                                          <p:attrName>style.visibility</p:attrName>
                                        </p:attrNameLst>
                                      </p:cBhvr>
                                      <p:to>
                                        <p:strVal val="visible"/>
                                      </p:to>
                                    </p:set>
                                    <p:animEffect transition="in" filter="wipe(left)">
                                      <p:cBhvr>
                                        <p:cTn id="12" dur="500"/>
                                        <p:tgtEl>
                                          <p:spTgt spid="7577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5779">
                                            <p:txEl>
                                              <p:pRg st="1" end="1"/>
                                            </p:txEl>
                                          </p:spTgt>
                                        </p:tgtEl>
                                        <p:attrNameLst>
                                          <p:attrName>style.visibility</p:attrName>
                                        </p:attrNameLst>
                                      </p:cBhvr>
                                      <p:to>
                                        <p:strVal val="visible"/>
                                      </p:to>
                                    </p:set>
                                    <p:animEffect transition="in" filter="wipe(left)">
                                      <p:cBhvr>
                                        <p:cTn id="17" dur="500"/>
                                        <p:tgtEl>
                                          <p:spTgt spid="7577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75779">
                                            <p:txEl>
                                              <p:pRg st="2" end="2"/>
                                            </p:txEl>
                                          </p:spTgt>
                                        </p:tgtEl>
                                        <p:attrNameLst>
                                          <p:attrName>style.visibility</p:attrName>
                                        </p:attrNameLst>
                                      </p:cBhvr>
                                      <p:to>
                                        <p:strVal val="visible"/>
                                      </p:to>
                                    </p:set>
                                    <p:animEffect transition="in" filter="wipe(left)">
                                      <p:cBhvr>
                                        <p:cTn id="22" dur="500"/>
                                        <p:tgtEl>
                                          <p:spTgt spid="7577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75779">
                                            <p:txEl>
                                              <p:pRg st="4" end="4"/>
                                            </p:txEl>
                                          </p:spTgt>
                                        </p:tgtEl>
                                        <p:attrNameLst>
                                          <p:attrName>style.visibility</p:attrName>
                                        </p:attrNameLst>
                                      </p:cBhvr>
                                      <p:to>
                                        <p:strVal val="visible"/>
                                      </p:to>
                                    </p:set>
                                    <p:animEffect transition="in" filter="wipe(left)">
                                      <p:cBhvr>
                                        <p:cTn id="27" dur="500"/>
                                        <p:tgtEl>
                                          <p:spTgt spid="7577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75779">
                                            <p:txEl>
                                              <p:pRg st="5" end="5"/>
                                            </p:txEl>
                                          </p:spTgt>
                                        </p:tgtEl>
                                        <p:attrNameLst>
                                          <p:attrName>style.visibility</p:attrName>
                                        </p:attrNameLst>
                                      </p:cBhvr>
                                      <p:to>
                                        <p:strVal val="visible"/>
                                      </p:to>
                                    </p:set>
                                    <p:animEffect transition="in" filter="wipe(left)">
                                      <p:cBhvr>
                                        <p:cTn id="32" dur="500"/>
                                        <p:tgtEl>
                                          <p:spTgt spid="757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build="p" autoUpdateAnimBg="0"/>
      <p:bldP spid="75779"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D43808FF-6F6D-11E7-5347-6A16584D0FA6}"/>
              </a:ext>
            </a:extLst>
          </p:cNvPr>
          <p:cNvSpPr>
            <a:spLocks noGrp="1" noChangeArrowheads="1"/>
          </p:cNvSpPr>
          <p:nvPr>
            <p:ph type="title"/>
          </p:nvPr>
        </p:nvSpPr>
        <p:spPr>
          <a:noFill/>
          <a:ln/>
        </p:spPr>
        <p:txBody>
          <a:bodyPr/>
          <a:lstStyle/>
          <a:p>
            <a:r>
              <a:rPr lang="en-US" altLang="en-US" b="1">
                <a:solidFill>
                  <a:srgbClr val="333399"/>
                </a:solidFill>
                <a:effectLst>
                  <a:outerShdw blurRad="38100" dist="38100" dir="2700000" algn="tl">
                    <a:srgbClr val="000000"/>
                  </a:outerShdw>
                </a:effectLst>
              </a:rPr>
              <a:t>Convergent Evolution</a:t>
            </a:r>
          </a:p>
        </p:txBody>
      </p:sp>
      <p:sp>
        <p:nvSpPr>
          <p:cNvPr id="77827" name="Rectangle 3">
            <a:extLst>
              <a:ext uri="{FF2B5EF4-FFF2-40B4-BE49-F238E27FC236}">
                <a16:creationId xmlns:a16="http://schemas.microsoft.com/office/drawing/2014/main" id="{385BBC98-C3EE-C4B0-4E71-FFA067451315}"/>
              </a:ext>
            </a:extLst>
          </p:cNvPr>
          <p:cNvSpPr>
            <a:spLocks noGrp="1" noChangeArrowheads="1"/>
          </p:cNvSpPr>
          <p:nvPr>
            <p:ph type="body" idx="1"/>
          </p:nvPr>
        </p:nvSpPr>
        <p:spPr>
          <a:xfrm>
            <a:off x="381000" y="1981200"/>
            <a:ext cx="8458200" cy="4114800"/>
          </a:xfrm>
          <a:noFill/>
          <a:ln/>
        </p:spPr>
        <p:txBody>
          <a:bodyPr/>
          <a:lstStyle/>
          <a:p>
            <a:r>
              <a:rPr lang="en-US" altLang="en-US" sz="2800" b="1">
                <a:solidFill>
                  <a:srgbClr val="333399"/>
                </a:solidFill>
                <a:effectLst>
                  <a:outerShdw blurRad="38100" dist="38100" dir="2700000" algn="tl">
                    <a:srgbClr val="000000"/>
                  </a:outerShdw>
                </a:effectLst>
              </a:rPr>
              <a:t>Species</a:t>
            </a:r>
            <a:r>
              <a:rPr lang="en-US" altLang="en-US" sz="2800"/>
              <a:t> from different </a:t>
            </a:r>
            <a:r>
              <a:rPr lang="en-US" altLang="en-US" sz="2800" b="1">
                <a:solidFill>
                  <a:srgbClr val="660066"/>
                </a:solidFill>
                <a:effectLst>
                  <a:outerShdw blurRad="38100" dist="38100" dir="2700000" algn="tl">
                    <a:srgbClr val="000000"/>
                  </a:outerShdw>
                </a:effectLst>
              </a:rPr>
              <a:t>evolutionary branches</a:t>
            </a:r>
            <a:r>
              <a:rPr lang="en-US" altLang="en-US" sz="2800"/>
              <a:t> may come to resemble one another if they live in </a:t>
            </a:r>
            <a:r>
              <a:rPr lang="en-US" altLang="en-US" sz="2800" b="1">
                <a:solidFill>
                  <a:srgbClr val="006600"/>
                </a:solidFill>
                <a:effectLst>
                  <a:outerShdw blurRad="38100" dist="38100" dir="2700000" algn="tl">
                    <a:srgbClr val="000000"/>
                  </a:outerShdw>
                </a:effectLst>
              </a:rPr>
              <a:t>very similar environments.</a:t>
            </a:r>
          </a:p>
          <a:p>
            <a:pPr>
              <a:buFontTx/>
              <a:buNone/>
            </a:pPr>
            <a:endParaRPr lang="en-US" altLang="en-US" sz="1400"/>
          </a:p>
          <a:p>
            <a:r>
              <a:rPr lang="en-US" altLang="en-US" sz="2800" b="1">
                <a:solidFill>
                  <a:srgbClr val="CC0000"/>
                </a:solidFill>
                <a:effectLst>
                  <a:outerShdw blurRad="38100" dist="38100" dir="2700000" algn="tl">
                    <a:srgbClr val="000000"/>
                  </a:outerShdw>
                </a:effectLst>
              </a:rPr>
              <a:t>Example:</a:t>
            </a:r>
          </a:p>
          <a:p>
            <a:pPr>
              <a:buFontTx/>
              <a:buNone/>
            </a:pPr>
            <a:r>
              <a:rPr lang="en-US" altLang="en-US" sz="2800" b="1">
                <a:solidFill>
                  <a:srgbClr val="333399"/>
                </a:solidFill>
                <a:effectLst>
                  <a:outerShdw blurRad="38100" dist="38100" dir="2700000" algn="tl">
                    <a:srgbClr val="000000"/>
                  </a:outerShdw>
                </a:effectLst>
              </a:rPr>
              <a:t>	1.	Ostrich (Africa) and Emu (Australia).</a:t>
            </a:r>
          </a:p>
          <a:p>
            <a:pPr>
              <a:buFontTx/>
              <a:buNone/>
            </a:pPr>
            <a:r>
              <a:rPr lang="en-US" altLang="en-US" sz="2800" b="1">
                <a:solidFill>
                  <a:srgbClr val="333399"/>
                </a:solidFill>
                <a:effectLst>
                  <a:outerShdw blurRad="38100" dist="38100" dir="2700000" algn="tl">
                    <a:srgbClr val="000000"/>
                  </a:outerShdw>
                </a:effectLst>
              </a:rPr>
              <a:t>	2.	Sidewinder (Mojave Desert) and</a:t>
            </a:r>
          </a:p>
          <a:p>
            <a:pPr>
              <a:buFontTx/>
              <a:buNone/>
            </a:pPr>
            <a:r>
              <a:rPr lang="en-US" altLang="en-US" sz="2800" b="1">
                <a:solidFill>
                  <a:srgbClr val="333399"/>
                </a:solidFill>
                <a:effectLst>
                  <a:outerShdw blurRad="38100" dist="38100" dir="2700000" algn="tl">
                    <a:srgbClr val="000000"/>
                  </a:outerShdw>
                </a:effectLst>
              </a:rPr>
              <a:t>		Horned Viper (Middle East Desert)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7826">
                                            <p:txEl>
                                              <p:pRg st="0" end="0"/>
                                            </p:txEl>
                                          </p:spTgt>
                                        </p:tgtEl>
                                        <p:attrNameLst>
                                          <p:attrName>style.visibility</p:attrName>
                                        </p:attrNameLst>
                                      </p:cBhvr>
                                      <p:to>
                                        <p:strVal val="visible"/>
                                      </p:to>
                                    </p:set>
                                    <p:animEffect transition="in" filter="wipe(left)">
                                      <p:cBhvr>
                                        <p:cTn id="7" dur="500"/>
                                        <p:tgtEl>
                                          <p:spTgt spid="778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7827">
                                            <p:txEl>
                                              <p:pRg st="0" end="0"/>
                                            </p:txEl>
                                          </p:spTgt>
                                        </p:tgtEl>
                                        <p:attrNameLst>
                                          <p:attrName>style.visibility</p:attrName>
                                        </p:attrNameLst>
                                      </p:cBhvr>
                                      <p:to>
                                        <p:strVal val="visible"/>
                                      </p:to>
                                    </p:set>
                                    <p:animEffect transition="in" filter="wipe(left)">
                                      <p:cBhvr>
                                        <p:cTn id="12" dur="500"/>
                                        <p:tgtEl>
                                          <p:spTgt spid="7782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7827">
                                            <p:txEl>
                                              <p:pRg st="2" end="2"/>
                                            </p:txEl>
                                          </p:spTgt>
                                        </p:tgtEl>
                                        <p:attrNameLst>
                                          <p:attrName>style.visibility</p:attrName>
                                        </p:attrNameLst>
                                      </p:cBhvr>
                                      <p:to>
                                        <p:strVal val="visible"/>
                                      </p:to>
                                    </p:set>
                                    <p:animEffect transition="in" filter="wipe(left)">
                                      <p:cBhvr>
                                        <p:cTn id="17" dur="500"/>
                                        <p:tgtEl>
                                          <p:spTgt spid="778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77827">
                                            <p:txEl>
                                              <p:pRg st="3" end="3"/>
                                            </p:txEl>
                                          </p:spTgt>
                                        </p:tgtEl>
                                        <p:attrNameLst>
                                          <p:attrName>style.visibility</p:attrName>
                                        </p:attrNameLst>
                                      </p:cBhvr>
                                      <p:to>
                                        <p:strVal val="visible"/>
                                      </p:to>
                                    </p:set>
                                    <p:animEffect transition="in" filter="wipe(left)">
                                      <p:cBhvr>
                                        <p:cTn id="22" dur="500"/>
                                        <p:tgtEl>
                                          <p:spTgt spid="778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77827">
                                            <p:txEl>
                                              <p:pRg st="4" end="4"/>
                                            </p:txEl>
                                          </p:spTgt>
                                        </p:tgtEl>
                                        <p:attrNameLst>
                                          <p:attrName>style.visibility</p:attrName>
                                        </p:attrNameLst>
                                      </p:cBhvr>
                                      <p:to>
                                        <p:strVal val="visible"/>
                                      </p:to>
                                    </p:set>
                                    <p:animEffect transition="in" filter="wipe(left)">
                                      <p:cBhvr>
                                        <p:cTn id="27" dur="500"/>
                                        <p:tgtEl>
                                          <p:spTgt spid="778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77827">
                                            <p:txEl>
                                              <p:pRg st="5" end="5"/>
                                            </p:txEl>
                                          </p:spTgt>
                                        </p:tgtEl>
                                        <p:attrNameLst>
                                          <p:attrName>style.visibility</p:attrName>
                                        </p:attrNameLst>
                                      </p:cBhvr>
                                      <p:to>
                                        <p:strVal val="visible"/>
                                      </p:to>
                                    </p:set>
                                    <p:animEffect transition="in" filter="wipe(left)">
                                      <p:cBhvr>
                                        <p:cTn id="32" dur="500"/>
                                        <p:tgtEl>
                                          <p:spTgt spid="778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build="p" autoUpdateAnimBg="0"/>
      <p:bldP spid="77827"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DCCB449B-BF8A-6010-0DA3-6EB7E7CC0B83}"/>
              </a:ext>
            </a:extLst>
          </p:cNvPr>
          <p:cNvSpPr>
            <a:spLocks noGrp="1" noChangeArrowheads="1"/>
          </p:cNvSpPr>
          <p:nvPr>
            <p:ph type="title"/>
          </p:nvPr>
        </p:nvSpPr>
        <p:spPr>
          <a:noFill/>
          <a:ln/>
        </p:spPr>
        <p:txBody>
          <a:bodyPr/>
          <a:lstStyle/>
          <a:p>
            <a:r>
              <a:rPr lang="en-US" altLang="en-US" b="1">
                <a:solidFill>
                  <a:schemeClr val="accent2"/>
                </a:solidFill>
                <a:effectLst>
                  <a:outerShdw blurRad="38100" dist="38100" dir="2700000" algn="tl">
                    <a:srgbClr val="000000"/>
                  </a:outerShdw>
                </a:effectLst>
              </a:rPr>
              <a:t>Coevolution</a:t>
            </a:r>
          </a:p>
        </p:txBody>
      </p:sp>
      <p:sp>
        <p:nvSpPr>
          <p:cNvPr id="79875" name="Rectangle 3">
            <a:extLst>
              <a:ext uri="{FF2B5EF4-FFF2-40B4-BE49-F238E27FC236}">
                <a16:creationId xmlns:a16="http://schemas.microsoft.com/office/drawing/2014/main" id="{3DE3ED15-5538-6B40-BB7B-2D82336DE5F8}"/>
              </a:ext>
            </a:extLst>
          </p:cNvPr>
          <p:cNvSpPr>
            <a:spLocks noGrp="1" noChangeArrowheads="1"/>
          </p:cNvSpPr>
          <p:nvPr>
            <p:ph type="body" idx="1"/>
          </p:nvPr>
        </p:nvSpPr>
        <p:spPr>
          <a:noFill/>
          <a:ln/>
        </p:spPr>
        <p:txBody>
          <a:bodyPr/>
          <a:lstStyle/>
          <a:p>
            <a:r>
              <a:rPr lang="en-US" altLang="en-US" sz="2800" b="1">
                <a:solidFill>
                  <a:srgbClr val="333399"/>
                </a:solidFill>
                <a:effectLst>
                  <a:outerShdw blurRad="38100" dist="38100" dir="2700000" algn="tl">
                    <a:srgbClr val="000000"/>
                  </a:outerShdw>
                </a:effectLst>
              </a:rPr>
              <a:t>Evolutionary change</a:t>
            </a:r>
            <a:r>
              <a:rPr lang="en-US" altLang="en-US" sz="2800"/>
              <a:t>, in which one species act as a </a:t>
            </a:r>
            <a:r>
              <a:rPr lang="en-US" altLang="en-US" sz="2800" b="1">
                <a:solidFill>
                  <a:srgbClr val="660066"/>
                </a:solidFill>
                <a:effectLst>
                  <a:outerShdw blurRad="38100" dist="38100" dir="2700000" algn="tl">
                    <a:srgbClr val="000000"/>
                  </a:outerShdw>
                </a:effectLst>
              </a:rPr>
              <a:t>selective force</a:t>
            </a:r>
            <a:r>
              <a:rPr lang="en-US" altLang="en-US" sz="2800"/>
              <a:t> on a </a:t>
            </a:r>
            <a:r>
              <a:rPr lang="en-US" altLang="en-US" sz="2800" b="1">
                <a:solidFill>
                  <a:srgbClr val="333399"/>
                </a:solidFill>
                <a:effectLst>
                  <a:outerShdw blurRad="38100" dist="38100" dir="2700000" algn="tl">
                    <a:srgbClr val="000000"/>
                  </a:outerShdw>
                </a:effectLst>
              </a:rPr>
              <a:t>second</a:t>
            </a:r>
            <a:r>
              <a:rPr lang="en-US" altLang="en-US" sz="2800"/>
              <a:t> species, inducing adaptations that in turn act as selective force on the </a:t>
            </a:r>
            <a:r>
              <a:rPr lang="en-US" altLang="en-US" sz="2800" b="1">
                <a:solidFill>
                  <a:srgbClr val="333399"/>
                </a:solidFill>
                <a:effectLst>
                  <a:outerShdw blurRad="38100" dist="38100" dir="2700000" algn="tl">
                    <a:srgbClr val="000000"/>
                  </a:outerShdw>
                </a:effectLst>
              </a:rPr>
              <a:t>first</a:t>
            </a:r>
            <a:r>
              <a:rPr lang="en-US" altLang="en-US" sz="2800"/>
              <a:t> species.</a:t>
            </a:r>
          </a:p>
          <a:p>
            <a:pPr>
              <a:buFontTx/>
              <a:buNone/>
            </a:pPr>
            <a:endParaRPr lang="en-US" altLang="en-US" sz="1600"/>
          </a:p>
          <a:p>
            <a:r>
              <a:rPr lang="en-US" altLang="en-US" sz="2800" b="1">
                <a:solidFill>
                  <a:srgbClr val="CC0000"/>
                </a:solidFill>
                <a:effectLst>
                  <a:outerShdw blurRad="38100" dist="38100" dir="2700000" algn="tl">
                    <a:srgbClr val="000000"/>
                  </a:outerShdw>
                </a:effectLst>
              </a:rPr>
              <a:t>Example:</a:t>
            </a:r>
          </a:p>
          <a:p>
            <a:pPr>
              <a:buFontTx/>
              <a:buNone/>
            </a:pPr>
            <a:r>
              <a:rPr lang="en-US" altLang="en-US" sz="2800" b="1">
                <a:solidFill>
                  <a:srgbClr val="6600FF"/>
                </a:solidFill>
                <a:effectLst>
                  <a:outerShdw blurRad="38100" dist="38100" dir="2700000" algn="tl">
                    <a:srgbClr val="000000"/>
                  </a:outerShdw>
                </a:effectLst>
              </a:rPr>
              <a:t>	1.	Acacia ants and acacia trees</a:t>
            </a:r>
          </a:p>
          <a:p>
            <a:pPr>
              <a:buFontTx/>
              <a:buNone/>
            </a:pPr>
            <a:r>
              <a:rPr lang="en-US" altLang="en-US" sz="2800" b="1">
                <a:solidFill>
                  <a:srgbClr val="6600FF"/>
                </a:solidFill>
                <a:effectLst>
                  <a:outerShdw blurRad="38100" dist="38100" dir="2700000" algn="tl">
                    <a:srgbClr val="000000"/>
                  </a:outerShdw>
                </a:effectLst>
              </a:rPr>
              <a:t>	2.	Humming birds and plants with flowers 	with long tubes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9874">
                                            <p:txEl>
                                              <p:pRg st="0" end="0"/>
                                            </p:txEl>
                                          </p:spTgt>
                                        </p:tgtEl>
                                        <p:attrNameLst>
                                          <p:attrName>style.visibility</p:attrName>
                                        </p:attrNameLst>
                                      </p:cBhvr>
                                      <p:to>
                                        <p:strVal val="visible"/>
                                      </p:to>
                                    </p:set>
                                    <p:animEffect transition="in" filter="wipe(left)">
                                      <p:cBhvr>
                                        <p:cTn id="7" dur="500"/>
                                        <p:tgtEl>
                                          <p:spTgt spid="798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9875">
                                            <p:txEl>
                                              <p:pRg st="0" end="0"/>
                                            </p:txEl>
                                          </p:spTgt>
                                        </p:tgtEl>
                                        <p:attrNameLst>
                                          <p:attrName>style.visibility</p:attrName>
                                        </p:attrNameLst>
                                      </p:cBhvr>
                                      <p:to>
                                        <p:strVal val="visible"/>
                                      </p:to>
                                    </p:set>
                                    <p:animEffect transition="in" filter="wipe(left)">
                                      <p:cBhvr>
                                        <p:cTn id="12" dur="500"/>
                                        <p:tgtEl>
                                          <p:spTgt spid="7987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9875">
                                            <p:txEl>
                                              <p:pRg st="2" end="2"/>
                                            </p:txEl>
                                          </p:spTgt>
                                        </p:tgtEl>
                                        <p:attrNameLst>
                                          <p:attrName>style.visibility</p:attrName>
                                        </p:attrNameLst>
                                      </p:cBhvr>
                                      <p:to>
                                        <p:strVal val="visible"/>
                                      </p:to>
                                    </p:set>
                                    <p:animEffect transition="in" filter="wipe(left)">
                                      <p:cBhvr>
                                        <p:cTn id="17" dur="500"/>
                                        <p:tgtEl>
                                          <p:spTgt spid="798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79875">
                                            <p:txEl>
                                              <p:pRg st="3" end="3"/>
                                            </p:txEl>
                                          </p:spTgt>
                                        </p:tgtEl>
                                        <p:attrNameLst>
                                          <p:attrName>style.visibility</p:attrName>
                                        </p:attrNameLst>
                                      </p:cBhvr>
                                      <p:to>
                                        <p:strVal val="visible"/>
                                      </p:to>
                                    </p:set>
                                    <p:animEffect transition="in" filter="wipe(left)">
                                      <p:cBhvr>
                                        <p:cTn id="22" dur="500"/>
                                        <p:tgtEl>
                                          <p:spTgt spid="7987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79875">
                                            <p:txEl>
                                              <p:pRg st="4" end="4"/>
                                            </p:txEl>
                                          </p:spTgt>
                                        </p:tgtEl>
                                        <p:attrNameLst>
                                          <p:attrName>style.visibility</p:attrName>
                                        </p:attrNameLst>
                                      </p:cBhvr>
                                      <p:to>
                                        <p:strVal val="visible"/>
                                      </p:to>
                                    </p:set>
                                    <p:animEffect transition="in" filter="wipe(left)">
                                      <p:cBhvr>
                                        <p:cTn id="27" dur="500"/>
                                        <p:tgtEl>
                                          <p:spTgt spid="798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build="p" autoUpdateAnimBg="0"/>
      <p:bldP spid="79875"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 Box 2">
            <a:extLst>
              <a:ext uri="{FF2B5EF4-FFF2-40B4-BE49-F238E27FC236}">
                <a16:creationId xmlns:a16="http://schemas.microsoft.com/office/drawing/2014/main" id="{D20C0812-B7AF-270D-A790-4202658D6024}"/>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a:cs typeface="Arial" panose="020B0604020202020204" pitchFamily="34" charset="0"/>
              </a:rPr>
              <a:t>This powerpoint was kindly donated to </a:t>
            </a:r>
            <a:r>
              <a:rPr lang="en-GB" altLang="en-US">
                <a:cs typeface="Arial" panose="020B0604020202020204" pitchFamily="34" charset="0"/>
                <a:hlinkClick r:id="rId3"/>
              </a:rPr>
              <a:t>www.worldofteaching.com</a:t>
            </a:r>
            <a:endParaRPr lang="en-GB" altLang="en-US">
              <a:cs typeface="Arial" panose="020B0604020202020204" pitchFamily="34" charset="0"/>
            </a:endParaRPr>
          </a:p>
          <a:p>
            <a:endParaRPr lang="en-GB" altLang="en-US">
              <a:cs typeface="Arial" panose="020B0604020202020204" pitchFamily="34" charset="0"/>
            </a:endParaRPr>
          </a:p>
          <a:p>
            <a:endParaRPr lang="en-GB" altLang="en-US">
              <a:cs typeface="Arial" panose="020B0604020202020204" pitchFamily="34" charset="0"/>
            </a:endParaRPr>
          </a:p>
          <a:p>
            <a:endParaRPr lang="en-GB" altLang="en-US">
              <a:cs typeface="Arial" panose="020B0604020202020204" pitchFamily="34" charset="0"/>
            </a:endParaRPr>
          </a:p>
          <a:p>
            <a:endParaRPr lang="en-GB" altLang="en-US">
              <a:cs typeface="Arial" panose="020B0604020202020204" pitchFamily="34" charset="0"/>
            </a:endParaRPr>
          </a:p>
          <a:p>
            <a:r>
              <a:rPr lang="en-GB" altLang="en-US">
                <a:cs typeface="Arial" panose="020B0604020202020204" pitchFamily="34" charset="0"/>
                <a:hlinkClick r:id="rId3"/>
              </a:rPr>
              <a:t>http://www.worldofteaching.com</a:t>
            </a:r>
            <a:r>
              <a:rPr lang="en-GB" altLang="en-US">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16C500D-8C57-DABA-3382-15CC18DC6184}"/>
              </a:ext>
            </a:extLst>
          </p:cNvPr>
          <p:cNvSpPr>
            <a:spLocks noGrp="1" noChangeArrowheads="1"/>
          </p:cNvSpPr>
          <p:nvPr>
            <p:ph type="title"/>
          </p:nvPr>
        </p:nvSpPr>
        <p:spPr>
          <a:noFill/>
          <a:ln/>
        </p:spPr>
        <p:txBody>
          <a:bodyPr/>
          <a:lstStyle/>
          <a:p>
            <a:pPr eaLnBrk="0" hangingPunct="0"/>
            <a:r>
              <a:rPr lang="en-US" altLang="en-US" b="1">
                <a:solidFill>
                  <a:srgbClr val="333399"/>
                </a:solidFill>
                <a:effectLst>
                  <a:outerShdw blurRad="38100" dist="38100" dir="2700000" algn="tl">
                    <a:srgbClr val="000000"/>
                  </a:outerShdw>
                </a:effectLst>
              </a:rPr>
              <a:t>Charles Darwin</a:t>
            </a:r>
          </a:p>
        </p:txBody>
      </p:sp>
      <p:sp>
        <p:nvSpPr>
          <p:cNvPr id="8195" name="Rectangle 3">
            <a:extLst>
              <a:ext uri="{FF2B5EF4-FFF2-40B4-BE49-F238E27FC236}">
                <a16:creationId xmlns:a16="http://schemas.microsoft.com/office/drawing/2014/main" id="{B4503137-CF90-4274-9461-DE646E796A28}"/>
              </a:ext>
            </a:extLst>
          </p:cNvPr>
          <p:cNvSpPr>
            <a:spLocks noGrp="1" noChangeArrowheads="1"/>
          </p:cNvSpPr>
          <p:nvPr>
            <p:ph type="body" idx="1"/>
          </p:nvPr>
        </p:nvSpPr>
        <p:spPr>
          <a:noFill/>
          <a:ln/>
        </p:spPr>
        <p:txBody>
          <a:bodyPr/>
          <a:lstStyle/>
          <a:p>
            <a:pPr eaLnBrk="0" hangingPunct="0"/>
            <a:r>
              <a:rPr lang="en-US" altLang="en-US" sz="2800" b="1">
                <a:solidFill>
                  <a:srgbClr val="333399"/>
                </a:solidFill>
                <a:effectLst>
                  <a:outerShdw blurRad="38100" dist="38100" dir="2700000" algn="tl">
                    <a:srgbClr val="000000"/>
                  </a:outerShdw>
                </a:effectLst>
              </a:rPr>
              <a:t>Influenced by Charles Lyell</a:t>
            </a:r>
            <a:r>
              <a:rPr lang="en-US" altLang="en-US" sz="2800"/>
              <a:t> who published 	</a:t>
            </a:r>
            <a:r>
              <a:rPr lang="en-US" altLang="en-US" sz="2800" b="1">
                <a:solidFill>
                  <a:srgbClr val="006600"/>
                </a:solidFill>
                <a:effectLst>
                  <a:outerShdw blurRad="38100" dist="38100" dir="2700000" algn="tl">
                    <a:srgbClr val="000000"/>
                  </a:outerShdw>
                </a:effectLst>
              </a:rPr>
              <a:t>“Principles of Geology”.</a:t>
            </a:r>
            <a:endParaRPr lang="en-US" altLang="en-US" sz="2800"/>
          </a:p>
          <a:p>
            <a:pPr eaLnBrk="0" hangingPunct="0">
              <a:buFontTx/>
              <a:buNone/>
            </a:pPr>
            <a:endParaRPr lang="en-US" altLang="en-US" sz="2800"/>
          </a:p>
          <a:p>
            <a:pPr eaLnBrk="0" hangingPunct="0"/>
            <a:r>
              <a:rPr lang="en-US" altLang="en-US" sz="2800"/>
              <a:t>This publication led </a:t>
            </a:r>
            <a:r>
              <a:rPr lang="en-US" altLang="en-US" sz="2800" b="1">
                <a:solidFill>
                  <a:srgbClr val="333399"/>
                </a:solidFill>
                <a:effectLst>
                  <a:outerShdw blurRad="38100" dist="38100" dir="2700000" algn="tl">
                    <a:srgbClr val="000000"/>
                  </a:outerShdw>
                </a:effectLst>
              </a:rPr>
              <a:t>Darwin</a:t>
            </a:r>
            <a:r>
              <a:rPr lang="en-US" altLang="en-US" sz="2800"/>
              <a:t> to realize that natural forces gradually change Earth’s surface and that the forces of the past are still operating in modern times.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wipe(left)">
                                      <p:cBhvr>
                                        <p:cTn id="7" dur="500"/>
                                        <p:tgtEl>
                                          <p:spTgt spid="81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Effect transition="in" filter="wipe(left)">
                                      <p:cBhvr>
                                        <p:cTn id="12" dur="500"/>
                                        <p:tgtEl>
                                          <p:spTgt spid="81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wipe(left)">
                                      <p:cBhvr>
                                        <p:cTn id="17" dur="500"/>
                                        <p:tgtEl>
                                          <p:spTgt spid="81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autoUpdateAnimBg="0"/>
      <p:bldP spid="819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1026">
            <a:extLst>
              <a:ext uri="{FF2B5EF4-FFF2-40B4-BE49-F238E27FC236}">
                <a16:creationId xmlns:a16="http://schemas.microsoft.com/office/drawing/2014/main" id="{6059A139-320D-11DD-3DF4-FDAD1C8CEA8B}"/>
              </a:ext>
            </a:extLst>
          </p:cNvPr>
          <p:cNvSpPr>
            <a:spLocks noGrp="1" noChangeArrowheads="1"/>
          </p:cNvSpPr>
          <p:nvPr>
            <p:ph type="title"/>
          </p:nvPr>
        </p:nvSpPr>
        <p:spPr/>
        <p:txBody>
          <a:bodyPr/>
          <a:lstStyle/>
          <a:p>
            <a:r>
              <a:rPr lang="en-US" altLang="en-US" b="1">
                <a:solidFill>
                  <a:srgbClr val="333399"/>
                </a:solidFill>
                <a:effectLst>
                  <a:outerShdw blurRad="38100" dist="38100" dir="2700000" algn="tl">
                    <a:srgbClr val="000000"/>
                  </a:outerShdw>
                </a:effectLst>
              </a:rPr>
              <a:t>Charles Darwin</a:t>
            </a:r>
          </a:p>
        </p:txBody>
      </p:sp>
      <p:sp>
        <p:nvSpPr>
          <p:cNvPr id="84995" name="Rectangle 1027">
            <a:extLst>
              <a:ext uri="{FF2B5EF4-FFF2-40B4-BE49-F238E27FC236}">
                <a16:creationId xmlns:a16="http://schemas.microsoft.com/office/drawing/2014/main" id="{D691844B-E27F-C558-E350-2A600B90B1D2}"/>
              </a:ext>
            </a:extLst>
          </p:cNvPr>
          <p:cNvSpPr>
            <a:spLocks noGrp="1" noChangeArrowheads="1"/>
          </p:cNvSpPr>
          <p:nvPr>
            <p:ph type="body" idx="1"/>
          </p:nvPr>
        </p:nvSpPr>
        <p:spPr>
          <a:xfrm>
            <a:off x="381000" y="1981200"/>
            <a:ext cx="8458200" cy="4114800"/>
          </a:xfrm>
        </p:spPr>
        <p:txBody>
          <a:bodyPr/>
          <a:lstStyle/>
          <a:p>
            <a:pPr eaLnBrk="0" hangingPunct="0"/>
            <a:r>
              <a:rPr lang="en-US" altLang="en-US" sz="2800"/>
              <a:t>Darwin set sail on the </a:t>
            </a:r>
            <a:r>
              <a:rPr lang="en-US" altLang="en-US" sz="2800" b="1">
                <a:solidFill>
                  <a:srgbClr val="006600"/>
                </a:solidFill>
                <a:effectLst>
                  <a:outerShdw blurRad="38100" dist="38100" dir="2700000" algn="tl">
                    <a:srgbClr val="000000"/>
                  </a:outerShdw>
                </a:effectLst>
              </a:rPr>
              <a:t>H.M.S. Beagle</a:t>
            </a:r>
            <a:r>
              <a:rPr lang="en-US" altLang="en-US" sz="2800"/>
              <a:t> (1831-1836) to survey the south seas </a:t>
            </a:r>
            <a:r>
              <a:rPr lang="en-US" altLang="en-US" sz="2800" b="1">
                <a:solidFill>
                  <a:srgbClr val="660066"/>
                </a:solidFill>
                <a:effectLst>
                  <a:outerShdw blurRad="38100" dist="38100" dir="2700000" algn="tl">
                    <a:srgbClr val="000000"/>
                  </a:outerShdw>
                </a:effectLst>
              </a:rPr>
              <a:t>(mainly South America and the Galapagos Islands)</a:t>
            </a:r>
            <a:r>
              <a:rPr lang="en-US" altLang="en-US" sz="2800"/>
              <a:t> to collect plants and animals.</a:t>
            </a:r>
          </a:p>
          <a:p>
            <a:pPr eaLnBrk="0" hangingPunct="0">
              <a:buFontTx/>
              <a:buNone/>
            </a:pPr>
            <a:endParaRPr lang="en-US" altLang="en-US" sz="800"/>
          </a:p>
          <a:p>
            <a:pPr eaLnBrk="0" hangingPunct="0"/>
            <a:r>
              <a:rPr lang="en-US" altLang="en-US" sz="2800"/>
              <a:t>On the </a:t>
            </a:r>
            <a:r>
              <a:rPr lang="en-US" altLang="en-US" sz="2800" b="1">
                <a:solidFill>
                  <a:srgbClr val="3333CC"/>
                </a:solidFill>
                <a:effectLst>
                  <a:outerShdw blurRad="38100" dist="38100" dir="2700000" algn="tl">
                    <a:srgbClr val="000000"/>
                  </a:outerShdw>
                </a:effectLst>
              </a:rPr>
              <a:t>Galapagos Islands, </a:t>
            </a:r>
            <a:r>
              <a:rPr lang="en-US" altLang="en-US" sz="2800"/>
              <a:t>Darwin observed species that lived no where else in the world.</a:t>
            </a:r>
          </a:p>
          <a:p>
            <a:pPr eaLnBrk="0" hangingPunct="0">
              <a:buFontTx/>
              <a:buNone/>
            </a:pPr>
            <a:endParaRPr lang="en-US" altLang="en-US" sz="1400"/>
          </a:p>
          <a:p>
            <a:pPr eaLnBrk="0" hangingPunct="0"/>
            <a:r>
              <a:rPr lang="en-US" altLang="en-US" sz="2800"/>
              <a:t>These observations led Darwin to write a book.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4994">
                                            <p:txEl>
                                              <p:pRg st="0" end="0"/>
                                            </p:txEl>
                                          </p:spTgt>
                                        </p:tgtEl>
                                        <p:attrNameLst>
                                          <p:attrName>style.visibility</p:attrName>
                                        </p:attrNameLst>
                                      </p:cBhvr>
                                      <p:to>
                                        <p:strVal val="visible"/>
                                      </p:to>
                                    </p:set>
                                    <p:animEffect transition="in" filter="wipe(left)">
                                      <p:cBhvr>
                                        <p:cTn id="7" dur="500"/>
                                        <p:tgtEl>
                                          <p:spTgt spid="849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4995">
                                            <p:txEl>
                                              <p:pRg st="0" end="0"/>
                                            </p:txEl>
                                          </p:spTgt>
                                        </p:tgtEl>
                                        <p:attrNameLst>
                                          <p:attrName>style.visibility</p:attrName>
                                        </p:attrNameLst>
                                      </p:cBhvr>
                                      <p:to>
                                        <p:strVal val="visible"/>
                                      </p:to>
                                    </p:set>
                                    <p:animEffect transition="in" filter="wipe(left)">
                                      <p:cBhvr>
                                        <p:cTn id="12" dur="500"/>
                                        <p:tgtEl>
                                          <p:spTgt spid="849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84995">
                                            <p:txEl>
                                              <p:pRg st="2" end="2"/>
                                            </p:txEl>
                                          </p:spTgt>
                                        </p:tgtEl>
                                        <p:attrNameLst>
                                          <p:attrName>style.visibility</p:attrName>
                                        </p:attrNameLst>
                                      </p:cBhvr>
                                      <p:to>
                                        <p:strVal val="visible"/>
                                      </p:to>
                                    </p:set>
                                    <p:animEffect transition="in" filter="wipe(left)">
                                      <p:cBhvr>
                                        <p:cTn id="17" dur="500"/>
                                        <p:tgtEl>
                                          <p:spTgt spid="849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84995">
                                            <p:txEl>
                                              <p:pRg st="4" end="4"/>
                                            </p:txEl>
                                          </p:spTgt>
                                        </p:tgtEl>
                                        <p:attrNameLst>
                                          <p:attrName>style.visibility</p:attrName>
                                        </p:attrNameLst>
                                      </p:cBhvr>
                                      <p:to>
                                        <p:strVal val="visible"/>
                                      </p:to>
                                    </p:set>
                                    <p:animEffect transition="in" filter="wipe(left)">
                                      <p:cBhvr>
                                        <p:cTn id="22" dur="500"/>
                                        <p:tgtEl>
                                          <p:spTgt spid="849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build="p" autoUpdateAnimBg="0"/>
      <p:bldP spid="8499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90F1AA3D-E171-1A51-8247-382E70DFABE0}"/>
              </a:ext>
            </a:extLst>
          </p:cNvPr>
          <p:cNvSpPr>
            <a:spLocks noGrp="1" noChangeArrowheads="1"/>
          </p:cNvSpPr>
          <p:nvPr>
            <p:ph type="title"/>
          </p:nvPr>
        </p:nvSpPr>
        <p:spPr/>
        <p:txBody>
          <a:bodyPr/>
          <a:lstStyle/>
          <a:p>
            <a:r>
              <a:rPr lang="en-US" altLang="en-US" b="1">
                <a:solidFill>
                  <a:srgbClr val="333399"/>
                </a:solidFill>
                <a:effectLst>
                  <a:outerShdw blurRad="38100" dist="38100" dir="2700000" algn="tl">
                    <a:srgbClr val="000000"/>
                  </a:outerShdw>
                </a:effectLst>
              </a:rPr>
              <a:t>Charles Darwin</a:t>
            </a:r>
          </a:p>
        </p:txBody>
      </p:sp>
      <p:sp>
        <p:nvSpPr>
          <p:cNvPr id="81923" name="Rectangle 3">
            <a:extLst>
              <a:ext uri="{FF2B5EF4-FFF2-40B4-BE49-F238E27FC236}">
                <a16:creationId xmlns:a16="http://schemas.microsoft.com/office/drawing/2014/main" id="{AA4E6C38-89E6-45CC-C9F3-8B417CD6AC35}"/>
              </a:ext>
            </a:extLst>
          </p:cNvPr>
          <p:cNvSpPr>
            <a:spLocks noGrp="1" noChangeArrowheads="1"/>
          </p:cNvSpPr>
          <p:nvPr>
            <p:ph type="body" idx="1"/>
          </p:nvPr>
        </p:nvSpPr>
        <p:spPr>
          <a:xfrm>
            <a:off x="457200" y="1981200"/>
            <a:ext cx="8305800" cy="4114800"/>
          </a:xfrm>
        </p:spPr>
        <p:txBody>
          <a:bodyPr/>
          <a:lstStyle/>
          <a:p>
            <a:pPr eaLnBrk="0" hangingPunct="0"/>
            <a:r>
              <a:rPr lang="en-US" altLang="en-US" sz="2800" b="1">
                <a:effectLst>
                  <a:outerShdw blurRad="38100" dist="38100" dir="2700000" algn="tl">
                    <a:srgbClr val="FFFFFF"/>
                  </a:outerShdw>
                </a:effectLst>
              </a:rPr>
              <a:t>Wrote in 1859</a:t>
            </a:r>
            <a:r>
              <a:rPr lang="en-US" altLang="en-US" sz="2800"/>
              <a:t>:	</a:t>
            </a:r>
            <a:r>
              <a:rPr lang="en-US" altLang="en-US" sz="2800" b="1">
                <a:solidFill>
                  <a:srgbClr val="9900CC"/>
                </a:solidFill>
                <a:effectLst>
                  <a:outerShdw blurRad="38100" dist="38100" dir="2700000" algn="tl">
                    <a:srgbClr val="000000"/>
                  </a:outerShdw>
                </a:effectLst>
              </a:rPr>
              <a:t>“On the Origin of Species by Means of Natural Selection”</a:t>
            </a:r>
          </a:p>
          <a:p>
            <a:pPr eaLnBrk="0" hangingPunct="0">
              <a:buFontTx/>
              <a:buNone/>
            </a:pPr>
            <a:endParaRPr lang="en-US" altLang="en-US" sz="1600"/>
          </a:p>
          <a:p>
            <a:pPr eaLnBrk="0" hangingPunct="0"/>
            <a:r>
              <a:rPr lang="en-US" altLang="en-US" sz="2800" b="1">
                <a:solidFill>
                  <a:srgbClr val="CC0000"/>
                </a:solidFill>
                <a:effectLst>
                  <a:outerShdw blurRad="38100" dist="38100" dir="2700000" algn="tl">
                    <a:srgbClr val="000000"/>
                  </a:outerShdw>
                </a:effectLst>
              </a:rPr>
              <a:t>Two main points:</a:t>
            </a:r>
          </a:p>
          <a:p>
            <a:pPr eaLnBrk="0" hangingPunct="0">
              <a:buFontTx/>
              <a:buNone/>
            </a:pPr>
            <a:r>
              <a:rPr lang="en-US" altLang="en-US" sz="2800"/>
              <a:t>	</a:t>
            </a:r>
            <a:r>
              <a:rPr lang="en-US" altLang="en-US" sz="2800" b="1">
                <a:solidFill>
                  <a:srgbClr val="006600"/>
                </a:solidFill>
                <a:effectLst>
                  <a:outerShdw blurRad="38100" dist="38100" dir="2700000" algn="tl">
                    <a:srgbClr val="000000"/>
                  </a:outerShdw>
                </a:effectLst>
              </a:rPr>
              <a:t>1.	Species were not created in their present 	form, but evolved from ancestral species.</a:t>
            </a:r>
          </a:p>
          <a:p>
            <a:pPr eaLnBrk="0" hangingPunct="0">
              <a:buFontTx/>
              <a:buNone/>
            </a:pPr>
            <a:endParaRPr lang="en-US" altLang="en-US" sz="1600" b="1">
              <a:solidFill>
                <a:srgbClr val="006600"/>
              </a:solidFill>
              <a:effectLst>
                <a:outerShdw blurRad="38100" dist="38100" dir="2700000" algn="tl">
                  <a:srgbClr val="000000"/>
                </a:outerShdw>
              </a:effectLst>
            </a:endParaRPr>
          </a:p>
          <a:p>
            <a:pPr eaLnBrk="0" hangingPunct="0">
              <a:buFontTx/>
              <a:buNone/>
            </a:pPr>
            <a:r>
              <a:rPr lang="en-US" altLang="en-US" sz="2800"/>
              <a:t>	</a:t>
            </a:r>
            <a:r>
              <a:rPr lang="en-US" altLang="en-US" sz="2800" b="1">
                <a:solidFill>
                  <a:srgbClr val="0000FF"/>
                </a:solidFill>
                <a:effectLst>
                  <a:outerShdw blurRad="38100" dist="38100" dir="2700000" algn="tl">
                    <a:srgbClr val="000000"/>
                  </a:outerShdw>
                </a:effectLst>
              </a:rPr>
              <a:t>2.	Proposed a mechanism for evolution:</a:t>
            </a:r>
            <a:r>
              <a:rPr lang="en-US" altLang="en-US" sz="2800"/>
              <a:t>  		</a:t>
            </a:r>
            <a:r>
              <a:rPr lang="en-US" altLang="en-US" sz="2800" b="1">
                <a:solidFill>
                  <a:srgbClr val="660066"/>
                </a:solidFill>
                <a:effectLst>
                  <a:outerShdw blurRad="38100" dist="38100" dir="2700000" algn="tl">
                    <a:srgbClr val="000000"/>
                  </a:outerShdw>
                </a:effectLst>
              </a:rPr>
              <a:t>NATURAL SELECTION</a:t>
            </a:r>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1922">
                                            <p:txEl>
                                              <p:pRg st="0" end="0"/>
                                            </p:txEl>
                                          </p:spTgt>
                                        </p:tgtEl>
                                        <p:attrNameLst>
                                          <p:attrName>style.visibility</p:attrName>
                                        </p:attrNameLst>
                                      </p:cBhvr>
                                      <p:to>
                                        <p:strVal val="visible"/>
                                      </p:to>
                                    </p:set>
                                    <p:animEffect transition="in" filter="wipe(left)">
                                      <p:cBhvr>
                                        <p:cTn id="7" dur="500"/>
                                        <p:tgtEl>
                                          <p:spTgt spid="819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1923">
                                            <p:txEl>
                                              <p:pRg st="0" end="0"/>
                                            </p:txEl>
                                          </p:spTgt>
                                        </p:tgtEl>
                                        <p:attrNameLst>
                                          <p:attrName>style.visibility</p:attrName>
                                        </p:attrNameLst>
                                      </p:cBhvr>
                                      <p:to>
                                        <p:strVal val="visible"/>
                                      </p:to>
                                    </p:set>
                                    <p:animEffect transition="in" filter="wipe(left)">
                                      <p:cBhvr>
                                        <p:cTn id="12" dur="500"/>
                                        <p:tgtEl>
                                          <p:spTgt spid="8192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Effect transition="in" filter="wipe(left)">
                                      <p:cBhvr>
                                        <p:cTn id="17" dur="500"/>
                                        <p:tgtEl>
                                          <p:spTgt spid="819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81923">
                                            <p:txEl>
                                              <p:pRg st="3" end="3"/>
                                            </p:txEl>
                                          </p:spTgt>
                                        </p:tgtEl>
                                        <p:attrNameLst>
                                          <p:attrName>style.visibility</p:attrName>
                                        </p:attrNameLst>
                                      </p:cBhvr>
                                      <p:to>
                                        <p:strVal val="visible"/>
                                      </p:to>
                                    </p:set>
                                    <p:animEffect transition="in" filter="wipe(left)">
                                      <p:cBhvr>
                                        <p:cTn id="22" dur="500"/>
                                        <p:tgtEl>
                                          <p:spTgt spid="8192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81923">
                                            <p:txEl>
                                              <p:pRg st="5" end="5"/>
                                            </p:txEl>
                                          </p:spTgt>
                                        </p:tgtEl>
                                        <p:attrNameLst>
                                          <p:attrName>style.visibility</p:attrName>
                                        </p:attrNameLst>
                                      </p:cBhvr>
                                      <p:to>
                                        <p:strVal val="visible"/>
                                      </p:to>
                                    </p:set>
                                    <p:animEffect transition="in" filter="wipe(left)">
                                      <p:cBhvr>
                                        <p:cTn id="27" dur="500"/>
                                        <p:tgtEl>
                                          <p:spTgt spid="819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build="p" autoUpdateAnimBg="0"/>
      <p:bldP spid="8192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BAF8DD9-6E7F-13D4-D269-6B982BC5CDC7}"/>
              </a:ext>
            </a:extLst>
          </p:cNvPr>
          <p:cNvSpPr>
            <a:spLocks noGrp="1" noChangeArrowheads="1"/>
          </p:cNvSpPr>
          <p:nvPr>
            <p:ph type="title"/>
          </p:nvPr>
        </p:nvSpPr>
        <p:spPr>
          <a:xfrm>
            <a:off x="685800" y="381000"/>
            <a:ext cx="7772400" cy="1143000"/>
          </a:xfrm>
          <a:noFill/>
          <a:ln/>
        </p:spPr>
        <p:txBody>
          <a:bodyPr/>
          <a:lstStyle/>
          <a:p>
            <a:pPr eaLnBrk="0" hangingPunct="0"/>
            <a:r>
              <a:rPr lang="en-US" altLang="en-US" b="1">
                <a:solidFill>
                  <a:srgbClr val="660066"/>
                </a:solidFill>
                <a:effectLst>
                  <a:outerShdw blurRad="38100" dist="38100" dir="2700000" algn="tl">
                    <a:srgbClr val="000000"/>
                  </a:outerShdw>
                </a:effectLst>
              </a:rPr>
              <a:t>Natural Selection</a:t>
            </a:r>
          </a:p>
        </p:txBody>
      </p:sp>
      <p:sp>
        <p:nvSpPr>
          <p:cNvPr id="12291" name="Rectangle 3">
            <a:extLst>
              <a:ext uri="{FF2B5EF4-FFF2-40B4-BE49-F238E27FC236}">
                <a16:creationId xmlns:a16="http://schemas.microsoft.com/office/drawing/2014/main" id="{F4FB1FA4-C4BC-FA88-A2CB-5F73F451353A}"/>
              </a:ext>
            </a:extLst>
          </p:cNvPr>
          <p:cNvSpPr>
            <a:spLocks noGrp="1" noChangeArrowheads="1"/>
          </p:cNvSpPr>
          <p:nvPr>
            <p:ph type="body" idx="1"/>
          </p:nvPr>
        </p:nvSpPr>
        <p:spPr>
          <a:xfrm>
            <a:off x="609600" y="1447800"/>
            <a:ext cx="7772400" cy="4114800"/>
          </a:xfrm>
          <a:noFill/>
          <a:ln/>
        </p:spPr>
        <p:txBody>
          <a:bodyPr/>
          <a:lstStyle/>
          <a:p>
            <a:pPr eaLnBrk="0" hangingPunct="0"/>
            <a:r>
              <a:rPr lang="en-US" altLang="en-US" sz="2800" b="1">
                <a:solidFill>
                  <a:srgbClr val="CC0000"/>
                </a:solidFill>
                <a:effectLst>
                  <a:outerShdw blurRad="38100" dist="38100" dir="2700000" algn="tl">
                    <a:srgbClr val="000000"/>
                  </a:outerShdw>
                </a:effectLst>
              </a:rPr>
              <a:t>Individuals</a:t>
            </a:r>
            <a:r>
              <a:rPr lang="en-US" altLang="en-US" sz="2800"/>
              <a:t> with </a:t>
            </a:r>
            <a:r>
              <a:rPr lang="en-US" altLang="en-US" sz="2800" b="1">
                <a:solidFill>
                  <a:srgbClr val="006600"/>
                </a:solidFill>
                <a:effectLst>
                  <a:outerShdw blurRad="38100" dist="38100" dir="2700000" algn="tl">
                    <a:srgbClr val="000000"/>
                  </a:outerShdw>
                </a:effectLst>
              </a:rPr>
              <a:t>favorable</a:t>
            </a:r>
            <a:r>
              <a:rPr lang="en-US" altLang="en-US" sz="2800">
                <a:solidFill>
                  <a:srgbClr val="006600"/>
                </a:solidFill>
              </a:rPr>
              <a:t> </a:t>
            </a:r>
            <a:r>
              <a:rPr lang="en-US" altLang="en-US" sz="2800" b="1">
                <a:solidFill>
                  <a:srgbClr val="006600"/>
                </a:solidFill>
                <a:effectLst>
                  <a:outerShdw blurRad="38100" dist="38100" dir="2700000" algn="tl">
                    <a:srgbClr val="000000"/>
                  </a:outerShdw>
                </a:effectLst>
              </a:rPr>
              <a:t>traits</a:t>
            </a:r>
            <a:r>
              <a:rPr lang="en-US" altLang="en-US" sz="2800"/>
              <a:t> are more likely to leave more offspring better suited for their </a:t>
            </a:r>
            <a:r>
              <a:rPr lang="en-US" altLang="en-US" sz="2800" b="1">
                <a:solidFill>
                  <a:srgbClr val="9900CC"/>
                </a:solidFill>
                <a:effectLst>
                  <a:outerShdw blurRad="38100" dist="38100" dir="2700000" algn="tl">
                    <a:srgbClr val="000000"/>
                  </a:outerShdw>
                </a:effectLst>
              </a:rPr>
              <a:t>environment</a:t>
            </a:r>
            <a:r>
              <a:rPr lang="en-US" altLang="en-US" sz="2800"/>
              <a:t>.</a:t>
            </a:r>
          </a:p>
          <a:p>
            <a:pPr eaLnBrk="0" hangingPunct="0">
              <a:buFontTx/>
              <a:buNone/>
            </a:pPr>
            <a:endParaRPr lang="en-US" altLang="en-US" sz="1400"/>
          </a:p>
          <a:p>
            <a:pPr eaLnBrk="0" hangingPunct="0"/>
            <a:r>
              <a:rPr lang="en-US" altLang="en-US" sz="2800"/>
              <a:t>Also known as </a:t>
            </a:r>
            <a:r>
              <a:rPr lang="en-US" altLang="en-US" sz="2800" b="1">
                <a:solidFill>
                  <a:srgbClr val="008080"/>
                </a:solidFill>
                <a:effectLst>
                  <a:outerShdw blurRad="38100" dist="38100" dir="2700000" algn="tl">
                    <a:srgbClr val="000000"/>
                  </a:outerShdw>
                </a:effectLst>
              </a:rPr>
              <a:t>“Differential Reproduction”</a:t>
            </a:r>
          </a:p>
          <a:p>
            <a:pPr eaLnBrk="0" hangingPunct="0">
              <a:buFontTx/>
              <a:buNone/>
            </a:pPr>
            <a:endParaRPr lang="en-US" altLang="en-US" sz="2000"/>
          </a:p>
          <a:p>
            <a:pPr eaLnBrk="0" hangingPunct="0"/>
            <a:r>
              <a:rPr lang="en-US" altLang="en-US" sz="2800" b="1">
                <a:solidFill>
                  <a:srgbClr val="FF0000"/>
                </a:solidFill>
                <a:effectLst>
                  <a:outerShdw blurRad="38100" dist="38100" dir="2700000" algn="tl">
                    <a:srgbClr val="000000"/>
                  </a:outerShdw>
                </a:effectLst>
              </a:rPr>
              <a:t>Example:</a:t>
            </a:r>
          </a:p>
          <a:p>
            <a:pPr eaLnBrk="0" hangingPunct="0">
              <a:buFontTx/>
              <a:buNone/>
            </a:pPr>
            <a:r>
              <a:rPr lang="en-US" altLang="en-US" sz="2800"/>
              <a:t>	</a:t>
            </a:r>
            <a:r>
              <a:rPr lang="en-US" altLang="en-US" sz="2800" b="1">
                <a:solidFill>
                  <a:srgbClr val="660066"/>
                </a:solidFill>
                <a:effectLst>
                  <a:outerShdw blurRad="38100" dist="38100" dir="2700000" algn="tl">
                    <a:srgbClr val="000000"/>
                  </a:outerShdw>
                </a:effectLst>
              </a:rPr>
              <a:t>English peppered moth (</a:t>
            </a:r>
            <a:r>
              <a:rPr lang="en-US" altLang="en-US" sz="2800" b="1" i="1">
                <a:solidFill>
                  <a:srgbClr val="660066"/>
                </a:solidFill>
                <a:effectLst>
                  <a:outerShdw blurRad="38100" dist="38100" dir="2700000" algn="tl">
                    <a:srgbClr val="000000"/>
                  </a:outerShdw>
                </a:effectLst>
                <a:hlinkClick r:id="rId3"/>
              </a:rPr>
              <a:t>Biston betularia</a:t>
            </a:r>
            <a:r>
              <a:rPr lang="en-US" altLang="en-US" sz="2800" b="1">
                <a:solidFill>
                  <a:srgbClr val="660066"/>
                </a:solidFill>
                <a:effectLst>
                  <a:outerShdw blurRad="38100" dist="38100" dir="2700000" algn="tl">
                    <a:srgbClr val="000000"/>
                  </a:outerShdw>
                </a:effectLst>
              </a:rPr>
              <a:t>)</a:t>
            </a:r>
          </a:p>
          <a:p>
            <a:pPr eaLnBrk="0" hangingPunct="0">
              <a:buFontTx/>
              <a:buNone/>
            </a:pPr>
            <a:r>
              <a:rPr lang="en-US" altLang="en-US" sz="2800" b="1">
                <a:solidFill>
                  <a:srgbClr val="660066"/>
                </a:solidFill>
                <a:effectLst>
                  <a:outerShdw blurRad="38100" dist="38100" dir="2700000" algn="tl">
                    <a:srgbClr val="000000"/>
                  </a:outerShdw>
                </a:effectLst>
              </a:rPr>
              <a:t>			</a:t>
            </a:r>
            <a:r>
              <a:rPr lang="en-US" altLang="en-US" sz="2800" b="1">
                <a:solidFill>
                  <a:srgbClr val="008080"/>
                </a:solidFill>
                <a:effectLst>
                  <a:outerShdw blurRad="38100" dist="38100" dir="2700000" algn="tl">
                    <a:srgbClr val="000000"/>
                  </a:outerShdw>
                </a:effectLst>
              </a:rPr>
              <a:t>- light and dark phases</a:t>
            </a:r>
          </a:p>
        </p:txBody>
      </p:sp>
      <p:graphicFrame>
        <p:nvGraphicFramePr>
          <p:cNvPr id="12293" name="Object 5">
            <a:extLst>
              <a:ext uri="{FF2B5EF4-FFF2-40B4-BE49-F238E27FC236}">
                <a16:creationId xmlns:a16="http://schemas.microsoft.com/office/drawing/2014/main" id="{991C43F3-406A-BF7C-B433-295754201FB7}"/>
              </a:ext>
            </a:extLst>
          </p:cNvPr>
          <p:cNvGraphicFramePr>
            <a:graphicFrameLocks noChangeAspect="1"/>
          </p:cNvGraphicFramePr>
          <p:nvPr/>
        </p:nvGraphicFramePr>
        <p:xfrm>
          <a:off x="7010400" y="4800600"/>
          <a:ext cx="1854200" cy="1795463"/>
        </p:xfrm>
        <a:graphic>
          <a:graphicData uri="http://schemas.openxmlformats.org/presentationml/2006/ole">
            <mc:AlternateContent xmlns:mc="http://schemas.openxmlformats.org/markup-compatibility/2006">
              <mc:Choice xmlns:v="urn:schemas-microsoft-com:vml" Requires="v">
                <p:oleObj name="Clip" r:id="rId4" imgW="1855080" imgH="1795680" progId="MS_ClipArt_Gallery.2">
                  <p:embed/>
                </p:oleObj>
              </mc:Choice>
              <mc:Fallback>
                <p:oleObj name="Clip" r:id="rId4" imgW="1855080" imgH="1795680"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4800600"/>
                        <a:ext cx="1854200" cy="1795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wipe(left)">
                                      <p:cBhvr>
                                        <p:cTn id="7" dur="500"/>
                                        <p:tgtEl>
                                          <p:spTgt spid="122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wipe(left)">
                                      <p:cBhvr>
                                        <p:cTn id="12" dur="500"/>
                                        <p:tgtEl>
                                          <p:spTgt spid="122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wipe(left)">
                                      <p:cBhvr>
                                        <p:cTn id="17" dur="500"/>
                                        <p:tgtEl>
                                          <p:spTgt spid="122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2291">
                                            <p:txEl>
                                              <p:pRg st="4" end="4"/>
                                            </p:txEl>
                                          </p:spTgt>
                                        </p:tgtEl>
                                        <p:attrNameLst>
                                          <p:attrName>style.visibility</p:attrName>
                                        </p:attrNameLst>
                                      </p:cBhvr>
                                      <p:to>
                                        <p:strVal val="visible"/>
                                      </p:to>
                                    </p:set>
                                    <p:animEffect transition="in" filter="wipe(left)">
                                      <p:cBhvr>
                                        <p:cTn id="22" dur="500"/>
                                        <p:tgtEl>
                                          <p:spTgt spid="1229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animEffect transition="in" filter="wipe(left)">
                                      <p:cBhvr>
                                        <p:cTn id="27" dur="500"/>
                                        <p:tgtEl>
                                          <p:spTgt spid="1229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2291">
                                            <p:txEl>
                                              <p:pRg st="6" end="6"/>
                                            </p:txEl>
                                          </p:spTgt>
                                        </p:tgtEl>
                                        <p:attrNameLst>
                                          <p:attrName>style.visibility</p:attrName>
                                        </p:attrNameLst>
                                      </p:cBhvr>
                                      <p:to>
                                        <p:strVal val="visible"/>
                                      </p:to>
                                    </p:set>
                                    <p:animEffect transition="in" filter="wipe(left)">
                                      <p:cBhvr>
                                        <p:cTn id="32" dur="500"/>
                                        <p:tgtEl>
                                          <p:spTgt spid="12291">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animEffect transition="in" filter="wipe(left)">
                                      <p:cBhvr>
                                        <p:cTn id="37" dur="5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autoUpdateAnimBg="0"/>
      <p:bldP spid="1229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F9FD13DE-AC1D-7F89-C721-92D8CA292378}"/>
              </a:ext>
            </a:extLst>
          </p:cNvPr>
          <p:cNvSpPr>
            <a:spLocks noGrp="1" noChangeArrowheads="1"/>
          </p:cNvSpPr>
          <p:nvPr>
            <p:ph type="title"/>
          </p:nvPr>
        </p:nvSpPr>
        <p:spPr/>
        <p:txBody>
          <a:bodyPr/>
          <a:lstStyle/>
          <a:p>
            <a:r>
              <a:rPr lang="en-GB" altLang="en-US"/>
              <a:t>Darwin’s 5 points</a:t>
            </a:r>
          </a:p>
        </p:txBody>
      </p:sp>
      <p:sp>
        <p:nvSpPr>
          <p:cNvPr id="88067" name="Rectangle 3">
            <a:extLst>
              <a:ext uri="{FF2B5EF4-FFF2-40B4-BE49-F238E27FC236}">
                <a16:creationId xmlns:a16="http://schemas.microsoft.com/office/drawing/2014/main" id="{63012092-AAE7-3DC5-07AF-8B41DDB87B4A}"/>
              </a:ext>
            </a:extLst>
          </p:cNvPr>
          <p:cNvSpPr>
            <a:spLocks noGrp="1" noChangeArrowheads="1"/>
          </p:cNvSpPr>
          <p:nvPr>
            <p:ph type="body" idx="1"/>
          </p:nvPr>
        </p:nvSpPr>
        <p:spPr/>
        <p:txBody>
          <a:bodyPr/>
          <a:lstStyle/>
          <a:p>
            <a:pPr marL="609600" indent="-609600">
              <a:buFontTx/>
              <a:buAutoNum type="arabicPeriod"/>
            </a:pPr>
            <a:r>
              <a:rPr lang="en-US" altLang="en-US">
                <a:solidFill>
                  <a:srgbClr val="000000"/>
                </a:solidFill>
                <a:latin typeface="Rockwell" panose="02060603020205020403" pitchFamily="18" charset="0"/>
                <a:cs typeface="Times New Roman" panose="02020603050405020304" pitchFamily="18" charset="0"/>
              </a:rPr>
              <a:t>Population has variations. </a:t>
            </a:r>
          </a:p>
          <a:p>
            <a:pPr marL="609600" indent="-609600">
              <a:buFontTx/>
              <a:buAutoNum type="arabicPeriod"/>
            </a:pPr>
            <a:r>
              <a:rPr lang="en-US" altLang="en-US">
                <a:solidFill>
                  <a:srgbClr val="000000"/>
                </a:solidFill>
                <a:latin typeface="Rockwell" panose="02060603020205020403" pitchFamily="18" charset="0"/>
                <a:cs typeface="Times New Roman" panose="02020603050405020304" pitchFamily="18" charset="0"/>
              </a:rPr>
              <a:t>Some variations are favorable. </a:t>
            </a:r>
          </a:p>
          <a:p>
            <a:pPr marL="609600" indent="-609600">
              <a:buFontTx/>
              <a:buAutoNum type="arabicPeriod"/>
            </a:pPr>
            <a:r>
              <a:rPr lang="en-US" altLang="en-US">
                <a:solidFill>
                  <a:srgbClr val="000000"/>
                </a:solidFill>
                <a:latin typeface="Rockwell" panose="02060603020205020403" pitchFamily="18" charset="0"/>
                <a:cs typeface="Times New Roman" panose="02020603050405020304" pitchFamily="18" charset="0"/>
              </a:rPr>
              <a:t>More offspring are produced than survive</a:t>
            </a:r>
          </a:p>
          <a:p>
            <a:pPr marL="609600" indent="-609600">
              <a:buFontTx/>
              <a:buAutoNum type="arabicPeriod"/>
            </a:pPr>
            <a:r>
              <a:rPr lang="en-US" altLang="en-US">
                <a:solidFill>
                  <a:srgbClr val="000000"/>
                </a:solidFill>
                <a:latin typeface="Rockwell" panose="02060603020205020403" pitchFamily="18" charset="0"/>
                <a:cs typeface="Times New Roman" panose="02020603050405020304" pitchFamily="18" charset="0"/>
              </a:rPr>
              <a:t>Those that survive have favorable traits. </a:t>
            </a:r>
          </a:p>
          <a:p>
            <a:pPr marL="609600" indent="-609600">
              <a:buFontTx/>
              <a:buAutoNum type="arabicPeriod"/>
            </a:pPr>
            <a:r>
              <a:rPr lang="en-US" altLang="en-US">
                <a:latin typeface="Rockwell" panose="02060603020205020403" pitchFamily="18" charset="0"/>
                <a:cs typeface="Times New Roman" panose="02020603050405020304" pitchFamily="18" charset="0"/>
              </a:rPr>
              <a:t>A population will change over time. </a:t>
            </a:r>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88067">
                                            <p:txEl>
                                              <p:pRg st="2" end="2"/>
                                            </p:txEl>
                                          </p:spTgt>
                                        </p:tgtEl>
                                        <p:attrNameLst>
                                          <p:attrName>style.visibility</p:attrName>
                                        </p:attrNameLst>
                                      </p:cBhvr>
                                      <p:to>
                                        <p:strVal val="visible"/>
                                      </p:to>
                                    </p:set>
                                    <p:anim calcmode="lin" valueType="num">
                                      <p:cBhvr additive="base">
                                        <p:cTn id="19" dur="500" fill="hold"/>
                                        <p:tgtEl>
                                          <p:spTgt spid="880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806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88067">
                                            <p:txEl>
                                              <p:pRg st="3" end="3"/>
                                            </p:txEl>
                                          </p:spTgt>
                                        </p:tgtEl>
                                        <p:attrNameLst>
                                          <p:attrName>style.visibility</p:attrName>
                                        </p:attrNameLst>
                                      </p:cBhvr>
                                      <p:to>
                                        <p:strVal val="visible"/>
                                      </p:to>
                                    </p:set>
                                    <p:anim calcmode="lin" valueType="num">
                                      <p:cBhvr additive="base">
                                        <p:cTn id="25" dur="500" fill="hold"/>
                                        <p:tgtEl>
                                          <p:spTgt spid="880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806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88067">
                                            <p:txEl>
                                              <p:pRg st="4" end="4"/>
                                            </p:txEl>
                                          </p:spTgt>
                                        </p:tgtEl>
                                        <p:attrNameLst>
                                          <p:attrName>style.visibility</p:attrName>
                                        </p:attrNameLst>
                                      </p:cBhvr>
                                      <p:to>
                                        <p:strVal val="visible"/>
                                      </p:to>
                                    </p:set>
                                    <p:anim calcmode="lin" valueType="num">
                                      <p:cBhvr additive="base">
                                        <p:cTn id="31" dur="500" fill="hold"/>
                                        <p:tgtEl>
                                          <p:spTgt spid="880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806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Lst>
  </p:timing>
</p:sld>
</file>

<file path=ppt/theme/theme1.xml><?xml version="1.0" encoding="utf-8"?>
<a:theme xmlns:a="http://schemas.openxmlformats.org/drawingml/2006/main" name="Blank Presentation">
  <a:themeElements>
    <a:clrScheme name="">
      <a:dk1>
        <a:srgbClr val="000000"/>
      </a:dk1>
      <a:lt1>
        <a:srgbClr val="CCECFF"/>
      </a:lt1>
      <a:dk2>
        <a:srgbClr val="000000"/>
      </a:dk2>
      <a:lt2>
        <a:srgbClr val="808080"/>
      </a:lt2>
      <a:accent1>
        <a:srgbClr val="00CC99"/>
      </a:accent1>
      <a:accent2>
        <a:srgbClr val="3333CC"/>
      </a:accent2>
      <a:accent3>
        <a:srgbClr val="E2F4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736</TotalTime>
  <Words>1559</Words>
  <Application>Microsoft Office PowerPoint</Application>
  <PresentationFormat>On-screen Show (4:3)</PresentationFormat>
  <Paragraphs>286</Paragraphs>
  <Slides>44</Slides>
  <Notes>44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49" baseType="lpstr">
      <vt:lpstr>Times New Roman</vt:lpstr>
      <vt:lpstr>Arial</vt:lpstr>
      <vt:lpstr>Rockwell</vt:lpstr>
      <vt:lpstr>Blank Presentation</vt:lpstr>
      <vt:lpstr>Microsoft Clip Gallery</vt:lpstr>
      <vt:lpstr>Evolution and Darwin </vt:lpstr>
      <vt:lpstr>Evolution</vt:lpstr>
      <vt:lpstr>Old Theories of Evolution</vt:lpstr>
      <vt:lpstr>“The Inheritance of Acquired Characteristics”</vt:lpstr>
      <vt:lpstr>Charles Darwin</vt:lpstr>
      <vt:lpstr>Charles Darwin</vt:lpstr>
      <vt:lpstr>Charles Darwin</vt:lpstr>
      <vt:lpstr>Natural Selection</vt:lpstr>
      <vt:lpstr>Darwin’s 5 points</vt:lpstr>
      <vt:lpstr>Artificial Selection</vt:lpstr>
      <vt:lpstr>Evidence of Evolution</vt:lpstr>
      <vt:lpstr>Eastern Long Necked Turtle </vt:lpstr>
      <vt:lpstr>Evidence of Evolution</vt:lpstr>
      <vt:lpstr>Evidence of Evolution</vt:lpstr>
      <vt:lpstr>Population Genetics</vt:lpstr>
      <vt:lpstr>Population</vt:lpstr>
      <vt:lpstr>Species</vt:lpstr>
      <vt:lpstr>Gene Pool</vt:lpstr>
      <vt:lpstr>Hardy-Weinberg Principle</vt:lpstr>
      <vt:lpstr>Hardy-Weinberg Principle</vt:lpstr>
      <vt:lpstr>Hardy-Weinberg Principle</vt:lpstr>
      <vt:lpstr>Macroevolution</vt:lpstr>
      <vt:lpstr>Microevolution</vt:lpstr>
      <vt:lpstr>Five Mechanisms of Microevolution</vt:lpstr>
      <vt:lpstr>a.  Bottleneck Effect</vt:lpstr>
      <vt:lpstr>b.  Founder Effect</vt:lpstr>
      <vt:lpstr>Five Mechanisms of Microevolution</vt:lpstr>
      <vt:lpstr>Five Mechanisms of Microevolution</vt:lpstr>
      <vt:lpstr>Modes of Action</vt:lpstr>
      <vt:lpstr>1. Stabilizing Selection</vt:lpstr>
      <vt:lpstr>2. Directional Selection</vt:lpstr>
      <vt:lpstr>3. Diversifying Selection</vt:lpstr>
      <vt:lpstr>Speciation</vt:lpstr>
      <vt:lpstr>Reproductive Barriers</vt:lpstr>
      <vt:lpstr>1. Pre-zygotic Barriers</vt:lpstr>
      <vt:lpstr>1. Pre-zygotic Barriers</vt:lpstr>
      <vt:lpstr>2. Post-zygotic Barriers</vt:lpstr>
      <vt:lpstr>Allopatric Speciation</vt:lpstr>
      <vt:lpstr>Adaptive Radiation</vt:lpstr>
      <vt:lpstr>Sympatric Speciation</vt:lpstr>
      <vt:lpstr>Interpretations of Speciation</vt:lpstr>
      <vt:lpstr>Convergent Evolution</vt:lpstr>
      <vt:lpstr>Coevolution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Darwin and Evolution</dc:title>
  <dc:creator>Robert &amp; Marsha Goodman, Jr.</dc:creator>
  <cp:lastModifiedBy>Nayan GRIFFITHS</cp:lastModifiedBy>
  <cp:revision>28</cp:revision>
  <dcterms:created xsi:type="dcterms:W3CDTF">1997-11-11T05:20:44Z</dcterms:created>
  <dcterms:modified xsi:type="dcterms:W3CDTF">2023-03-14T11:40:10Z</dcterms:modified>
</cp:coreProperties>
</file>