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64C6521-FCF3-53FB-A28D-693C72E20D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417810-6B80-CA0E-13F3-1688993875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1E9D38D-DEB2-DE4E-B1A7-9FAA0AC58F4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62163" y="728663"/>
            <a:ext cx="2733675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85B04DC-CFD3-F082-C7B1-E59C97AE4E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E8F92C0-5258-E9C5-8381-E08CDFC013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117D91D-61CB-1DFD-B5C8-EC7E131770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53E640-5498-4323-AD90-88CDC13621B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AB2336-D809-FCD8-18F6-79C7F0F58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701AC-AE42-4675-B6F3-611B17CEDD3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16AAF71-7F61-E834-D5BD-09DC06B831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D2F9061-70AB-AE60-7562-7C1A0872F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3BF81C-E70C-3550-92D9-779020472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FC6C4-3DA8-4FB0-9984-4F6FA178EF8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946B86D-CAD6-6299-0694-A09967F50F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183C0FA-84A2-AAF1-5AD7-990DF7CEA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14863"/>
            <a:ext cx="5029200" cy="4370387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BB67-6191-3391-D1BB-12713B59C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0AFF3-97DF-1A01-E98E-10A2F34BB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4672B-1158-4B70-552D-41BC49DF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503FD-00FB-24CD-73B7-B9CA0ADC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367C8-17B5-8766-A693-DB3D7F44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4F6F3-5144-466D-9B69-CE0127C9D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45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A36E-E400-E5DF-19C2-A8DDA3AD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372C4-7C06-F9BD-3052-048A4CD19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2E6E1-E76B-F6AE-E244-785110A2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8DF6C-23AE-A888-4953-3BC6796B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06761-8C8B-88F6-8BD7-5F67FDA2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3E7FE-E22B-491A-8596-D5FEC38B8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4F5FC-FB48-5AEA-3C23-C5C27B716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66C33-D841-D27B-E9F9-A0D096756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1B1E1-CEE8-3533-916E-4E2D22E9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A58C4-9D8F-1C1D-CFB4-FB28E513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17106-2EB2-F318-6E18-730D2151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AABAA-9E4F-465D-9AD5-FB3676EF4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14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8754-B2FE-327F-0528-95DE02F4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FAB3E-08D9-B176-98B1-8EB98F4C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6DDBD-0ECB-E1B5-7699-06658578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24EB5-F622-083C-6A5A-ADB8AF34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5F4A-DC67-4297-9767-E1DFF535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B68B3-7478-4409-8F48-8FB58134E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69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84DDB-3C06-6028-1DF3-1128ED4C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16946-99ED-E309-8F74-674159341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92AB-4093-DD85-B578-D244BC6E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97341-79F1-7B62-B1CB-F1B701A6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1CA1-B372-7E92-32D2-761F0239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3494F-A731-40B9-A030-F7C78E3B1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42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59F6-97EC-02C6-B0A9-11F558F3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D7AE7-0EDF-E672-CE7F-DCC27D612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19DCC-D558-5E18-CF5E-40C54C982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0622D-684C-5743-8552-C5F61A92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2B07F-DB6C-E9D0-DA7A-4AD95E9B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8A440-0933-9A20-6E04-725B909C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3F021-2A8F-4705-B08A-0BD3D46BB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28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24EE-0A20-25FB-7542-73EDAB7A2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9FCD5-2984-CE6F-E824-797BD15EE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220AF-9687-715E-E03C-7A456BD68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1015D-2938-89D7-4334-3B7F6A131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7E656-0CB9-70ED-8BD8-9EB7E4246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4722F-1503-4488-4F16-07593393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5C683-A599-6042-A674-3841C292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CCEEA-21C2-F02E-35FB-BCE327CB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68374-F034-420A-A8F3-FD423F563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A098-A8AF-1989-8AC0-E6D4399D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51423-E5E9-B0E9-F283-569DB7A6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04108-3073-B7BD-7E48-DD3EDB7F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DFBEB-D456-FC9E-AD44-00881133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D02A7-877B-477F-9CE8-8DC2736F8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15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72377-350E-FCEF-5FE3-412EB577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2C7C4-EA41-9B47-BB72-2975BC54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76257-AEDC-9C02-EA11-7FA4456A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A8434-D736-4A9C-BE7D-D74F74F46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83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E4AB-7613-23BB-22C9-3C6D9873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9F034-E3A7-A06E-5A25-F8BEF896E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D08D6-7162-7813-6E5D-0690ACF85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BF7A4-1748-A64C-ED5C-59723092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E4811-105B-5D54-950D-BE380039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99231-9854-FFB9-17AC-B63A4C84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05F15-41C5-40FF-A2E0-CAF5D45ED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14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65A2-8F33-C40D-7EF1-CB6E7EB2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172061-7FC8-258B-AC3C-3F57AC549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50F55-2495-CB7B-AF47-CC72A2779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F31E5-F52C-3E6B-DC4B-9E51C5513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14B94-3B5A-9528-FF9F-046B7E94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4F778-A44C-A9A6-AA1D-55093D94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727C1-6040-45A2-A21B-8C2A21450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57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FE2499-49D2-6646-017B-37D99FFCF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B429AD-618A-8E55-7E87-5AD933A6D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0E7A18-B6E9-7544-602D-21434DD728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8E2600-B0D4-416D-6678-4B8D408F8A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E37E5B-412F-97DF-9E3E-D4CD44934E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AEB9ED8-2376-4E75-AAD6-82CF0E0C53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1081BBF5-DE06-4B8E-715B-C92953432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9" t="47246" r="9798" b="37784"/>
          <a:stretch>
            <a:fillRect/>
          </a:stretch>
        </p:blipFill>
        <p:spPr bwMode="auto">
          <a:xfrm>
            <a:off x="228600" y="457200"/>
            <a:ext cx="35814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8C9ED266-B8D7-82C9-BC79-8B005C708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latin typeface="Comic Sans MS" panose="030F0702030302020204" pitchFamily="66" charset="0"/>
              </a:rPr>
              <a:t>Sensory neurones</a:t>
            </a:r>
            <a:endParaRPr lang="en-US" altLang="en-US" u="sng">
              <a:latin typeface="Comic Sans MS" panose="030F0702030302020204" pitchFamily="66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AABA18A3-B6F6-CB40-532B-E597D47FA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36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6" t="35838" r="24495" b="46339"/>
          <a:stretch>
            <a:fillRect/>
          </a:stretch>
        </p:blipFill>
        <p:spPr bwMode="auto">
          <a:xfrm>
            <a:off x="3810000" y="1905000"/>
            <a:ext cx="3048000" cy="14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>
            <a:extLst>
              <a:ext uri="{FF2B5EF4-FFF2-40B4-BE49-F238E27FC236}">
                <a16:creationId xmlns:a16="http://schemas.microsoft.com/office/drawing/2014/main" id="{44B3EE84-2B08-3383-FAC6-8B4F3911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240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latin typeface="Comic Sans MS" panose="030F0702030302020204" pitchFamily="66" charset="0"/>
              </a:rPr>
              <a:t>Relay neurones</a:t>
            </a:r>
            <a:endParaRPr lang="en-US" altLang="en-US" u="sng">
              <a:latin typeface="Comic Sans MS" panose="030F0702030302020204" pitchFamily="66" charset="0"/>
            </a:endParaRP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F5FE6944-1726-B344-500B-93BDBC8E0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3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9" t="29422" r="9798" b="49904"/>
          <a:stretch>
            <a:fillRect/>
          </a:stretch>
        </p:blipFill>
        <p:spPr bwMode="auto">
          <a:xfrm>
            <a:off x="0" y="3048000"/>
            <a:ext cx="3886200" cy="14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>
            <a:extLst>
              <a:ext uri="{FF2B5EF4-FFF2-40B4-BE49-F238E27FC236}">
                <a16:creationId xmlns:a16="http://schemas.microsoft.com/office/drawing/2014/main" id="{7FDA45B7-E88A-AA65-6A49-858A36877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32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latin typeface="Comic Sans MS" panose="030F0702030302020204" pitchFamily="66" charset="0"/>
              </a:rPr>
              <a:t>Motor Neurones</a:t>
            </a:r>
            <a:endParaRPr lang="en-US" altLang="en-US" u="sng">
              <a:latin typeface="Comic Sans MS" panose="030F0702030302020204" pitchFamily="66" charset="0"/>
            </a:endParaRPr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8F5ADF2F-41BF-B9BD-82F9-4F001AF1B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36000" contras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9" t="47246" r="9798" b="37784"/>
          <a:stretch>
            <a:fillRect/>
          </a:stretch>
        </p:blipFill>
        <p:spPr bwMode="auto">
          <a:xfrm>
            <a:off x="228600" y="5145088"/>
            <a:ext cx="35814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Text Box 11">
            <a:extLst>
              <a:ext uri="{FF2B5EF4-FFF2-40B4-BE49-F238E27FC236}">
                <a16:creationId xmlns:a16="http://schemas.microsoft.com/office/drawing/2014/main" id="{21F6A41F-EEEB-3ECB-232A-C03FD2C8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878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latin typeface="Comic Sans MS" panose="030F0702030302020204" pitchFamily="66" charset="0"/>
              </a:rPr>
              <a:t>Sensory neurones</a:t>
            </a:r>
            <a:endParaRPr lang="en-US" altLang="en-US" u="sng">
              <a:latin typeface="Comic Sans MS" panose="030F0702030302020204" pitchFamily="66" charset="0"/>
            </a:endParaRPr>
          </a:p>
        </p:txBody>
      </p:sp>
      <p:pic>
        <p:nvPicPr>
          <p:cNvPr id="4108" name="Picture 12">
            <a:extLst>
              <a:ext uri="{FF2B5EF4-FFF2-40B4-BE49-F238E27FC236}">
                <a16:creationId xmlns:a16="http://schemas.microsoft.com/office/drawing/2014/main" id="{16895ACB-9A22-CF5C-972B-057A2899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36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6" t="35838" r="24495" b="46339"/>
          <a:stretch>
            <a:fillRect/>
          </a:stretch>
        </p:blipFill>
        <p:spPr bwMode="auto">
          <a:xfrm>
            <a:off x="3810000" y="6592888"/>
            <a:ext cx="30480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Text Box 13">
            <a:extLst>
              <a:ext uri="{FF2B5EF4-FFF2-40B4-BE49-F238E27FC236}">
                <a16:creationId xmlns:a16="http://schemas.microsoft.com/office/drawing/2014/main" id="{DC731AA4-7AF4-01B7-8E0E-F5C35776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2118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latin typeface="Comic Sans MS" panose="030F0702030302020204" pitchFamily="66" charset="0"/>
              </a:rPr>
              <a:t>Relay neurones</a:t>
            </a:r>
            <a:endParaRPr lang="en-US" altLang="en-US" u="sng">
              <a:latin typeface="Comic Sans MS" panose="030F0702030302020204" pitchFamily="66" charset="0"/>
            </a:endParaRPr>
          </a:p>
        </p:txBody>
      </p:sp>
      <p:pic>
        <p:nvPicPr>
          <p:cNvPr id="4110" name="Picture 14">
            <a:extLst>
              <a:ext uri="{FF2B5EF4-FFF2-40B4-BE49-F238E27FC236}">
                <a16:creationId xmlns:a16="http://schemas.microsoft.com/office/drawing/2014/main" id="{26D95907-A5AF-BDA2-5A93-1513EDB66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36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9" t="29422" r="9798" b="49904"/>
          <a:stretch>
            <a:fillRect/>
          </a:stretch>
        </p:blipFill>
        <p:spPr bwMode="auto">
          <a:xfrm>
            <a:off x="0" y="7735888"/>
            <a:ext cx="3886200" cy="14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Text Box 15">
            <a:extLst>
              <a:ext uri="{FF2B5EF4-FFF2-40B4-BE49-F238E27FC236}">
                <a16:creationId xmlns:a16="http://schemas.microsoft.com/office/drawing/2014/main" id="{F2932366-4260-56BB-3930-982E51897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4310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>
                <a:latin typeface="Comic Sans MS" panose="030F0702030302020204" pitchFamily="66" charset="0"/>
              </a:rPr>
              <a:t>Motor Neurones</a:t>
            </a:r>
            <a:endParaRPr lang="en-US" altLang="en-US" u="sng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678C1B4C-AD69-AD45-679C-271C77F74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403350"/>
            <a:ext cx="59404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66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nerves diagrams</dc:title>
  <dc:subject>nerves diagrams</dc:subject>
  <dc:creator/>
  <cp:keywords>nerves diagrams</cp:keywords>
  <dc:description>nerves diagrams</dc:description>
  <cp:lastModifiedBy>Nayan GRIFFITHS</cp:lastModifiedBy>
  <cp:revision>3</cp:revision>
  <cp:lastPrinted>1601-01-01T00:00:00Z</cp:lastPrinted>
  <dcterms:created xsi:type="dcterms:W3CDTF">1601-01-01T00:00:00Z</dcterms:created>
  <dcterms:modified xsi:type="dcterms:W3CDTF">2023-03-14T11:39:49Z</dcterms:modified>
  <cp:category>nerves diagrams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