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3DF4FCC-4F50-DCB4-53B7-4B49CB2D1C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77D35CE-9D36-3A62-3F7F-9E54045412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2E53D6D-8C8E-17DA-7385-A95FA2800B5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5CDCD4BC-7BDE-094F-292D-A01ABC8A5F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1222DC0-AEC2-D542-E504-6E9F474890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ED3506B-DAFB-B380-4FC3-09BD66C25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ACE23DE-1CA8-4087-9AC2-0D33FDF1C7C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33CBC6-F98D-6926-79B8-235E57473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B6A11-E3DA-4669-A1C1-94B55DA0800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C3E2B48-277B-DCBD-27CD-8F219C4C2A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0AEA5A-4D94-2B4A-25DB-5679E2526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8A0EEE-67EB-9755-86B5-61FE0312E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87AF4-5991-4164-B869-F84CF3445667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43128C0-A1DB-7658-E772-382E6FF42E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34A6937-60C3-5112-ABD0-70785C9D7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BF8EDE-60D5-5212-D9B3-28A41247D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58B0A-E47D-4CF7-BB9F-FEAD29B5B54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880C93E-71D6-EB55-FB11-FD10639479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F7B4BC6-5A15-87AD-30E2-9EDF173C1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F1F6FF-5777-B9ED-413F-15654DA6F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91EEA-DFB4-47C1-88F1-3E1FCBD390F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92A66D-B1F5-E536-C5D2-F6D282F77F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E1E5FFE-A126-CABF-9026-DDC3494BC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7AF028-E1A9-27FB-9A91-86E2717B7F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CE695-4484-4128-9BF7-D72DC0ED8D1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9F7ED1F-6DC9-604F-7112-ACAAF3EE82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281124-4846-5510-B051-F75F8E254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00BBEB-0B79-BE47-B351-053622A0A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2C4E-A48F-483E-B0A7-9A0B26738BC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1BF3869-DA88-C01C-E126-AE34D2B759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FA59A12-745B-C815-53B1-C3F7C37D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491BF4-D8D0-D8CC-A1A5-E331DCCB0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23347-4C3D-469D-9DE1-7B035C6C19B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5DE3503-47DB-E127-B203-584EAAED14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3BEBABD-6A0F-A2F2-0019-886C8004E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E7F633-6CD6-E6BE-960C-3C2ECA1DC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11560-7EE9-4D34-817E-BC6FD21D78B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81A1E9B-9F75-DB2F-A90E-34FED80A12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9AB9D2D-5C4D-C545-7913-D8CC66233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60265B-5436-9FF4-52C2-6E80AED4A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C2FE4-DE24-44F7-9504-FDE23AE0292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3033961-E7CB-F6A6-ADF0-1955A04F58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B44068-4839-3B8D-C523-AEE289BC9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917AF1-9325-51A7-5B45-B2A729D3E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12355-CCD8-4057-BD3D-9CFD80DAD40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ACFEFF2-7DDB-ADE8-119A-38AB3E3CE6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A2B6E6A-81CB-2DC4-4DD7-C9F8E084F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03B488-49A1-815B-210A-51033B67C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076A4-A965-4DAD-9AF3-EA50E972ACA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D29DBF4-8F34-6DA3-209A-183910F46A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2898E3-4B0E-F9F9-F73D-D0517A85E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23D577CC-5AAB-B079-C039-778D0FAE2194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8195" name="Line 3">
              <a:extLst>
                <a:ext uri="{FF2B5EF4-FFF2-40B4-BE49-F238E27FC236}">
                  <a16:creationId xmlns:a16="http://schemas.microsoft.com/office/drawing/2014/main" id="{964D200B-F037-D492-0AB5-D278931EA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AutoShape 4">
              <a:extLst>
                <a:ext uri="{FF2B5EF4-FFF2-40B4-BE49-F238E27FC236}">
                  <a16:creationId xmlns:a16="http://schemas.microsoft.com/office/drawing/2014/main" id="{92F0A053-8B5C-9EFE-8E7A-5C400A1F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197" name="AutoShape 5">
              <a:extLst>
                <a:ext uri="{FF2B5EF4-FFF2-40B4-BE49-F238E27FC236}">
                  <a16:creationId xmlns:a16="http://schemas.microsoft.com/office/drawing/2014/main" id="{51A51F1F-89F6-118A-2332-60595382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id="{DD2F4AEE-1C44-0B79-B98E-2729B02AAB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2D61852-52A9-436B-18F6-36314A6128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B1BF15E7-DA31-C120-A5CF-784AD99BB3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9B263287-867C-20CD-A19E-6CD0B95BFF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2FDE2EFB-B529-03F2-FB6B-4A582E6FC2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D3BA5F-293C-41B5-BBD2-A645DDD95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EDE1-47C0-4F31-7050-094F5647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5DCF9-6E18-EE2D-FB98-AC9F7ADAA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6021-C2D6-FFCA-537D-09D0A390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625E-B923-63B8-9575-F3EDACA3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170A-296C-4065-C823-86111C6F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B8B75-7956-490C-9C9A-BF1C7A453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7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B9305-B34B-1E7D-D95E-98EB377F1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0DFBF-EEF3-3F75-9927-C48612575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D992-7E59-DA81-B2FA-77509EC3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7239-C165-D991-1A30-A9F51C97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5A551-F693-919D-418A-53D87F36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3A86-5EDB-4849-8E59-7E9402E38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07BC8-5508-1590-FBEA-4F9EBB3E58C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59941-5DE9-0F89-CC13-EE6BCD0F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AED70-E2AE-25C9-8DC8-2AABF9C7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643E0-2328-512B-0FC7-669C280F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D528B3-E0D6-4D71-8CFB-4FA8EF22D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00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1530-268F-E40E-F242-E1F99D02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E74F-17D6-1AD6-5C96-CACFA6F718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310A7-5A8E-1DB5-FBB1-18D3E56DB85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A3CA6C-E7B6-24F1-A5C9-09D2CFD792A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B64EF8-1FA2-60F2-439B-20B7B584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C012E9-7406-FC8F-FCBA-F66276BC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61B8E5-C3CE-97EB-57AC-22F1964A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E20A34-30D2-4B63-ACC5-DAEE8354A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9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E2D9-C792-0123-A194-0FC909A2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9425-5B7A-62BA-3643-1FAF80DA2C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CFC4A-7439-5610-A4A8-8F7DC7209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0E511-681F-5C2A-68F5-97A67F1C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F9040-3C1A-59B3-90BB-A051DB64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779BA-A316-126D-568B-18073659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DB9783-CC5D-413F-B0D1-1E63B01AF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7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812F-3FB2-267D-4FFC-629EA7DA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B5D2-693A-ECCA-454F-9047CC92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641E-1577-2C5F-AA26-CE80FBB4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FD34E-6073-FFE9-FA29-AB53A7B1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309C-35EA-D1AC-289E-5C86ECB4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D0D0-900B-450D-858B-7AD070FD5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92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6E08-C4A2-693C-BC45-3020DC12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08FE-60E7-C10F-8D84-6E9ACA6EC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73FA-66B0-5A37-E3E2-F7E352B3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91BFF-2D7E-37FF-F5BB-BFEDDA97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0ECC-DCF6-C4E4-76BF-66CAD7FB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C937-17D3-436B-94B3-8E6C334EA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3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7102-EAA9-E427-ABBF-D3CC2633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3548-D1DF-49FB-3BD9-9FC479022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0A6D9-ADA2-EE25-E649-DDDD96D3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BF2F4-20AD-4D40-02F8-8681E98A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E3AB4-8B4D-AF6B-B26B-FDA5C3A3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34BD5-E4B8-7B7F-61C9-EBE51D8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87E6-F26F-47C3-8E44-61BDD38C7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63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BB1B-C223-B938-0D24-646CBA16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765F8-2039-8A61-61A5-BD6BF781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61892-03D6-EF5D-AA76-CFDFE322C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F7BA5-33BB-D0F9-1AD0-B1476AFE6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1184-EF7F-3F5E-9552-91A430F05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25A4-DDD8-C1F1-58B8-50B22F6F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79C21-3A09-9AD2-64FB-02F0AC85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A2A9D-17A7-232F-2842-69FC86B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CB05-39F0-4E98-93E6-599B62ACC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5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587B-0209-CF27-3788-1A859A6C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B3AF5-01E2-466B-6D98-1E7A4413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A7BDB-D114-8C67-6D8C-BD9DDF5E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0F2D4-B977-CC37-84F9-FA38C4F8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F106-8F55-4C27-88ED-FC6D75C98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2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3B9E8-C635-AD58-B219-64F1E5DE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6F17D-C08C-8D67-E3F5-10ACD207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91C83-4A26-697C-9293-0F275BF1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3570F-804A-4671-B371-4F9FA13D1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7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FEEF-4365-EEBD-15A7-944DC3A7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3A2C0-84F7-65D7-6609-538C266B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2A3C4-E8D6-5CDA-6217-95F5D4A57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F50B-EB90-6E9D-3E45-C9FBE8E3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2A28E-E309-B603-5E32-35041EDE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68522-69BC-F7E0-2A30-F62B123D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E29A2-8F53-4D63-A5B2-8FACEE6FF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3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8F16-02D2-FCCF-4A78-00540B9F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DB5EC-9211-C56F-F756-9AEBBAF7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DA86-6EEF-299A-3080-76EEC3ED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6D2F-BEA3-0C87-1AE0-E3AC11D8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9A54B-9724-5D67-D85C-856FAD5E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4F845-883E-77B8-BDF8-275C8793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F347C-D3BC-4C98-963F-7D8DC5930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BF8AF3CA-F470-35FA-B733-C3FAE435A22F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1" name="AutoShape 3">
              <a:extLst>
                <a:ext uri="{FF2B5EF4-FFF2-40B4-BE49-F238E27FC236}">
                  <a16:creationId xmlns:a16="http://schemas.microsoft.com/office/drawing/2014/main" id="{1FC76612-D899-FF15-65DE-EEFE595F9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172" name="AutoShape 4">
              <a:extLst>
                <a:ext uri="{FF2B5EF4-FFF2-40B4-BE49-F238E27FC236}">
                  <a16:creationId xmlns:a16="http://schemas.microsoft.com/office/drawing/2014/main" id="{E738217D-7846-799D-1964-F7434201D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7173" name="Line 5">
              <a:extLst>
                <a:ext uri="{FF2B5EF4-FFF2-40B4-BE49-F238E27FC236}">
                  <a16:creationId xmlns:a16="http://schemas.microsoft.com/office/drawing/2014/main" id="{4F5F6B10-249B-94E6-16E4-4A2EC41BE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4" name="Rectangle 6">
            <a:extLst>
              <a:ext uri="{FF2B5EF4-FFF2-40B4-BE49-F238E27FC236}">
                <a16:creationId xmlns:a16="http://schemas.microsoft.com/office/drawing/2014/main" id="{135B2245-B684-8B93-E74F-9168EF474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CB53524-4E6F-1C99-1F30-C3EB69544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AA0ECE76-3A75-5502-1277-B9AF06741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C71BDC6B-6B32-D31D-C06A-101B23C05C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C37DA206-61F3-6875-0338-6B9A6925A2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64744F-BC35-4CCB-96FC-DF24E858BB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ealth.howstuffworks.com/adam-200065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ennhealth.com/health_info/animationplay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D47CC0BA-F1C1-E12B-5960-1E90540FB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Nervous System</a:t>
            </a:r>
            <a:endParaRPr lang="en-US" altLang="en-US" sz="44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19F9D19-39FE-9164-FED1-7E20B9456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8382000" cy="4725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>
                <a:latin typeface="Comic Sans MS" panose="030F0702030302020204" pitchFamily="66" charset="0"/>
              </a:rPr>
              <a:t>By the end of the lesson you should be able to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Describe the transmission of impulses from senses to central nervous system and back to muscles.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Describe the reflex action and the pathway of the reflex arc.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Describe the function of reflex response.</a:t>
            </a:r>
          </a:p>
          <a:p>
            <a:r>
              <a:rPr lang="en-GB" altLang="en-US">
                <a:latin typeface="Comic Sans MS" panose="030F0702030302020204" pitchFamily="66" charset="0"/>
              </a:rPr>
              <a:t>Describe the role of the central nervous system.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ACEA509-2C15-6350-4AA8-AF5EB3F48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The Synapse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249E7151-955A-034F-1B0C-B63EEF3343B0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832475" cy="5062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D90C893C-C3E0-C5D5-8DA0-9D61B167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1423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hlinkClick r:id="rId4"/>
              </a:rPr>
              <a:t>parkinsons</a:t>
            </a:r>
            <a:endParaRPr lang="en-GB" altLang="en-US"/>
          </a:p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78713F3-EEAC-3527-1558-A80F5CC9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86400"/>
            <a:ext cx="1304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hlinkClick r:id="rId4"/>
              </a:rPr>
              <a:t>parkinson</a:t>
            </a:r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1841080D-1CA8-F06A-7A5F-0E2BCA43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A001FE6-D9A6-987F-4A2D-93D5E9F984D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0"/>
            <a:ext cx="40417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BC7019C8-13EB-5059-012D-CAAC31D95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562600"/>
            <a:ext cx="2001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hlinkClick r:id="rId4"/>
              </a:rPr>
              <a:t>nervous system</a:t>
            </a:r>
            <a:endParaRPr lang="en-GB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rvous System">
            <a:extLst>
              <a:ext uri="{FF2B5EF4-FFF2-40B4-BE49-F238E27FC236}">
                <a16:creationId xmlns:a16="http://schemas.microsoft.com/office/drawing/2014/main" id="{153C24B2-A0D6-A03B-CC70-9D9D82875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9275"/>
            <a:ext cx="45323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A5BB735-C43E-9262-28E8-D78FB799A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Basic nerve cell structure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F388F7B-9676-5D9A-ADD8-C22D63ED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832475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5D209E8D-04A6-6461-F8CA-323F08BA3545}"/>
              </a:ext>
            </a:extLst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5445125"/>
            <a:ext cx="5903913" cy="928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C7F47D-1E7B-8F54-6A4E-FAAD423FE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/>
            <a:r>
              <a:rPr lang="en-GB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 main types of nerve cells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412BCD7-FEB0-A98E-721A-AD76FDFA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360612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5AD6088B-32AB-9766-B2AE-97D5EBFE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7908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F24615EE-DCFD-BCC4-022E-4136B71F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4342" name="Object 6">
            <a:extLst>
              <a:ext uri="{FF2B5EF4-FFF2-40B4-BE49-F238E27FC236}">
                <a16:creationId xmlns:a16="http://schemas.microsoft.com/office/drawing/2014/main" id="{1AE90004-5FFE-32EB-F359-264764688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700213"/>
          <a:ext cx="2665413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4105848" imgH="2771429" progId="MSPhotoEd.3">
                  <p:embed/>
                </p:oleObj>
              </mc:Choice>
              <mc:Fallback>
                <p:oleObj name="Photo Editor Photo" r:id="rId5" imgW="4105848" imgH="277142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68" r="26305"/>
                      <a:stretch>
                        <a:fillRect/>
                      </a:stretch>
                    </p:blipFill>
                    <p:spPr bwMode="auto">
                      <a:xfrm>
                        <a:off x="3203575" y="1700213"/>
                        <a:ext cx="2665413" cy="277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>
            <a:extLst>
              <a:ext uri="{FF2B5EF4-FFF2-40B4-BE49-F238E27FC236}">
                <a16:creationId xmlns:a16="http://schemas.microsoft.com/office/drawing/2014/main" id="{9A050664-1C81-8A0A-6385-4074403D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68863"/>
            <a:ext cx="1439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Arial" panose="020B0604020202020204" pitchFamily="34" charset="0"/>
              </a:rPr>
              <a:t>sensory neurone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2B2DEA73-A5F1-C2D2-B511-F3BBAD39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941888"/>
            <a:ext cx="1439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Arial" panose="020B0604020202020204" pitchFamily="34" charset="0"/>
              </a:rPr>
              <a:t>relay neurone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A78D5D2F-BE28-08A3-F51D-C0EC1D94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941888"/>
            <a:ext cx="143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Arial" panose="020B0604020202020204" pitchFamily="34" charset="0"/>
              </a:rPr>
              <a:t>motor neurone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393F3EC-F8EB-66BA-304B-CA3595D27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Sensory neurons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2FA650D-B128-DAEA-8C21-79C30166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88D4289-45AF-9B55-5DA4-01CACC0CC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989138"/>
            <a:ext cx="1655763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A374B5FD-7AA7-186F-EAC3-39D1B556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47246" r="9798" b="37784"/>
          <a:stretch>
            <a:fillRect/>
          </a:stretch>
        </p:blipFill>
        <p:spPr bwMode="auto">
          <a:xfrm>
            <a:off x="304800" y="1752600"/>
            <a:ext cx="8305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Text Box 13">
            <a:extLst>
              <a:ext uri="{FF2B5EF4-FFF2-40B4-BE49-F238E27FC236}">
                <a16:creationId xmlns:a16="http://schemas.microsoft.com/office/drawing/2014/main" id="{35F6CEA8-71B9-7F6F-9B20-500EA1A3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4813"/>
            <a:ext cx="8534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latin typeface="Comic Sans MS" panose="030F0702030302020204" pitchFamily="66" charset="0"/>
              </a:rPr>
              <a:t>Carries impulses from receptors e.g pain receptors in skin to the CNS( brain or spinal  cord)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2EEE21-5257-D523-B700-F4467E4A2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Relay neuron</a:t>
            </a: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D27D6FF6-7EFB-ED12-627B-C28FD59F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6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6" t="35838" r="24495" b="46339"/>
          <a:stretch>
            <a:fillRect/>
          </a:stretch>
        </p:blipFill>
        <p:spPr bwMode="auto">
          <a:xfrm>
            <a:off x="1219200" y="1905000"/>
            <a:ext cx="746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F5CADD24-B6EB-1766-80FF-0D105FD8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Comic Sans MS" panose="030F0702030302020204" pitchFamily="66" charset="0"/>
              </a:rPr>
              <a:t>Carries impulses from sensory nerves to motor nerves.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022BFC-A37E-033B-C196-71DC73A28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Motor neuron</a:t>
            </a:r>
          </a:p>
        </p:txBody>
      </p:sp>
      <p:pic>
        <p:nvPicPr>
          <p:cNvPr id="17421" name="Picture 13">
            <a:extLst>
              <a:ext uri="{FF2B5EF4-FFF2-40B4-BE49-F238E27FC236}">
                <a16:creationId xmlns:a16="http://schemas.microsoft.com/office/drawing/2014/main" id="{099FBACF-AAAC-56E0-6E88-B40EAE47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29422" r="9798" b="49904"/>
          <a:stretch>
            <a:fillRect/>
          </a:stretch>
        </p:blipFill>
        <p:spPr bwMode="auto">
          <a:xfrm>
            <a:off x="838200" y="1828800"/>
            <a:ext cx="769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Text Box 14">
            <a:extLst>
              <a:ext uri="{FF2B5EF4-FFF2-40B4-BE49-F238E27FC236}">
                <a16:creationId xmlns:a16="http://schemas.microsoft.com/office/drawing/2014/main" id="{1E62E5B1-D161-09B1-E961-3E64AC6B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3838"/>
            <a:ext cx="9144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Comic Sans MS" panose="030F0702030302020204" pitchFamily="66" charset="0"/>
              </a:rPr>
              <a:t>Carries impulses from CNS to effector e.g. muscle to bring about movement or gland to bring about secretion of hormone e.g ADH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6D967A6-04EE-00B6-E800-E512ED30C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Transmission of signals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2370758-CC32-F970-590B-6B2D70AF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95922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E61B5E24-751B-1452-504D-859B972C21A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038" y="1984375"/>
            <a:ext cx="3392487" cy="2684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63</TotalTime>
  <Words>207</Words>
  <Application>Microsoft Office PowerPoint</Application>
  <PresentationFormat>On-screen Show (4:3)</PresentationFormat>
  <Paragraphs>39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Comic Sans MS</vt:lpstr>
      <vt:lpstr>Eclipse</vt:lpstr>
      <vt:lpstr>Microsoft Photo Editor 3.0 Photo</vt:lpstr>
      <vt:lpstr>Nervous System</vt:lpstr>
      <vt:lpstr>PowerPoint Presentation</vt:lpstr>
      <vt:lpstr>PowerPoint Presentation</vt:lpstr>
      <vt:lpstr>Basic nerve cell structure</vt:lpstr>
      <vt:lpstr>3 main types of nerve cells</vt:lpstr>
      <vt:lpstr>Sensory neurons</vt:lpstr>
      <vt:lpstr>Relay neuron</vt:lpstr>
      <vt:lpstr>Motor neuron</vt:lpstr>
      <vt:lpstr>Transmission of signals</vt:lpstr>
      <vt:lpstr>The Synapse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subject>Nervous system</dc:subject>
  <dc:creator/>
  <cp:keywords>Nervous system</cp:keywords>
  <dc:description>Nervous system</dc:description>
  <cp:lastModifiedBy>Nayan GRIFFITHS</cp:lastModifiedBy>
  <cp:revision>5</cp:revision>
  <cp:lastPrinted>1601-01-01T00:00:00Z</cp:lastPrinted>
  <dcterms:created xsi:type="dcterms:W3CDTF">1601-01-01T00:00:00Z</dcterms:created>
  <dcterms:modified xsi:type="dcterms:W3CDTF">2023-03-14T11:39:42Z</dcterms:modified>
  <cp:category>Nervous system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