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B650"/>
    <a:srgbClr val="A4AF11"/>
    <a:srgbClr val="4F4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828" autoAdjust="0"/>
  </p:normalViewPr>
  <p:slideViewPr>
    <p:cSldViewPr>
      <p:cViewPr varScale="1">
        <p:scale>
          <a:sx n="109" d="100"/>
          <a:sy n="109" d="100"/>
        </p:scale>
        <p:origin x="64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BD088AA-44E2-2A38-FCDA-D9717462F59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DB125A2-69D0-57EC-EB28-2E163C7F9C6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087EA09-7866-18D4-84E6-9F6A7307E3CB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00CF1CE2-2A9B-DEBE-B226-FB11998D1CE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D8F81CC7-992D-C3B6-9A45-B43B2BB29FA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0E7DC94-7E7E-4275-783A-7D887FA05C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54667F-2C3F-413D-9DE1-62FA2A7D3F7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316FE45-F370-3E34-B827-8360F3BD56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76C6CE-6AD0-4644-8764-FE7FA36064C3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2132AA91-A401-44DA-DFD2-364D2144F39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18842F7-1F5D-5E86-05E1-51E1F912A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CD128E8-5D45-A870-F0F5-7350807EC8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C6F115-594C-4468-B93F-EF2E40FF8536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1B962ED-09B0-0000-D611-2F082A9C2BE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D645E8F-C6C3-F353-D6A4-B99EB648F0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030D5-BBC7-5724-02CE-78770DF1D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9E2570-57FE-026F-7D47-E1B8695293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133B8-91AC-E7BC-182E-0E568FDDA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AF3B3-E113-5259-0E75-C66FCDD26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99749-55E5-2DAC-F0D5-994242EB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57C0C-DE5E-4198-9EC3-32953E121E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14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3FDC5-F5F1-5FCF-F17D-0B5E9ABB1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28C3BB-69B3-B2A6-03AE-37F33EB92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B4528-2CE5-58A7-B5E4-8F8E6B443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397C1-9C01-F6E0-1383-FD9011BFD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D68B5-DDD3-670F-A54F-9A82597DF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62359-A1A3-4597-A360-E95BF9D60B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B22C33-2A7D-90C7-1B6C-22B3FBD353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4DB897-50F9-6E20-20DF-09F110016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A7320-AD75-F4EB-085B-EBFFE11E3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18271-AC0C-3001-3BA5-2A8B6B287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B00BD-F83A-CF07-E2B0-69627A353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E7E61-A8A0-4510-AC65-5EA837ADC2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6017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8D6D9-A133-7918-E901-26E1373C0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077A0-2CDB-C7E6-F81D-7514B786E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43502-587F-DF13-FE53-3100C2585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EDCA8-1C5C-C3E8-07D1-5E773C43B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D5A71-27AB-3145-4615-0F92BACAC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667CF-C0BE-4FAA-A68F-330B1E9729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955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32C96-6EF6-D502-88C6-E5E2C08F3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7CD418-3D3C-EF56-AEE5-552CA018D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01B95-15A6-2225-5ABD-2B93C047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CFB82-0138-0C11-22D3-1BC3B658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3BC9A-7F2A-BAA5-883F-B16172846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C8B6EE-83F5-45C5-9DE7-674CE7EC6E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32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DE333-488C-5942-C057-8C8B7A99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93058-8568-173A-202D-D7040C6A64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1BAE2-F6CE-F74B-A9FB-D0D3689A3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180E07-045D-7F12-E0C1-960C1EACF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DD762E-9AF1-FFDE-36AE-23F57E577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D1FD63-7236-2B39-F8B5-DE80FA29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20E715-ADDD-48F4-8A0A-F865DE93A6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862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47124-9D97-D28F-18F3-C4ACEBF50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D6737B-1201-18D3-BE1F-FEC4D98A9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06BE8E-9349-287E-EECE-9C289A7A39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1FFEDA-C760-9979-361B-24E506495A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2BB8B0-EB2F-F7F5-7E9C-A78BF7C8B4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206192-3C41-8FA4-24DB-23EEB85EB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119200-FDDF-4ABB-8AEC-8F3C3203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A2DB18-68CA-3E13-5C86-5E55C98B9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1D6B0-4DEF-4F8B-9564-7273BF93A7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526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46A7C-C1A4-9590-DDE5-813E6776E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E40D04-A1BD-7351-211F-C6DFEDB9C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626DA-3D26-E255-CA6D-76AA74839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AF21B5-7A36-4D94-9659-21C63A06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AE33B-BCC4-434A-95BA-6FC408D9E8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141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1BF213-000F-7869-04CB-BC35D72D0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EC726F-8D42-02B0-6D4E-5B22FB472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20008-91C7-95D9-AAC2-5B5680242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4B2B5-C197-46BD-AF48-BA53A10E44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697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CF912-DD17-B523-7629-A6D07C8C0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4D675-139F-49C3-741A-2DBDA0CC4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4DCD30-0B0C-799B-4A08-6DD157DC85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659607-BD4F-D4B8-5891-03CB0C753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763935-E0D1-1E74-6217-0EF1111E3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5EF8-4FA7-E0AD-5069-D1C7CAE87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6DF31-4258-44E5-9AB9-F8217F421C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76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7E9D2-C7A9-5A82-3448-B9D71799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94F1C0-A63F-1040-BF10-6F0674C282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321F44-72AD-3765-E382-5C4A7926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31FF1-A5C6-B7AE-1E9E-5777BD17B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D0AC2-490D-B337-9177-B72E0680B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10C26-B51C-6431-7915-07A8710F7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CD2BF-A2B8-4170-917B-99F322D169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180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0AE46C3-275B-6FFE-DCCD-8C2BCAD9E7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71DDB81-82A6-B3C2-2818-69D61D99C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4EA997A-E62D-690D-838B-3E51879A551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FE673BB-1FDE-56BC-62DA-59D18AAD481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ABAF0D-FAC1-241B-7C3A-28358F1E2C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35B5D31-2085-4379-AC6C-2E016BBE853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>
            <a:extLst>
              <a:ext uri="{FF2B5EF4-FFF2-40B4-BE49-F238E27FC236}">
                <a16:creationId xmlns:a16="http://schemas.microsoft.com/office/drawing/2014/main" id="{263E6F47-60DA-4CDD-B263-0A08DE6DD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743200"/>
            <a:ext cx="1447800" cy="914400"/>
          </a:xfrm>
          <a:prstGeom prst="rect">
            <a:avLst/>
          </a:prstGeom>
          <a:solidFill>
            <a:srgbClr val="A4AF11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A4AF11"/>
            </a:extrusionClr>
            <a:contourClr>
              <a:srgbClr val="A4AF1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en-US" sz="1400"/>
              <a:t>RADIO </a:t>
            </a:r>
          </a:p>
          <a:p>
            <a:pPr algn="ctr"/>
            <a:r>
              <a:rPr lang="en-US" altLang="en-US" sz="1400"/>
              <a:t>TRANSMITTER</a:t>
            </a: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356CA9FA-DF30-DE86-3878-B99C13567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362200"/>
            <a:ext cx="762000" cy="2286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  <a:contourClr>
              <a:schemeClr val="fol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en-US" sz="800" b="1"/>
              <a:t>SWEEP COILS</a:t>
            </a:r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E154B951-0214-20D8-99F9-6A0D15023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962400"/>
            <a:ext cx="762000" cy="2286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  <a:contourClr>
              <a:schemeClr val="fol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en-US" sz="800" b="1"/>
              <a:t>SWEEP COILS</a:t>
            </a:r>
          </a:p>
        </p:txBody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2F8096F3-2F3F-9FCE-96D0-E3724AEE1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743200"/>
            <a:ext cx="1143000" cy="609600"/>
          </a:xfrm>
          <a:prstGeom prst="rect">
            <a:avLst/>
          </a:prstGeom>
          <a:solidFill>
            <a:srgbClr val="A4AF11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A4AF11"/>
            </a:extrusionClr>
            <a:contourClr>
              <a:srgbClr val="A4AF1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en-US" sz="1400"/>
              <a:t>RADIO </a:t>
            </a:r>
          </a:p>
          <a:p>
            <a:pPr algn="ctr"/>
            <a:r>
              <a:rPr lang="en-US" altLang="en-US" sz="1400"/>
              <a:t>RECEIVER</a:t>
            </a:r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E2C8105A-9C3E-B068-2932-8FFEFFABB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743200"/>
            <a:ext cx="1143000" cy="609600"/>
          </a:xfrm>
          <a:prstGeom prst="rect">
            <a:avLst/>
          </a:prstGeom>
          <a:solidFill>
            <a:srgbClr val="A4AF11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A4AF11"/>
            </a:extrusionClr>
            <a:contourClr>
              <a:srgbClr val="A4AF1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en-US" sz="1400"/>
              <a:t>AMPLIFIER</a:t>
            </a:r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729144A8-C960-D827-399C-34DFCA0F7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743200"/>
            <a:ext cx="1143000" cy="609600"/>
          </a:xfrm>
          <a:prstGeom prst="rect">
            <a:avLst/>
          </a:prstGeom>
          <a:solidFill>
            <a:srgbClr val="A4AF11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A4AF11"/>
            </a:extrusionClr>
            <a:contourClr>
              <a:srgbClr val="A4AF1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en-US" sz="1400"/>
              <a:t>RECORDER</a:t>
            </a:r>
          </a:p>
        </p:txBody>
      </p:sp>
      <p:sp>
        <p:nvSpPr>
          <p:cNvPr id="2066" name="Rectangle 18">
            <a:extLst>
              <a:ext uri="{FF2B5EF4-FFF2-40B4-BE49-F238E27FC236}">
                <a16:creationId xmlns:a16="http://schemas.microsoft.com/office/drawing/2014/main" id="{BB134BC9-2088-3D82-DBBA-BCC2A1D6F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572000"/>
            <a:ext cx="1143000" cy="609600"/>
          </a:xfrm>
          <a:prstGeom prst="rect">
            <a:avLst/>
          </a:prstGeom>
          <a:solidFill>
            <a:srgbClr val="A4AF11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A4AF11"/>
            </a:extrusionClr>
            <a:contourClr>
              <a:srgbClr val="A4AF1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en-US" sz="1400"/>
              <a:t>SWEEP </a:t>
            </a:r>
          </a:p>
          <a:p>
            <a:pPr algn="ctr"/>
            <a:r>
              <a:rPr lang="en-US" altLang="en-US" sz="1400"/>
              <a:t>GENERATOR</a:t>
            </a:r>
          </a:p>
        </p:txBody>
      </p:sp>
      <p:sp>
        <p:nvSpPr>
          <p:cNvPr id="2067" name="Oval 19">
            <a:extLst>
              <a:ext uri="{FF2B5EF4-FFF2-40B4-BE49-F238E27FC236}">
                <a16:creationId xmlns:a16="http://schemas.microsoft.com/office/drawing/2014/main" id="{FEC2F1D3-7949-A34D-918A-1595918BC630}"/>
              </a:ext>
            </a:extLst>
          </p:cNvPr>
          <p:cNvSpPr>
            <a:spLocks noChangeArrowheads="1"/>
          </p:cNvSpPr>
          <p:nvPr/>
        </p:nvSpPr>
        <p:spPr bwMode="auto">
          <a:xfrm rot="-1544560">
            <a:off x="3276600" y="2819400"/>
            <a:ext cx="762000" cy="533400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altLang="en-US" sz="1000" b="1"/>
              <a:t>SAMPLE</a:t>
            </a:r>
          </a:p>
        </p:txBody>
      </p:sp>
      <p:sp>
        <p:nvSpPr>
          <p:cNvPr id="2068" name="AutoShape 20">
            <a:extLst>
              <a:ext uri="{FF2B5EF4-FFF2-40B4-BE49-F238E27FC236}">
                <a16:creationId xmlns:a16="http://schemas.microsoft.com/office/drawing/2014/main" id="{9EC377BD-2EBD-3E5D-FE48-0AC2D8664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048000"/>
            <a:ext cx="1143000" cy="76200"/>
          </a:xfrm>
          <a:prstGeom prst="rightArrow">
            <a:avLst>
              <a:gd name="adj1" fmla="val 50000"/>
              <a:gd name="adj2" fmla="val 37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69" name="AutoShape 21">
            <a:extLst>
              <a:ext uri="{FF2B5EF4-FFF2-40B4-BE49-F238E27FC236}">
                <a16:creationId xmlns:a16="http://schemas.microsoft.com/office/drawing/2014/main" id="{1876E824-A9C4-951F-8283-B022A72EE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048000"/>
            <a:ext cx="685800" cy="76200"/>
          </a:xfrm>
          <a:prstGeom prst="rightArrow">
            <a:avLst>
              <a:gd name="adj1" fmla="val 50000"/>
              <a:gd name="adj2" fmla="val 22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70" name="AutoShape 22">
            <a:extLst>
              <a:ext uri="{FF2B5EF4-FFF2-40B4-BE49-F238E27FC236}">
                <a16:creationId xmlns:a16="http://schemas.microsoft.com/office/drawing/2014/main" id="{38AF10AA-911E-673C-3C39-383D39F0C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048000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71" name="AutoShape 23">
            <a:extLst>
              <a:ext uri="{FF2B5EF4-FFF2-40B4-BE49-F238E27FC236}">
                <a16:creationId xmlns:a16="http://schemas.microsoft.com/office/drawing/2014/main" id="{2791BC65-1613-4821-4583-A4BF3CB19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048000"/>
            <a:ext cx="381000" cy="762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74" name="AutoShape 26">
            <a:extLst>
              <a:ext uri="{FF2B5EF4-FFF2-40B4-BE49-F238E27FC236}">
                <a16:creationId xmlns:a16="http://schemas.microsoft.com/office/drawing/2014/main" id="{7E469606-4463-A811-AD7E-BFB6CCED4FFE}"/>
              </a:ext>
            </a:extLst>
          </p:cNvPr>
          <p:cNvSpPr>
            <a:spLocks noChangeArrowheads="1"/>
          </p:cNvSpPr>
          <p:nvPr/>
        </p:nvSpPr>
        <p:spPr bwMode="auto">
          <a:xfrm rot="-4344044">
            <a:off x="7368382" y="3921919"/>
            <a:ext cx="1219200" cy="84137"/>
          </a:xfrm>
          <a:prstGeom prst="rightArrow">
            <a:avLst>
              <a:gd name="adj1" fmla="val 50000"/>
              <a:gd name="adj2" fmla="val 362266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75" name="AutoShape 27">
            <a:extLst>
              <a:ext uri="{FF2B5EF4-FFF2-40B4-BE49-F238E27FC236}">
                <a16:creationId xmlns:a16="http://schemas.microsoft.com/office/drawing/2014/main" id="{3F64CE67-EDDE-B909-FB44-038C694658AE}"/>
              </a:ext>
            </a:extLst>
          </p:cNvPr>
          <p:cNvSpPr>
            <a:spLocks noChangeArrowheads="1"/>
          </p:cNvSpPr>
          <p:nvPr/>
        </p:nvSpPr>
        <p:spPr bwMode="auto">
          <a:xfrm rot="767202">
            <a:off x="4038600" y="4487863"/>
            <a:ext cx="3127375" cy="100012"/>
          </a:xfrm>
          <a:prstGeom prst="leftArrow">
            <a:avLst>
              <a:gd name="adj1" fmla="val 50000"/>
              <a:gd name="adj2" fmla="val 78175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78" name="AutoShape 30">
            <a:extLst>
              <a:ext uri="{FF2B5EF4-FFF2-40B4-BE49-F238E27FC236}">
                <a16:creationId xmlns:a16="http://schemas.microsoft.com/office/drawing/2014/main" id="{B8C0B743-04EC-C959-742A-650F819D7E2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971800" y="4648200"/>
            <a:ext cx="1600200" cy="685800"/>
          </a:xfrm>
          <a:custGeom>
            <a:avLst/>
            <a:gdLst>
              <a:gd name="G0" fmla="+- 5470 0 0"/>
              <a:gd name="G1" fmla="+- 9858954 0 0"/>
              <a:gd name="G2" fmla="+- 0 0 9858954"/>
              <a:gd name="T0" fmla="*/ 0 256 1"/>
              <a:gd name="T1" fmla="*/ 180 256 1"/>
              <a:gd name="G3" fmla="+- 9858954 T0 T1"/>
              <a:gd name="T2" fmla="*/ 0 256 1"/>
              <a:gd name="T3" fmla="*/ 90 256 1"/>
              <a:gd name="G4" fmla="+- 9858954 T2 T3"/>
              <a:gd name="G5" fmla="*/ G4 2 1"/>
              <a:gd name="T4" fmla="*/ 90 256 1"/>
              <a:gd name="T5" fmla="*/ 0 256 1"/>
              <a:gd name="G6" fmla="+- 9858954 T4 T5"/>
              <a:gd name="G7" fmla="*/ G6 2 1"/>
              <a:gd name="G8" fmla="abs 9858954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70"/>
              <a:gd name="G18" fmla="*/ 5470 1 2"/>
              <a:gd name="G19" fmla="+- G18 5400 0"/>
              <a:gd name="G20" fmla="cos G19 9858954"/>
              <a:gd name="G21" fmla="sin G19 9858954"/>
              <a:gd name="G22" fmla="+- G20 10800 0"/>
              <a:gd name="G23" fmla="+- G21 10800 0"/>
              <a:gd name="G24" fmla="+- 10800 0 G20"/>
              <a:gd name="G25" fmla="+- 5470 10800 0"/>
              <a:gd name="G26" fmla="?: G9 G17 G25"/>
              <a:gd name="G27" fmla="?: G9 0 21600"/>
              <a:gd name="G28" fmla="cos 10800 9858954"/>
              <a:gd name="G29" fmla="sin 10800 9858954"/>
              <a:gd name="G30" fmla="sin 5470 9858954"/>
              <a:gd name="G31" fmla="+- G28 10800 0"/>
              <a:gd name="G32" fmla="+- G29 10800 0"/>
              <a:gd name="G33" fmla="+- G30 10800 0"/>
              <a:gd name="G34" fmla="?: G4 0 G31"/>
              <a:gd name="G35" fmla="?: 9858954 G34 0"/>
              <a:gd name="G36" fmla="?: G6 G35 G31"/>
              <a:gd name="G37" fmla="+- 21600 0 G36"/>
              <a:gd name="G38" fmla="?: G4 0 G33"/>
              <a:gd name="G39" fmla="?: 9858954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3724 w 21600"/>
              <a:gd name="T15" fmla="*/ 14813 h 21600"/>
              <a:gd name="T16" fmla="*/ 10800 w 21600"/>
              <a:gd name="T17" fmla="*/ 5330 h 21600"/>
              <a:gd name="T18" fmla="*/ 17876 w 21600"/>
              <a:gd name="T19" fmla="*/ 14813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6042" y="13498"/>
                </a:moveTo>
                <a:cubicBezTo>
                  <a:pt x="5575" y="12675"/>
                  <a:pt x="5330" y="11746"/>
                  <a:pt x="5330" y="10800"/>
                </a:cubicBezTo>
                <a:cubicBezTo>
                  <a:pt x="5330" y="7779"/>
                  <a:pt x="7779" y="5330"/>
                  <a:pt x="10800" y="5330"/>
                </a:cubicBezTo>
                <a:cubicBezTo>
                  <a:pt x="13820" y="5330"/>
                  <a:pt x="16270" y="7779"/>
                  <a:pt x="16270" y="10800"/>
                </a:cubicBezTo>
                <a:cubicBezTo>
                  <a:pt x="16270" y="11746"/>
                  <a:pt x="16024" y="12675"/>
                  <a:pt x="15557" y="13498"/>
                </a:cubicBezTo>
                <a:lnTo>
                  <a:pt x="20193" y="16128"/>
                </a:lnTo>
                <a:cubicBezTo>
                  <a:pt x="21115" y="14503"/>
                  <a:pt x="21600" y="12667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2667"/>
                  <a:pt x="484" y="14503"/>
                  <a:pt x="1406" y="16128"/>
                </a:cubicBezTo>
                <a:close/>
              </a:path>
            </a:pathLst>
          </a:cu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>
            <a:flatTx/>
          </a:bodyPr>
          <a:lstStyle/>
          <a:p>
            <a:pPr algn="ctr"/>
            <a:endParaRPr lang="en-GB" altLang="en-US"/>
          </a:p>
        </p:txBody>
      </p:sp>
      <p:sp>
        <p:nvSpPr>
          <p:cNvPr id="2080" name="Rectangle 32">
            <a:extLst>
              <a:ext uri="{FF2B5EF4-FFF2-40B4-BE49-F238E27FC236}">
                <a16:creationId xmlns:a16="http://schemas.microsoft.com/office/drawing/2014/main" id="{325FF90F-15DC-BD31-656C-D77AC4DB4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486400"/>
            <a:ext cx="152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000" b="1"/>
              <a:t>FIELD </a:t>
            </a:r>
          </a:p>
          <a:p>
            <a:pPr algn="ctr"/>
            <a:r>
              <a:rPr lang="en-US" altLang="en-US" sz="1000" b="1"/>
              <a:t>MAGNET COILS</a:t>
            </a:r>
          </a:p>
        </p:txBody>
      </p:sp>
      <p:sp>
        <p:nvSpPr>
          <p:cNvPr id="2082" name="AutoShape 34">
            <a:extLst>
              <a:ext uri="{FF2B5EF4-FFF2-40B4-BE49-F238E27FC236}">
                <a16:creationId xmlns:a16="http://schemas.microsoft.com/office/drawing/2014/main" id="{6AFAB7FC-C86C-2725-50B1-B9EC2AC1C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371600"/>
            <a:ext cx="1600200" cy="6858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400"/>
                  <a:pt x="16200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799"/>
                </a:cubicBezTo>
                <a:close/>
              </a:path>
            </a:pathLst>
          </a:cu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endParaRPr lang="en-GB" altLang="en-US"/>
          </a:p>
        </p:txBody>
      </p:sp>
      <p:sp>
        <p:nvSpPr>
          <p:cNvPr id="2100" name="Text Box 52">
            <a:extLst>
              <a:ext uri="{FF2B5EF4-FFF2-40B4-BE49-F238E27FC236}">
                <a16:creationId xmlns:a16="http://schemas.microsoft.com/office/drawing/2014/main" id="{47C1BE63-E1F7-AD1D-28A3-63A9B678F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08725"/>
            <a:ext cx="4249738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009900"/>
                </a:solidFill>
                <a:latin typeface="Times New Roman" panose="02020603050405020304" pitchFamily="18" charset="0"/>
              </a:rPr>
              <a:t>This Powerpoint is hosted on </a:t>
            </a:r>
            <a:r>
              <a:rPr lang="en-US" altLang="en-US" sz="1400">
                <a:latin typeface="Times New Roman" panose="02020603050405020304" pitchFamily="18" charset="0"/>
                <a:hlinkClick r:id="rId3"/>
              </a:rPr>
              <a:t>www.worldofteaching.com</a:t>
            </a:r>
            <a:endParaRPr lang="en-US" altLang="en-US" sz="1400">
              <a:solidFill>
                <a:srgbClr val="009900"/>
              </a:solidFill>
              <a:latin typeface="Times New Roman" panose="02020603050405020304" pitchFamily="18" charset="0"/>
            </a:endParaRPr>
          </a:p>
          <a:p>
            <a:r>
              <a:rPr lang="en-US" altLang="en-US" sz="1400">
                <a:solidFill>
                  <a:srgbClr val="009900"/>
                </a:solidFill>
                <a:latin typeface="Times New Roman" panose="02020603050405020304" pitchFamily="18" charset="0"/>
              </a:rPr>
              <a:t>Please visit for 1000+ free powerpoints</a:t>
            </a: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1462E715-0647-DBCA-40FB-16371CC6A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>
                <a:cs typeface="Arial" panose="020B0604020202020204" pitchFamily="34" charset="0"/>
              </a:rPr>
              <a:t>This powerpoint was kindly donated to </a:t>
            </a:r>
            <a:r>
              <a:rPr lang="en-GB" altLang="en-US" sz="2400">
                <a:cs typeface="Arial" panose="020B0604020202020204" pitchFamily="34" charset="0"/>
                <a:hlinkClick r:id="rId3"/>
              </a:rPr>
              <a:t>www.worldofteaching.com</a:t>
            </a:r>
            <a:endParaRPr lang="en-GB" altLang="en-US" sz="2400">
              <a:cs typeface="Arial" panose="020B0604020202020204" pitchFamily="34" charset="0"/>
            </a:endParaRPr>
          </a:p>
          <a:p>
            <a:endParaRPr lang="en-GB" altLang="en-US" sz="2400">
              <a:cs typeface="Arial" panose="020B0604020202020204" pitchFamily="34" charset="0"/>
            </a:endParaRPr>
          </a:p>
          <a:p>
            <a:endParaRPr lang="en-GB" altLang="en-US" sz="2400">
              <a:cs typeface="Arial" panose="020B0604020202020204" pitchFamily="34" charset="0"/>
            </a:endParaRPr>
          </a:p>
          <a:p>
            <a:endParaRPr lang="en-GB" altLang="en-US" sz="2400">
              <a:cs typeface="Arial" panose="020B0604020202020204" pitchFamily="34" charset="0"/>
            </a:endParaRPr>
          </a:p>
          <a:p>
            <a:endParaRPr lang="en-GB" altLang="en-US" sz="2400">
              <a:cs typeface="Arial" panose="020B0604020202020204" pitchFamily="34" charset="0"/>
            </a:endParaRPr>
          </a:p>
          <a:p>
            <a:r>
              <a:rPr lang="en-GB" altLang="en-US" sz="2400">
                <a:cs typeface="Arial" panose="020B0604020202020204" pitchFamily="34" charset="0"/>
                <a:hlinkClick r:id="rId3"/>
              </a:rPr>
              <a:t>http://www.worldofteaching.com</a:t>
            </a:r>
            <a:r>
              <a:rPr lang="en-GB" altLang="en-US" sz="2400">
                <a:cs typeface="Arial" panose="020B0604020202020204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 altLang="en-US" sz="2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87</Words>
  <Application>Microsoft Office PowerPoint</Application>
  <PresentationFormat>On-screen Show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Default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nhpc</dc:creator>
  <cp:lastModifiedBy>Nayan GRIFFITHS</cp:lastModifiedBy>
  <cp:revision>4</cp:revision>
  <dcterms:created xsi:type="dcterms:W3CDTF">2007-05-13T06:03:18Z</dcterms:created>
  <dcterms:modified xsi:type="dcterms:W3CDTF">2023-03-14T11:39:07Z</dcterms:modified>
</cp:coreProperties>
</file>