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680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86A333C-0DFB-C25F-1E01-8434DF95E5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04C0F8D-4EA7-7F0B-4522-0BF681A78FC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E86B5082-4AAD-D291-B6EE-AD8A5E0B8C1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4D41591-E1C3-CAAC-0A8C-1BA9A6386E8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0F56592-F61A-B598-A71E-F63D6C4411E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8F8C729B-73CB-02F3-7883-82AE446419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FAB9A9-5830-4862-A874-DFDFFCBB7C7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F87496E-0E07-5BE7-23CD-CC3D57B4D5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FD8F17-1FA4-4C85-B371-CDB39C7FB2B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39BA7280-18A7-8B24-33D5-00D374CEC7B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BA01384-E580-2672-D8A9-EA753ED3CC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5B79E8F-1F5D-3F2A-14E4-7FD758D0B3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3EBD5E-D377-4122-9F11-23ED2730DDD6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98C305B5-2396-BA97-0728-986B18B6CB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C69B0FF-0944-2F89-310C-778B2C7A9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78F6A0F-D96A-CDF6-B0F6-C2BD771897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C4E02-64A3-4DE7-B366-4AD2DEDE7C97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DAB7E1F9-57EF-E0C4-5F2A-E95C6F5D69C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B6967E5-2688-E2FC-6E4F-2BFC99E727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2BAF8-B1E3-E64B-3BF1-AB5F1B59B4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992A54-049C-5943-3C9F-ACD428B4E3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19A62-7289-38E2-30BF-1F683920C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1DF32-273D-86D1-CCC9-7248664A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48A8B-C842-0B12-54F2-7B975AEC3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97442-D19C-48CE-915B-14D651F84B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597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0240E-F89C-E911-8A97-68814CAE5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25C036-704F-9573-8D24-265AFB090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86585-2200-698C-97FD-6CA5CDD3A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5B5CB-E9E6-4007-A3C4-53EAD6FC2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5B07D-C32B-568A-7F0E-351E7B62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A3FD8-AEBF-43AD-AFE3-92AF626EC3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7790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851DDC-E705-34BE-E112-02054C0C6C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3FB454-7F32-A30F-2BCD-F77C21AF7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8491F-0C50-D7C9-E265-57B305663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2D9AA-AA36-3DD6-67E3-6BF059A80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D6071-596F-DFF4-9F97-A4058B7B8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3332D-350F-4764-BEBD-DCAD5C0381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877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12F57-3D97-8FE8-8D62-F4B796756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2B01A-7F8F-DE82-3123-D2D2B65D3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3A5F9-42D1-FF7E-3488-E789256A4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2D3A8-89B3-5A99-17FF-ADFB06E15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A60B2-028A-D4C6-BC4E-3B5D4B2CA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C47EC-B9FF-41A3-B24B-36E3B835C4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996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FEB03-292F-BB79-C2AC-076EFE5D6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56CAE-1CE6-DB9E-49DE-72AFA7AFB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7CC42-0048-C2CC-4165-B0C08677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4E148-8D5F-DF8C-856D-E925D8F9A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45617-25C9-82B3-BED1-05329F6B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75291-C5FE-4425-B252-C396937352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210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BF816-D4C0-4E26-7E9B-A392982A7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94706-E435-D1D9-1AF2-748EFFBAB2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194CEF-6495-04C5-F510-EEDBC7AD0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240D0B-A184-16BC-1852-6D829FDC4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F4053-6DEE-8EB9-6259-7CA60D279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D5936-E389-37E4-A2F4-06B734704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F5ECA-8997-435D-A3EF-877B8E3B18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1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AF0AC-D351-3CCA-0A2E-CFB94874E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70D1F-51B3-F5AE-4B47-574A606C0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DC9D09-3A6B-27AF-B515-D1C585DD1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6EBEDF-1411-21B0-F6EF-3B2BFE3EE0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C54234-A67B-88AA-0E62-1E03508D8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C38F5D-C094-847A-A522-D30AB9EE6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C9864D-6003-5F90-7E21-6561AB93D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39851-BA93-066F-DECE-04E6B6116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EEEEA-D613-4C69-9CFE-2289240D2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792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2BF9B-0E4B-93CD-FB98-E62B1258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540F88-A754-E689-777F-77BFB6D6F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31DE02-53FC-4814-5750-F6A678050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D95C1-4C11-394A-5387-E5B6815F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234BC-8A11-4796-B826-B5C699E822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083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37363B-F101-B88C-6F79-FA9D73222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D2F19D-1937-C527-9DE9-51FA64CF2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99A033-D5B7-4887-FEF0-AF79FE62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B26F4-D657-4BD6-B789-9A67438D93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611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12B0A-96CF-5965-DDDA-6D0D95D82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F9F04-4A99-9D4B-7994-02763B70D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6A754-B75B-7598-CAB5-7EE0C89F3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B77842-913C-6F86-0218-043B6B589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90217-875A-FFCD-8C56-B31B385F9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BAA5AF-6F73-11CF-6F8A-217E7280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A3D8B-104E-4A96-840C-759058CCF1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81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D5E1-812E-3DBC-E4B2-9A1C5989C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F2384-C77F-AB0A-3273-923A1A6BB0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45E0F1-A86B-3F83-70B9-C5094FD49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D59F4-ABDC-DA28-078D-EBD9F2DDC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94EA5F-2F0E-DEA9-85BE-CACC5F231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8E6FC-2512-7696-249B-F29D955EF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65D59-BC02-489D-AF63-3B864B2D7B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804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5007193-9A08-6344-1334-2599A2E43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F6FEF69-0C29-FC1F-51FB-050C6B2854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C9B2FA1-1DED-31DF-BB95-A68369D64D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4EA26A3-EC2B-74CC-4461-3DADBF2B46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C1E3E7A-B5FF-BA28-84AA-4C892ACE21B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0B095C-8E39-43E7-8D9B-06C15A9B6F5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6BE56C1A-9DD4-94CF-C3D7-D92DFE212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" y="323850"/>
            <a:ext cx="2665413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5400" b="1">
                <a:solidFill>
                  <a:schemeClr val="accent2"/>
                </a:solidFill>
                <a:latin typeface="Comic Sans MS" panose="030F0702030302020204" pitchFamily="66" charset="0"/>
              </a:rPr>
              <a:t>Light energy	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DE9632B-2E39-E9A2-046D-F08DAAFEC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" y="144463"/>
            <a:ext cx="2808288" cy="2339975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b="1"/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06061869-8EDD-936E-E31B-44751CB2E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" y="3276600"/>
            <a:ext cx="38163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5400" b="1">
                <a:solidFill>
                  <a:schemeClr val="accent2"/>
                </a:solidFill>
                <a:latin typeface="Comic Sans MS" panose="030F0702030302020204" pitchFamily="66" charset="0"/>
              </a:rPr>
              <a:t>Chlorophyll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E9900C3-818F-7294-A1D6-09F8920D2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" y="3132138"/>
            <a:ext cx="3716338" cy="15113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577D4BB2-7757-0ACF-490C-CFE9C62CD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4932363"/>
            <a:ext cx="3311525" cy="1812925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5400" b="1">
                <a:solidFill>
                  <a:schemeClr val="accent2"/>
                </a:solidFill>
                <a:latin typeface="Comic Sans MS" panose="030F0702030302020204" pitchFamily="66" charset="0"/>
              </a:rPr>
              <a:t>Chemical energy</a:t>
            </a:r>
          </a:p>
        </p:txBody>
      </p:sp>
      <p:sp>
        <p:nvSpPr>
          <p:cNvPr id="2059" name="Text Box 11">
            <a:extLst>
              <a:ext uri="{FF2B5EF4-FFF2-40B4-BE49-F238E27FC236}">
                <a16:creationId xmlns:a16="http://schemas.microsoft.com/office/drawing/2014/main" id="{5210F316-B740-7520-C499-598C460E0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13" y="7329488"/>
            <a:ext cx="26638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5400" b="1">
                <a:solidFill>
                  <a:schemeClr val="accent2"/>
                </a:solidFill>
                <a:latin typeface="Comic Sans MS" panose="030F0702030302020204" pitchFamily="66" charset="0"/>
              </a:rPr>
              <a:t>water</a:t>
            </a: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DA68F165-A6F3-B9AE-48E1-A8824BFB8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13" y="7237413"/>
            <a:ext cx="2519362" cy="1366837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EF63A6B5-6968-D9C7-65E4-169C79C8B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3100" y="252413"/>
            <a:ext cx="33115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5400" b="1">
                <a:solidFill>
                  <a:schemeClr val="accent2"/>
                </a:solidFill>
                <a:latin typeface="Comic Sans MS" panose="030F0702030302020204" pitchFamily="66" charset="0"/>
              </a:rPr>
              <a:t>Hydrogen</a:t>
            </a:r>
          </a:p>
        </p:txBody>
      </p:sp>
      <p:sp>
        <p:nvSpPr>
          <p:cNvPr id="2062" name="Text Box 14">
            <a:extLst>
              <a:ext uri="{FF2B5EF4-FFF2-40B4-BE49-F238E27FC236}">
                <a16:creationId xmlns:a16="http://schemas.microsoft.com/office/drawing/2014/main" id="{BA5AFC96-0590-5E95-897A-5089AC28F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8" y="1954213"/>
            <a:ext cx="3168650" cy="9906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5400" b="1">
                <a:solidFill>
                  <a:schemeClr val="accent2"/>
                </a:solidFill>
                <a:latin typeface="Comic Sans MS" panose="030F0702030302020204" pitchFamily="66" charset="0"/>
              </a:rPr>
              <a:t>Oxygen</a:t>
            </a:r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A85FED15-9551-7C91-41AB-2984E143E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4538" y="215900"/>
            <a:ext cx="3168650" cy="1331913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65" name="Text Box 17">
            <a:extLst>
              <a:ext uri="{FF2B5EF4-FFF2-40B4-BE49-F238E27FC236}">
                <a16:creationId xmlns:a16="http://schemas.microsoft.com/office/drawing/2014/main" id="{A6DA1E3D-ED8F-EE27-7F85-092A471A6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7563" y="7453313"/>
            <a:ext cx="37449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5400" b="1">
                <a:solidFill>
                  <a:schemeClr val="accent2"/>
                </a:solidFill>
                <a:latin typeface="Comic Sans MS" panose="030F0702030302020204" pitchFamily="66" charset="0"/>
              </a:rPr>
              <a:t>ADP + Pi</a:t>
            </a:r>
          </a:p>
        </p:txBody>
      </p:sp>
      <p:sp>
        <p:nvSpPr>
          <p:cNvPr id="2066" name="Rectangle 18">
            <a:extLst>
              <a:ext uri="{FF2B5EF4-FFF2-40B4-BE49-F238E27FC236}">
                <a16:creationId xmlns:a16="http://schemas.microsoft.com/office/drawing/2014/main" id="{D8A57852-C372-32FF-22CA-E68CFA702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6700" y="5435600"/>
            <a:ext cx="2447925" cy="1728788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67" name="Text Box 19">
            <a:extLst>
              <a:ext uri="{FF2B5EF4-FFF2-40B4-BE49-F238E27FC236}">
                <a16:creationId xmlns:a16="http://schemas.microsoft.com/office/drawing/2014/main" id="{768FD4A5-926C-8D9E-6610-07ECE747F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1163" y="5688013"/>
            <a:ext cx="2808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5400" b="1">
                <a:solidFill>
                  <a:schemeClr val="accent2"/>
                </a:solidFill>
                <a:latin typeface="Comic Sans MS" panose="030F0702030302020204" pitchFamily="66" charset="0"/>
              </a:rPr>
              <a:t>ATP</a:t>
            </a:r>
          </a:p>
        </p:txBody>
      </p:sp>
      <p:sp>
        <p:nvSpPr>
          <p:cNvPr id="2068" name="Rectangle 20">
            <a:extLst>
              <a:ext uri="{FF2B5EF4-FFF2-40B4-BE49-F238E27FC236}">
                <a16:creationId xmlns:a16="http://schemas.microsoft.com/office/drawing/2014/main" id="{FBA0DCE5-8BB8-98B6-9FB8-B2224B728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4538" y="7524750"/>
            <a:ext cx="3384550" cy="1008063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>
            <a:extLst>
              <a:ext uri="{FF2B5EF4-FFF2-40B4-BE49-F238E27FC236}">
                <a16:creationId xmlns:a16="http://schemas.microsoft.com/office/drawing/2014/main" id="{0173C27D-4101-F617-FF43-04B2B3844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3" y="252413"/>
            <a:ext cx="41036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5400" b="1">
                <a:solidFill>
                  <a:srgbClr val="660066"/>
                </a:solidFill>
                <a:latin typeface="Comic Sans MS" panose="030F0702030302020204" pitchFamily="66" charset="0"/>
              </a:rPr>
              <a:t>Hydrogen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F830A8C2-E82E-AC94-51BD-96539B750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6475" y="1763713"/>
            <a:ext cx="3744913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5400" b="1">
                <a:solidFill>
                  <a:srgbClr val="660066"/>
                </a:solidFill>
                <a:latin typeface="Comic Sans MS" panose="030F0702030302020204" pitchFamily="66" charset="0"/>
              </a:rPr>
              <a:t>Carbon Dioxide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17F2843A-30FE-7FE5-A691-2ABAFBD71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13" y="4068763"/>
            <a:ext cx="33845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5400" b="1">
                <a:solidFill>
                  <a:srgbClr val="660066"/>
                </a:solidFill>
                <a:latin typeface="Comic Sans MS" panose="030F0702030302020204" pitchFamily="66" charset="0"/>
              </a:rPr>
              <a:t>ATP</a:t>
            </a: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88C9BD46-77BB-3D0A-EC86-7C7A24404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175" y="5510213"/>
            <a:ext cx="417671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5400" b="1">
                <a:solidFill>
                  <a:srgbClr val="660066"/>
                </a:solidFill>
                <a:latin typeface="Comic Sans MS" panose="030F0702030302020204" pitchFamily="66" charset="0"/>
              </a:rPr>
              <a:t>ADP and Pi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144AE5BB-1479-8279-E767-A2C58842F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175" y="7021513"/>
            <a:ext cx="51133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5400" b="1">
                <a:solidFill>
                  <a:srgbClr val="660066"/>
                </a:solidFill>
                <a:latin typeface="Comic Sans MS" panose="030F0702030302020204" pitchFamily="66" charset="0"/>
              </a:rPr>
              <a:t>Glucose</a:t>
            </a: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F02D61ED-E907-0663-3A05-EECE4A244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175" y="6948488"/>
            <a:ext cx="2663825" cy="1079500"/>
          </a:xfrm>
          <a:prstGeom prst="rect">
            <a:avLst/>
          </a:prstGeom>
          <a:noFill/>
          <a:ln w="7620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20DF3EB2-9490-94E1-85F0-DF4B9B0C2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150" y="5580063"/>
            <a:ext cx="4176713" cy="1009650"/>
          </a:xfrm>
          <a:prstGeom prst="rect">
            <a:avLst/>
          </a:prstGeom>
          <a:noFill/>
          <a:ln w="7620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582B587B-D364-FC77-AF69-08B4C1DA3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13" y="3995738"/>
            <a:ext cx="2087562" cy="1152525"/>
          </a:xfrm>
          <a:prstGeom prst="rect">
            <a:avLst/>
          </a:prstGeom>
          <a:noFill/>
          <a:ln w="7620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4" name="Rectangle 12">
            <a:extLst>
              <a:ext uri="{FF2B5EF4-FFF2-40B4-BE49-F238E27FC236}">
                <a16:creationId xmlns:a16="http://schemas.microsoft.com/office/drawing/2014/main" id="{F84DACB0-B8D9-EA6F-B9AD-EB1645792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0575" y="1763713"/>
            <a:ext cx="3455988" cy="1873250"/>
          </a:xfrm>
          <a:prstGeom prst="rect">
            <a:avLst/>
          </a:prstGeom>
          <a:noFill/>
          <a:ln w="7620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5" name="Rectangle 13">
            <a:extLst>
              <a:ext uri="{FF2B5EF4-FFF2-40B4-BE49-F238E27FC236}">
                <a16:creationId xmlns:a16="http://schemas.microsoft.com/office/drawing/2014/main" id="{301C5630-100D-AC76-B501-AF772AF13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323850"/>
            <a:ext cx="3455988" cy="1008063"/>
          </a:xfrm>
          <a:prstGeom prst="rect">
            <a:avLst/>
          </a:prstGeom>
          <a:noFill/>
          <a:ln w="7620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4A092EB4-982B-B203-E5B2-EF44DA0E1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63" y="1403350"/>
            <a:ext cx="5940425" cy="499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76</Words>
  <Application>Microsoft Office PowerPoint</Application>
  <PresentationFormat>On-screen Show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Comic Sans MS</vt:lpstr>
      <vt:lpstr>Default Design</vt:lpstr>
      <vt:lpstr>PowerPoint Presentation</vt:lpstr>
      <vt:lpstr>PowerPoint Presentation</vt:lpstr>
      <vt:lpstr>PowerPoint Presentation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Any Authorised User</dc:creator>
  <cp:lastModifiedBy>Nayan GRIFFITHS</cp:lastModifiedBy>
  <cp:revision>5</cp:revision>
  <dcterms:created xsi:type="dcterms:W3CDTF">2005-10-11T08:49:11Z</dcterms:created>
  <dcterms:modified xsi:type="dcterms:W3CDTF">2023-03-14T11:41:33Z</dcterms:modified>
</cp:coreProperties>
</file>