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5" r:id="rId10"/>
    <p:sldId id="266" r:id="rId11"/>
    <p:sldId id="263" r:id="rId12"/>
    <p:sldId id="262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CC00"/>
    <a:srgbClr val="808080"/>
    <a:srgbClr val="99CC00"/>
    <a:srgbClr val="003366"/>
    <a:srgbClr val="C0C0C0"/>
    <a:srgbClr val="000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204" y="261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2313072-CAAF-73AC-04B5-35FFBB9784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991EC74-5759-73BE-5474-711F3A82B5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D2BE03C5-C776-BF42-92C1-7D0B292DF98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362859E4-FDC2-0F16-41E7-97743B0CDD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D960A8F7-4EB7-6642-4905-6EA5D5AB8B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58B1CA14-18C9-B0AC-4470-5898864CD5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1C3AD1-B21C-41F5-94A4-4C30014DF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sci.uga.edu/almanac/bio_103/notes/may_15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798306-DE84-8A55-2192-DE3F5977DE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F8B5D-D3D8-4E61-89EE-E8D1187CA2F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D22D8145-7F18-0F92-EF33-2878A12853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D8E3997-EB27-1A58-D874-CE6D81F4C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81227A-0AC3-D7AF-3233-7652BD63D2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C9734-EEEC-402B-9257-8DD08A9F940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3F4F5D8-BC9C-23CE-D2E5-26A62BC735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57A946-7E60-688E-5134-AB455A9FC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30C839-AB7A-7B35-D054-DE9D088E27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4AA0A-85CD-4341-9630-469EAAD2EEA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B7955D3-6A88-6DA2-6DD3-4A38B74C97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94CB503-7687-9335-0EBB-D0C33A40B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52E01B-C6B0-0E8A-9BFE-92AFD0CAD8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9FA70-3696-40D8-80EE-6CEB783EFB7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50712110-D012-9603-DC58-5BEC0127E2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A81C8AF-8C5F-11EB-C106-B25C47DB8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CB7F08-1A0F-4386-4BD9-313A43F7F6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D9D30-08D9-49B5-BE2E-FEF0858A9EB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9F2F963-0C74-685D-3060-3619D80AD7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5BA14CB-33D0-BBE8-ACD6-F33625D7EB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8F9210-520F-BA5B-DBFB-272BF3D1D6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F7F1C-5E11-4E98-9470-3059B180613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B896176-CA21-D7C0-F564-7F073FC5C4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9A85824-F4C7-7030-CCA3-4DE51F01F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A33E73-0BAF-8CEC-FB6D-8EA58C2280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22450-FA12-4C97-811E-2A7A5DD3456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7CD8C223-54B8-B385-81B0-3B7C115230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B31B8EE-1EBF-6DDF-2218-A2CAD0D70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E00704-F2FF-550E-A183-833DE6E5CF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5EB1A-A38A-472A-A359-B53C2CF1E45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879C09B-989C-503F-798D-AE823106A1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C2F51AF-737F-5BAB-1342-545E29870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E3237C-A22E-8324-DA50-526F802FA8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EA9CC-A8D3-4625-B1BA-71D60005539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9650FC2-0980-BEDD-461B-CB8EB4A652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A91C96F-BED8-D330-B0FC-A8464FA67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8160F77-EDAA-45FA-5537-294EC03D3B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D449A-0462-41BA-B3A5-85347327199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22C74E8-EF94-E2D3-6F95-1DD864A5B4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83A8D59-C8CE-E0B6-1403-4856C42B4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8F72D4F-9D25-2936-C683-5653E1582A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4251B-5270-487A-A322-268EC21FBC7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4BE46150-D5A3-2BED-AC4B-A418347CC8C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BB5FC6-2B53-8A17-CB81-3BF98617C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This is my own drawing.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AACF8A-390F-076C-DA6B-7C55ED343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1A2BB-4D09-4877-9F0F-ABA8326CAE6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00BAC9C-9516-3873-C66A-A4B7D24EBF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E86A409-DB82-E1C0-8C84-5187FB23F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/>
              <a:t>Diagram representing the cell membrane.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/>
              <a:t>The above image is from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/>
              <a:t> </a:t>
            </a:r>
            <a:r>
              <a:rPr lang="en-US" altLang="en-US" u="sng">
                <a:solidFill>
                  <a:srgbClr val="0000FF"/>
                </a:solidFill>
                <a:hlinkClick r:id="rId3"/>
              </a:rPr>
              <a:t>http://www.biosci.uga.edu/almanac/bio_103/notes/may_15.html</a:t>
            </a:r>
            <a:r>
              <a:rPr lang="en-US" altLang="en-US"/>
              <a:t>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/>
              <a:t>But I found it at </a:t>
            </a:r>
            <a:r>
              <a:rPr lang="en-US" altLang="en-US" b="1"/>
              <a:t>An</a:t>
            </a:r>
            <a:r>
              <a:rPr lang="en-US" altLang="en-US"/>
              <a:t> </a:t>
            </a:r>
            <a:r>
              <a:rPr lang="en-US" altLang="en-US" b="1"/>
              <a:t>On-Line Biology Book</a:t>
            </a:r>
            <a:r>
              <a:rPr lang="en-US" altLang="en-US"/>
              <a:t>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/>
              <a:t>http://gened.emc.maricopa.edu/bio/BIO181/BIOBK/BioBookCELL2.html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630362-0539-15C5-3CDB-0F35BFD320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FFD85-BD8C-4F90-B85A-D87C059E5A1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AA8DC6B-AEFB-C8A6-0DCE-B941FAC389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F29863-6CA4-2580-85A5-8D98BFCA6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AACF20-722C-1CAE-24DD-8BE37B8A9C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39D27-B83B-4475-AC51-452232CEEC1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6C23AB3-57DB-9818-BDD0-65A6B8C817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75007AC-3C9A-5990-87D4-5F47CE331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CF586CB7-766F-ABD1-A1EA-E216D8A7E41F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075" name="Group 3">
              <a:extLst>
                <a:ext uri="{FF2B5EF4-FFF2-40B4-BE49-F238E27FC236}">
                  <a16:creationId xmlns:a16="http://schemas.microsoft.com/office/drawing/2014/main" id="{2559F1B2-24C0-024D-7D76-B425561B125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076" name="Freeform 4">
                <a:extLst>
                  <a:ext uri="{FF2B5EF4-FFF2-40B4-BE49-F238E27FC236}">
                    <a16:creationId xmlns:a16="http://schemas.microsoft.com/office/drawing/2014/main" id="{953C568A-9961-E4BF-5702-2411E4B549E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" name="Freeform 5">
                <a:extLst>
                  <a:ext uri="{FF2B5EF4-FFF2-40B4-BE49-F238E27FC236}">
                    <a16:creationId xmlns:a16="http://schemas.microsoft.com/office/drawing/2014/main" id="{2F0E90F9-0F72-BD76-0A2F-BA795EB12F5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" name="Freeform 6">
                <a:extLst>
                  <a:ext uri="{FF2B5EF4-FFF2-40B4-BE49-F238E27FC236}">
                    <a16:creationId xmlns:a16="http://schemas.microsoft.com/office/drawing/2014/main" id="{002F4542-D6F9-CEED-3A45-2977F220AF0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" name="Freeform 7">
                <a:extLst>
                  <a:ext uri="{FF2B5EF4-FFF2-40B4-BE49-F238E27FC236}">
                    <a16:creationId xmlns:a16="http://schemas.microsoft.com/office/drawing/2014/main" id="{FCCCB1CC-BDEC-F1CF-427E-587EE875988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" name="Freeform 8">
                <a:extLst>
                  <a:ext uri="{FF2B5EF4-FFF2-40B4-BE49-F238E27FC236}">
                    <a16:creationId xmlns:a16="http://schemas.microsoft.com/office/drawing/2014/main" id="{203FD8F2-B95F-F3F4-6B81-09907D2AF03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Freeform 9">
                <a:extLst>
                  <a:ext uri="{FF2B5EF4-FFF2-40B4-BE49-F238E27FC236}">
                    <a16:creationId xmlns:a16="http://schemas.microsoft.com/office/drawing/2014/main" id="{B115D89C-8129-47B9-DFD8-5E838AADC8F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" name="Freeform 10">
                <a:extLst>
                  <a:ext uri="{FF2B5EF4-FFF2-40B4-BE49-F238E27FC236}">
                    <a16:creationId xmlns:a16="http://schemas.microsoft.com/office/drawing/2014/main" id="{5AF145E4-F8A5-A847-4FC0-CA4D82D585D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" name="Freeform 11">
                <a:extLst>
                  <a:ext uri="{FF2B5EF4-FFF2-40B4-BE49-F238E27FC236}">
                    <a16:creationId xmlns:a16="http://schemas.microsoft.com/office/drawing/2014/main" id="{CD51CE44-10AD-5F58-3CE0-1F14B904946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" name="Freeform 12">
                <a:extLst>
                  <a:ext uri="{FF2B5EF4-FFF2-40B4-BE49-F238E27FC236}">
                    <a16:creationId xmlns:a16="http://schemas.microsoft.com/office/drawing/2014/main" id="{BF57A11E-DBC0-3CD2-3E58-4B160A1BE88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" name="Freeform 13">
                <a:extLst>
                  <a:ext uri="{FF2B5EF4-FFF2-40B4-BE49-F238E27FC236}">
                    <a16:creationId xmlns:a16="http://schemas.microsoft.com/office/drawing/2014/main" id="{B706DAA1-6473-07B8-ABC4-838363B1B2A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6" name="Freeform 14">
                <a:extLst>
                  <a:ext uri="{FF2B5EF4-FFF2-40B4-BE49-F238E27FC236}">
                    <a16:creationId xmlns:a16="http://schemas.microsoft.com/office/drawing/2014/main" id="{7A703739-F79C-F82A-087F-F366CEAB940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7" name="Freeform 15">
                <a:extLst>
                  <a:ext uri="{FF2B5EF4-FFF2-40B4-BE49-F238E27FC236}">
                    <a16:creationId xmlns:a16="http://schemas.microsoft.com/office/drawing/2014/main" id="{389B6EA1-7827-5D3D-F19A-FB13C276770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" name="Freeform 16">
                <a:extLst>
                  <a:ext uri="{FF2B5EF4-FFF2-40B4-BE49-F238E27FC236}">
                    <a16:creationId xmlns:a16="http://schemas.microsoft.com/office/drawing/2014/main" id="{9A165A8C-81F6-C552-4BA6-15FF4D07312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" name="Freeform 17">
                <a:extLst>
                  <a:ext uri="{FF2B5EF4-FFF2-40B4-BE49-F238E27FC236}">
                    <a16:creationId xmlns:a16="http://schemas.microsoft.com/office/drawing/2014/main" id="{507240BA-216F-6E4E-8C7F-FC5F6C84A40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" name="Freeform 18">
                <a:extLst>
                  <a:ext uri="{FF2B5EF4-FFF2-40B4-BE49-F238E27FC236}">
                    <a16:creationId xmlns:a16="http://schemas.microsoft.com/office/drawing/2014/main" id="{C4B0866D-F556-D850-5721-6711096CCC4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1" name="Freeform 19">
                <a:extLst>
                  <a:ext uri="{FF2B5EF4-FFF2-40B4-BE49-F238E27FC236}">
                    <a16:creationId xmlns:a16="http://schemas.microsoft.com/office/drawing/2014/main" id="{D1B1DE13-6AE9-E6C7-8D1E-D060E2CF7F8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" name="Freeform 20">
                <a:extLst>
                  <a:ext uri="{FF2B5EF4-FFF2-40B4-BE49-F238E27FC236}">
                    <a16:creationId xmlns:a16="http://schemas.microsoft.com/office/drawing/2014/main" id="{4015C73D-97B5-4572-BD23-01925EE912E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" name="Freeform 21">
                <a:extLst>
                  <a:ext uri="{FF2B5EF4-FFF2-40B4-BE49-F238E27FC236}">
                    <a16:creationId xmlns:a16="http://schemas.microsoft.com/office/drawing/2014/main" id="{D7981478-D99A-3DD5-C321-D938E18CF01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4" name="Freeform 22">
                <a:extLst>
                  <a:ext uri="{FF2B5EF4-FFF2-40B4-BE49-F238E27FC236}">
                    <a16:creationId xmlns:a16="http://schemas.microsoft.com/office/drawing/2014/main" id="{6E9A691F-2159-4EB4-CA64-6BBBBC4DBB1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743EAD61-4127-D60B-8CE5-7126389BC1CE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Freeform 24">
              <a:extLst>
                <a:ext uri="{FF2B5EF4-FFF2-40B4-BE49-F238E27FC236}">
                  <a16:creationId xmlns:a16="http://schemas.microsoft.com/office/drawing/2014/main" id="{F138BC7E-CD5F-0964-3064-768AE2F79737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7" name="Rectangle 25">
            <a:extLst>
              <a:ext uri="{FF2B5EF4-FFF2-40B4-BE49-F238E27FC236}">
                <a16:creationId xmlns:a16="http://schemas.microsoft.com/office/drawing/2014/main" id="{ECE3E282-1FFE-5441-BF1E-AD172FFA6B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3CA9AC67-0E66-25B4-38ED-5C3F3114AE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4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304779B3-DA58-9A58-622E-F3A65522D8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49328C82-DF8C-76CA-1B3D-6758FB41FB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01" name="Rectangle 29">
            <a:extLst>
              <a:ext uri="{FF2B5EF4-FFF2-40B4-BE49-F238E27FC236}">
                <a16:creationId xmlns:a16="http://schemas.microsoft.com/office/drawing/2014/main" id="{D82E1084-D7E5-4CCE-B2B7-9F144ECE5C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7C803F2-C416-484F-99DD-B1BCB6B23E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  <p:sndAc>
      <p:stSnd>
        <p:snd r:embed="rId1" name="projcto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C0E1-DCB6-2522-F6FA-CA439B95B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7085CA-2024-9DA9-955A-07F37AC45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4A2AD-4DA2-DDAE-1DC0-DA8E74AC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1D87D-E7A9-69C6-FC7A-4CD72581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F577E-1BE8-36A2-C0D0-25C80BE7F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657C3-6879-4265-984D-5C9505334F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697690"/>
      </p:ext>
    </p:extLst>
  </p:cSld>
  <p:clrMapOvr>
    <a:masterClrMapping/>
  </p:clrMapOvr>
  <p:transition>
    <p:random/>
    <p:sndAc>
      <p:stSnd>
        <p:snd r:embed="rId1" name="projcto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57EBBF-63CD-FA95-0AF4-0ED436052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5FC50-ABD0-16F7-1C85-19F2AA2CB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FD535-C469-50A1-3A56-1EE3BD4AC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C0D53-8624-B816-DC59-5F10AB97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9BACC-DF16-EA49-55A8-24EB6B71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884AB-E2A6-4C21-B3CA-A6223ED2D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850913"/>
      </p:ext>
    </p:extLst>
  </p:cSld>
  <p:clrMapOvr>
    <a:masterClrMapping/>
  </p:clrMapOvr>
  <p:transition>
    <p:random/>
    <p:sndAc>
      <p:stSnd>
        <p:snd r:embed="rId1" name="projcto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ACB91-7143-196E-4A8F-9DA84DED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56CB-F18E-EDD2-E0A0-080BFBD6F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166C5-3DD6-1B15-8D20-1D5201A6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3A825-A71D-5D85-15E9-167E73F9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41F1C-3340-D2B1-0DC0-F750F61B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1E77E-AFDD-4329-AE26-5C620157F4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701580"/>
      </p:ext>
    </p:extLst>
  </p:cSld>
  <p:clrMapOvr>
    <a:masterClrMapping/>
  </p:clrMapOvr>
  <p:transition>
    <p:random/>
    <p:sndAc>
      <p:stSnd>
        <p:snd r:embed="rId1" name="projcto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9653-0425-1FAA-9D74-B2C779A8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980D6-DAA3-C858-AB4C-68F5BEF03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17649-552E-848B-638D-989F1845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AABB2-F2CC-CF36-0520-7D484906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EA811-6AA7-4957-1B84-288B691E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51434-56EF-4142-BDE2-D05ECEEBC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469243"/>
      </p:ext>
    </p:extLst>
  </p:cSld>
  <p:clrMapOvr>
    <a:masterClrMapping/>
  </p:clrMapOvr>
  <p:transition>
    <p:random/>
    <p:sndAc>
      <p:stSnd>
        <p:snd r:embed="rId1" name="projcto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806A4-B57F-D313-2EFA-7DBF5B7F8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E9900-98C1-7ABD-4206-4E5011BF1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39F06-BD0A-5ABD-8C35-3AD5E6D11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6360A-C527-BB0E-91AA-308A229D2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AAA60-AFBD-66AE-6798-C6CCB554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54D26-69F8-B684-1E27-D9CA150A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4937D-6743-4795-B0F4-27E818DE5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211593"/>
      </p:ext>
    </p:extLst>
  </p:cSld>
  <p:clrMapOvr>
    <a:masterClrMapping/>
  </p:clrMapOvr>
  <p:transition>
    <p:random/>
    <p:sndAc>
      <p:stSnd>
        <p:snd r:embed="rId1" name="projcto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9676E-8D79-6B8B-3364-951A74338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C12B2-5ED8-A9CB-6283-392D0A2D2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7F2D0-4162-AF62-2F0F-C1FE7044E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9CBE33-96B2-2746-5E70-CB55E7A28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606954-8550-03C3-6D27-0B4F2FC7D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E8639-86BD-793B-9FC4-141C89B20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DDC22A-CCCB-F744-9072-BC7A09EDE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7D72B-B7C9-F552-3157-2BE87320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FA0F-1FE3-4275-B6C4-7614B9A940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963129"/>
      </p:ext>
    </p:extLst>
  </p:cSld>
  <p:clrMapOvr>
    <a:masterClrMapping/>
  </p:clrMapOvr>
  <p:transition>
    <p:random/>
    <p:sndAc>
      <p:stSnd>
        <p:snd r:embed="rId1" name="projcto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EAC6-C84A-FB68-0567-926C5F06B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AAEA3E-5225-D312-6A8E-754147F2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D098B-1BC2-3A13-3572-4D81B0A8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0DDA2-D43A-2DF9-7D66-61193282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6633B-3AF4-4CB8-A53D-5EBDB0CB4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667917"/>
      </p:ext>
    </p:extLst>
  </p:cSld>
  <p:clrMapOvr>
    <a:masterClrMapping/>
  </p:clrMapOvr>
  <p:transition>
    <p:random/>
    <p:sndAc>
      <p:stSnd>
        <p:snd r:embed="rId1" name="projcto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CC65-4E39-BCFC-BE4D-54CB97EB5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402F01-B78A-1CC4-AF5F-26BFB6AF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141829-ECE8-E89C-B907-1E8EA263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80196-6A66-49D1-90FA-7A9E3AA98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952456"/>
      </p:ext>
    </p:extLst>
  </p:cSld>
  <p:clrMapOvr>
    <a:masterClrMapping/>
  </p:clrMapOvr>
  <p:transition>
    <p:random/>
    <p:sndAc>
      <p:stSnd>
        <p:snd r:embed="rId1" name="projcto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E50DD-D3DA-8371-2CE1-6E9684BAB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49ABF-E5E0-B9A8-D104-83D0EB23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CFD24-6FBB-4721-4A0C-9E260203C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7DC11-5C24-969E-09AD-073F18A11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A28ED-85BB-93F8-3761-54C9D9CAA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5513F-0698-BA0D-25C3-17385E39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09669-1754-4AAC-B91A-6EDBA287D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690137"/>
      </p:ext>
    </p:extLst>
  </p:cSld>
  <p:clrMapOvr>
    <a:masterClrMapping/>
  </p:clrMapOvr>
  <p:transition>
    <p:random/>
    <p:sndAc>
      <p:stSnd>
        <p:snd r:embed="rId1" name="projcto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BA59-6283-0948-3AEA-FF703D26B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73D62E-C19E-93FE-B66C-045FEC431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4BD9D1-AFA3-1E2B-CEE5-2ACDDEB93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E1769-F6F9-E6E2-E882-C287531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B48A6-392F-E067-A8CE-959F8693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D0282-9B39-3A4F-C846-FA3BEC0B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4FDC1-E636-4A21-8B44-7E941CE22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304716"/>
      </p:ext>
    </p:extLst>
  </p:cSld>
  <p:clrMapOvr>
    <a:masterClrMapping/>
  </p:clrMapOvr>
  <p:transition>
    <p:random/>
    <p:sndAc>
      <p:stSnd>
        <p:snd r:embed="rId1" name="projcto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021986A4-1E4D-9D4F-2939-62E89218396F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2051" name="Group 3">
              <a:extLst>
                <a:ext uri="{FF2B5EF4-FFF2-40B4-BE49-F238E27FC236}">
                  <a16:creationId xmlns:a16="http://schemas.microsoft.com/office/drawing/2014/main" id="{6FC4A3B8-24A5-776C-E11F-31FEA63CF730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>
                <a:extLst>
                  <a:ext uri="{FF2B5EF4-FFF2-40B4-BE49-F238E27FC236}">
                    <a16:creationId xmlns:a16="http://schemas.microsoft.com/office/drawing/2014/main" id="{09F0D7D1-941C-B674-E776-59CF62D2EDC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3" name="Freeform 5">
                <a:extLst>
                  <a:ext uri="{FF2B5EF4-FFF2-40B4-BE49-F238E27FC236}">
                    <a16:creationId xmlns:a16="http://schemas.microsoft.com/office/drawing/2014/main" id="{6220CE00-F26F-2846-E374-ED163C2CED3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4" name="Freeform 6">
                <a:extLst>
                  <a:ext uri="{FF2B5EF4-FFF2-40B4-BE49-F238E27FC236}">
                    <a16:creationId xmlns:a16="http://schemas.microsoft.com/office/drawing/2014/main" id="{A20A80A6-682E-B8BB-3737-3EB9F11A9DD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5" name="Freeform 7">
                <a:extLst>
                  <a:ext uri="{FF2B5EF4-FFF2-40B4-BE49-F238E27FC236}">
                    <a16:creationId xmlns:a16="http://schemas.microsoft.com/office/drawing/2014/main" id="{7618025E-7FCB-B795-9903-219831D3773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6" name="Freeform 8">
                <a:extLst>
                  <a:ext uri="{FF2B5EF4-FFF2-40B4-BE49-F238E27FC236}">
                    <a16:creationId xmlns:a16="http://schemas.microsoft.com/office/drawing/2014/main" id="{4E031FCF-8130-6347-D618-7DBE12A4136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7" name="Freeform 9">
                <a:extLst>
                  <a:ext uri="{FF2B5EF4-FFF2-40B4-BE49-F238E27FC236}">
                    <a16:creationId xmlns:a16="http://schemas.microsoft.com/office/drawing/2014/main" id="{394699DC-2031-A8DC-DE45-189AFF36DAB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8" name="Freeform 10">
                <a:extLst>
                  <a:ext uri="{FF2B5EF4-FFF2-40B4-BE49-F238E27FC236}">
                    <a16:creationId xmlns:a16="http://schemas.microsoft.com/office/drawing/2014/main" id="{76746395-1D11-32A1-8E44-A10180BB602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9" name="Freeform 11">
                <a:extLst>
                  <a:ext uri="{FF2B5EF4-FFF2-40B4-BE49-F238E27FC236}">
                    <a16:creationId xmlns:a16="http://schemas.microsoft.com/office/drawing/2014/main" id="{0A03D085-C60A-98C1-F4E9-6345B5B1B8F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0" name="Freeform 12">
                <a:extLst>
                  <a:ext uri="{FF2B5EF4-FFF2-40B4-BE49-F238E27FC236}">
                    <a16:creationId xmlns:a16="http://schemas.microsoft.com/office/drawing/2014/main" id="{B4E909A4-3C9B-A73D-720D-0078C588A4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1" name="Freeform 13">
                <a:extLst>
                  <a:ext uri="{FF2B5EF4-FFF2-40B4-BE49-F238E27FC236}">
                    <a16:creationId xmlns:a16="http://schemas.microsoft.com/office/drawing/2014/main" id="{036B8212-F101-877E-50BB-FA04EBEB68A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2" name="Freeform 14">
                <a:extLst>
                  <a:ext uri="{FF2B5EF4-FFF2-40B4-BE49-F238E27FC236}">
                    <a16:creationId xmlns:a16="http://schemas.microsoft.com/office/drawing/2014/main" id="{DF15BB3B-043B-EFDC-4BDE-1A31C47394B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3" name="Freeform 15">
                <a:extLst>
                  <a:ext uri="{FF2B5EF4-FFF2-40B4-BE49-F238E27FC236}">
                    <a16:creationId xmlns:a16="http://schemas.microsoft.com/office/drawing/2014/main" id="{DE45F425-19D1-7D9E-126E-D18F6434664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4" name="Freeform 16">
                <a:extLst>
                  <a:ext uri="{FF2B5EF4-FFF2-40B4-BE49-F238E27FC236}">
                    <a16:creationId xmlns:a16="http://schemas.microsoft.com/office/drawing/2014/main" id="{87C82CC9-3915-1ACA-863A-0D423DE1E10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5" name="Freeform 17">
                <a:extLst>
                  <a:ext uri="{FF2B5EF4-FFF2-40B4-BE49-F238E27FC236}">
                    <a16:creationId xmlns:a16="http://schemas.microsoft.com/office/drawing/2014/main" id="{FC426EEB-5468-385C-85EE-BCBD429C407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6" name="Freeform 18">
                <a:extLst>
                  <a:ext uri="{FF2B5EF4-FFF2-40B4-BE49-F238E27FC236}">
                    <a16:creationId xmlns:a16="http://schemas.microsoft.com/office/drawing/2014/main" id="{0DE37C99-CF62-1534-5F6A-1A16789F7A1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7" name="Freeform 19">
                <a:extLst>
                  <a:ext uri="{FF2B5EF4-FFF2-40B4-BE49-F238E27FC236}">
                    <a16:creationId xmlns:a16="http://schemas.microsoft.com/office/drawing/2014/main" id="{03B5C5B8-BB24-E19F-CFA5-F79516F423C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8" name="Freeform 20">
                <a:extLst>
                  <a:ext uri="{FF2B5EF4-FFF2-40B4-BE49-F238E27FC236}">
                    <a16:creationId xmlns:a16="http://schemas.microsoft.com/office/drawing/2014/main" id="{44886AAC-48FB-D282-60D0-870D30745A4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9" name="Freeform 21">
                <a:extLst>
                  <a:ext uri="{FF2B5EF4-FFF2-40B4-BE49-F238E27FC236}">
                    <a16:creationId xmlns:a16="http://schemas.microsoft.com/office/drawing/2014/main" id="{0C4DC022-2357-641F-FB25-A782ED8A6AF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0" name="Freeform 22">
                <a:extLst>
                  <a:ext uri="{FF2B5EF4-FFF2-40B4-BE49-F238E27FC236}">
                    <a16:creationId xmlns:a16="http://schemas.microsoft.com/office/drawing/2014/main" id="{EF7CB763-789F-5DFD-65A8-8A8B28C8331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071" name="Freeform 23">
              <a:extLst>
                <a:ext uri="{FF2B5EF4-FFF2-40B4-BE49-F238E27FC236}">
                  <a16:creationId xmlns:a16="http://schemas.microsoft.com/office/drawing/2014/main" id="{02879AF4-7B8D-1E18-95D6-295FEAD0A5FA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2" name="Freeform 24">
              <a:extLst>
                <a:ext uri="{FF2B5EF4-FFF2-40B4-BE49-F238E27FC236}">
                  <a16:creationId xmlns:a16="http://schemas.microsoft.com/office/drawing/2014/main" id="{27BA5191-5793-83AD-6331-576A6C26BC13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73" name="Rectangle 25">
            <a:extLst>
              <a:ext uri="{FF2B5EF4-FFF2-40B4-BE49-F238E27FC236}">
                <a16:creationId xmlns:a16="http://schemas.microsoft.com/office/drawing/2014/main" id="{988FF291-C8CF-560B-7900-0B9FB45B0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F238B376-CADD-C802-EE79-8220BF983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102D5DF0-48C7-70F8-277B-BC2DDC5CB1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076" name="Rectangle 28">
            <a:extLst>
              <a:ext uri="{FF2B5EF4-FFF2-40B4-BE49-F238E27FC236}">
                <a16:creationId xmlns:a16="http://schemas.microsoft.com/office/drawing/2014/main" id="{E5595CEE-4A10-677A-1370-7E510F54FE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077" name="Rectangle 29">
            <a:extLst>
              <a:ext uri="{FF2B5EF4-FFF2-40B4-BE49-F238E27FC236}">
                <a16:creationId xmlns:a16="http://schemas.microsoft.com/office/drawing/2014/main" id="{BCD1B315-3A64-5B5F-F25B-8CB234495B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C681B5E8-AC25-4802-B74F-1182B3296C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  <p:sndAc>
      <p:stSnd>
        <p:snd r:embed="rId13" name="projctor.wav"/>
      </p:stSnd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orldofteaching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35922E0E-9DA8-A2E6-35F4-5D40C62845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38400" y="3048000"/>
            <a:ext cx="6400800" cy="1752600"/>
          </a:xfrm>
        </p:spPr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The Plasma Membrane and Homeostasis</a:t>
            </a:r>
          </a:p>
        </p:txBody>
      </p:sp>
      <p:grpSp>
        <p:nvGrpSpPr>
          <p:cNvPr id="4257" name="Group 161">
            <a:extLst>
              <a:ext uri="{FF2B5EF4-FFF2-40B4-BE49-F238E27FC236}">
                <a16:creationId xmlns:a16="http://schemas.microsoft.com/office/drawing/2014/main" id="{D8E2A9AC-40CC-828F-2443-76AB4AABEC4D}"/>
              </a:ext>
            </a:extLst>
          </p:cNvPr>
          <p:cNvGrpSpPr>
            <a:grpSpLocks/>
          </p:cNvGrpSpPr>
          <p:nvPr/>
        </p:nvGrpSpPr>
        <p:grpSpPr bwMode="auto">
          <a:xfrm rot="1841661">
            <a:off x="838200" y="-304800"/>
            <a:ext cx="1919288" cy="4776788"/>
            <a:chOff x="1584" y="96"/>
            <a:chExt cx="2175" cy="4093"/>
          </a:xfrm>
        </p:grpSpPr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DEF61E19-6CDE-828D-0695-1D06EC808C49}"/>
                </a:ext>
              </a:extLst>
            </p:cNvPr>
            <p:cNvSpPr>
              <a:spLocks/>
            </p:cNvSpPr>
            <p:nvPr/>
          </p:nvSpPr>
          <p:spPr bwMode="auto">
            <a:xfrm rot="-81503">
              <a:off x="2352" y="3120"/>
              <a:ext cx="1407" cy="336"/>
            </a:xfrm>
            <a:custGeom>
              <a:avLst/>
              <a:gdLst>
                <a:gd name="T0" fmla="*/ 504 w 1856"/>
                <a:gd name="T1" fmla="*/ 96 h 568"/>
                <a:gd name="T2" fmla="*/ 72 w 1856"/>
                <a:gd name="T3" fmla="*/ 96 h 568"/>
                <a:gd name="T4" fmla="*/ 216 w 1856"/>
                <a:gd name="T5" fmla="*/ 480 h 568"/>
                <a:gd name="T6" fmla="*/ 1368 w 1856"/>
                <a:gd name="T7" fmla="*/ 528 h 568"/>
                <a:gd name="T8" fmla="*/ 1848 w 1856"/>
                <a:gd name="T9" fmla="*/ 240 h 568"/>
                <a:gd name="T10" fmla="*/ 1416 w 1856"/>
                <a:gd name="T11" fmla="*/ 0 h 568"/>
                <a:gd name="T12" fmla="*/ 1128 w 1856"/>
                <a:gd name="T13" fmla="*/ 240 h 568"/>
                <a:gd name="T14" fmla="*/ 600 w 1856"/>
                <a:gd name="T15" fmla="*/ 288 h 568"/>
                <a:gd name="T16" fmla="*/ 504 w 1856"/>
                <a:gd name="T17" fmla="*/ 96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6" h="568">
                  <a:moveTo>
                    <a:pt x="504" y="96"/>
                  </a:moveTo>
                  <a:cubicBezTo>
                    <a:pt x="416" y="64"/>
                    <a:pt x="120" y="32"/>
                    <a:pt x="72" y="96"/>
                  </a:cubicBezTo>
                  <a:cubicBezTo>
                    <a:pt x="24" y="160"/>
                    <a:pt x="0" y="408"/>
                    <a:pt x="216" y="480"/>
                  </a:cubicBezTo>
                  <a:cubicBezTo>
                    <a:pt x="432" y="552"/>
                    <a:pt x="1096" y="568"/>
                    <a:pt x="1368" y="528"/>
                  </a:cubicBezTo>
                  <a:cubicBezTo>
                    <a:pt x="1640" y="488"/>
                    <a:pt x="1840" y="328"/>
                    <a:pt x="1848" y="240"/>
                  </a:cubicBezTo>
                  <a:cubicBezTo>
                    <a:pt x="1856" y="152"/>
                    <a:pt x="1536" y="0"/>
                    <a:pt x="1416" y="0"/>
                  </a:cubicBezTo>
                  <a:cubicBezTo>
                    <a:pt x="1296" y="0"/>
                    <a:pt x="1264" y="192"/>
                    <a:pt x="1128" y="240"/>
                  </a:cubicBezTo>
                  <a:cubicBezTo>
                    <a:pt x="992" y="288"/>
                    <a:pt x="704" y="312"/>
                    <a:pt x="600" y="288"/>
                  </a:cubicBezTo>
                  <a:cubicBezTo>
                    <a:pt x="496" y="264"/>
                    <a:pt x="592" y="128"/>
                    <a:pt x="504" y="96"/>
                  </a:cubicBez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C71A9C12-6981-1FB7-94FD-E547D291BA3F}"/>
                </a:ext>
              </a:extLst>
            </p:cNvPr>
            <p:cNvSpPr>
              <a:spLocks/>
            </p:cNvSpPr>
            <p:nvPr/>
          </p:nvSpPr>
          <p:spPr bwMode="auto">
            <a:xfrm rot="21518497" flipV="1">
              <a:off x="2352" y="2831"/>
              <a:ext cx="1404" cy="286"/>
            </a:xfrm>
            <a:custGeom>
              <a:avLst/>
              <a:gdLst>
                <a:gd name="T0" fmla="*/ 504 w 1856"/>
                <a:gd name="T1" fmla="*/ 96 h 568"/>
                <a:gd name="T2" fmla="*/ 72 w 1856"/>
                <a:gd name="T3" fmla="*/ 96 h 568"/>
                <a:gd name="T4" fmla="*/ 216 w 1856"/>
                <a:gd name="T5" fmla="*/ 480 h 568"/>
                <a:gd name="T6" fmla="*/ 1368 w 1856"/>
                <a:gd name="T7" fmla="*/ 528 h 568"/>
                <a:gd name="T8" fmla="*/ 1848 w 1856"/>
                <a:gd name="T9" fmla="*/ 240 h 568"/>
                <a:gd name="T10" fmla="*/ 1416 w 1856"/>
                <a:gd name="T11" fmla="*/ 0 h 568"/>
                <a:gd name="T12" fmla="*/ 1128 w 1856"/>
                <a:gd name="T13" fmla="*/ 240 h 568"/>
                <a:gd name="T14" fmla="*/ 600 w 1856"/>
                <a:gd name="T15" fmla="*/ 288 h 568"/>
                <a:gd name="T16" fmla="*/ 504 w 1856"/>
                <a:gd name="T17" fmla="*/ 96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6" h="568">
                  <a:moveTo>
                    <a:pt x="504" y="96"/>
                  </a:moveTo>
                  <a:cubicBezTo>
                    <a:pt x="416" y="64"/>
                    <a:pt x="120" y="32"/>
                    <a:pt x="72" y="96"/>
                  </a:cubicBezTo>
                  <a:cubicBezTo>
                    <a:pt x="24" y="160"/>
                    <a:pt x="0" y="408"/>
                    <a:pt x="216" y="480"/>
                  </a:cubicBezTo>
                  <a:cubicBezTo>
                    <a:pt x="432" y="552"/>
                    <a:pt x="1096" y="568"/>
                    <a:pt x="1368" y="528"/>
                  </a:cubicBezTo>
                  <a:cubicBezTo>
                    <a:pt x="1640" y="488"/>
                    <a:pt x="1840" y="328"/>
                    <a:pt x="1848" y="240"/>
                  </a:cubicBezTo>
                  <a:cubicBezTo>
                    <a:pt x="1856" y="152"/>
                    <a:pt x="1536" y="0"/>
                    <a:pt x="1416" y="0"/>
                  </a:cubicBezTo>
                  <a:cubicBezTo>
                    <a:pt x="1296" y="0"/>
                    <a:pt x="1264" y="192"/>
                    <a:pt x="1128" y="240"/>
                  </a:cubicBezTo>
                  <a:cubicBezTo>
                    <a:pt x="992" y="288"/>
                    <a:pt x="704" y="312"/>
                    <a:pt x="600" y="288"/>
                  </a:cubicBezTo>
                  <a:cubicBezTo>
                    <a:pt x="496" y="264"/>
                    <a:pt x="592" y="128"/>
                    <a:pt x="504" y="96"/>
                  </a:cubicBez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103" name="Group 7">
              <a:extLst>
                <a:ext uri="{FF2B5EF4-FFF2-40B4-BE49-F238E27FC236}">
                  <a16:creationId xmlns:a16="http://schemas.microsoft.com/office/drawing/2014/main" id="{9FFE4968-05E8-42DE-6FA7-DB4865A531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296"/>
              <a:ext cx="1203" cy="829"/>
              <a:chOff x="960" y="1104"/>
              <a:chExt cx="1203" cy="829"/>
            </a:xfrm>
          </p:grpSpPr>
          <p:grpSp>
            <p:nvGrpSpPr>
              <p:cNvPr id="4104" name="Group 8">
                <a:extLst>
                  <a:ext uri="{FF2B5EF4-FFF2-40B4-BE49-F238E27FC236}">
                    <a16:creationId xmlns:a16="http://schemas.microsoft.com/office/drawing/2014/main" id="{3DAF5BE9-FFEB-B3F6-3EBF-2D858E5290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104"/>
                <a:ext cx="1203" cy="253"/>
                <a:chOff x="960" y="192"/>
                <a:chExt cx="1203" cy="253"/>
              </a:xfrm>
            </p:grpSpPr>
            <p:sp>
              <p:nvSpPr>
                <p:cNvPr id="4105" name="Oval 9">
                  <a:extLst>
                    <a:ext uri="{FF2B5EF4-FFF2-40B4-BE49-F238E27FC236}">
                      <a16:creationId xmlns:a16="http://schemas.microsoft.com/office/drawing/2014/main" id="{B9F46C99-9E21-A066-76A6-6076B59686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6" name="Freeform 10">
                  <a:extLst>
                    <a:ext uri="{FF2B5EF4-FFF2-40B4-BE49-F238E27FC236}">
                      <a16:creationId xmlns:a16="http://schemas.microsoft.com/office/drawing/2014/main" id="{AB0A4968-E9AC-2042-CB3C-5BA4B6F149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07" name="Freeform 11">
                  <a:extLst>
                    <a:ext uri="{FF2B5EF4-FFF2-40B4-BE49-F238E27FC236}">
                      <a16:creationId xmlns:a16="http://schemas.microsoft.com/office/drawing/2014/main" id="{DCCA04C7-F643-F67A-5FDC-E21EAFC60A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08" name="Oval 12">
                  <a:extLst>
                    <a:ext uri="{FF2B5EF4-FFF2-40B4-BE49-F238E27FC236}">
                      <a16:creationId xmlns:a16="http://schemas.microsoft.com/office/drawing/2014/main" id="{1AE12C97-934A-A708-0CAC-CBD96C181D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9" name="Freeform 13">
                  <a:extLst>
                    <a:ext uri="{FF2B5EF4-FFF2-40B4-BE49-F238E27FC236}">
                      <a16:creationId xmlns:a16="http://schemas.microsoft.com/office/drawing/2014/main" id="{A4D887DA-B251-A23E-6705-A5A5F94D76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10" name="Freeform 14">
                  <a:extLst>
                    <a:ext uri="{FF2B5EF4-FFF2-40B4-BE49-F238E27FC236}">
                      <a16:creationId xmlns:a16="http://schemas.microsoft.com/office/drawing/2014/main" id="{66A52FFE-0974-B287-C20A-66A95BE6EA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4111" name="Group 15">
                <a:extLst>
                  <a:ext uri="{FF2B5EF4-FFF2-40B4-BE49-F238E27FC236}">
                    <a16:creationId xmlns:a16="http://schemas.microsoft.com/office/drawing/2014/main" id="{F100C882-2E12-BD24-E1A9-7377926C90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296"/>
                <a:ext cx="1203" cy="253"/>
                <a:chOff x="960" y="192"/>
                <a:chExt cx="1203" cy="253"/>
              </a:xfrm>
            </p:grpSpPr>
            <p:sp>
              <p:nvSpPr>
                <p:cNvPr id="4112" name="Oval 16">
                  <a:extLst>
                    <a:ext uri="{FF2B5EF4-FFF2-40B4-BE49-F238E27FC236}">
                      <a16:creationId xmlns:a16="http://schemas.microsoft.com/office/drawing/2014/main" id="{F1FC0672-277D-A8AC-B823-5D181CC1B1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3" name="Freeform 17">
                  <a:extLst>
                    <a:ext uri="{FF2B5EF4-FFF2-40B4-BE49-F238E27FC236}">
                      <a16:creationId xmlns:a16="http://schemas.microsoft.com/office/drawing/2014/main" id="{1C451459-D953-5015-958C-60B1699BAB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14" name="Freeform 18">
                  <a:extLst>
                    <a:ext uri="{FF2B5EF4-FFF2-40B4-BE49-F238E27FC236}">
                      <a16:creationId xmlns:a16="http://schemas.microsoft.com/office/drawing/2014/main" id="{0A8A0319-DAE3-58B2-9112-9610974452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15" name="Oval 19">
                  <a:extLst>
                    <a:ext uri="{FF2B5EF4-FFF2-40B4-BE49-F238E27FC236}">
                      <a16:creationId xmlns:a16="http://schemas.microsoft.com/office/drawing/2014/main" id="{FBFBD45E-2C02-CC2F-1075-2367625F2A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6" name="Freeform 20">
                  <a:extLst>
                    <a:ext uri="{FF2B5EF4-FFF2-40B4-BE49-F238E27FC236}">
                      <a16:creationId xmlns:a16="http://schemas.microsoft.com/office/drawing/2014/main" id="{DE2266BA-E858-CA9E-3529-8963613C6E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17" name="Freeform 21">
                  <a:extLst>
                    <a:ext uri="{FF2B5EF4-FFF2-40B4-BE49-F238E27FC236}">
                      <a16:creationId xmlns:a16="http://schemas.microsoft.com/office/drawing/2014/main" id="{4D061FE5-F1F7-BDD2-A77C-34853C8336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4118" name="Group 22">
                <a:extLst>
                  <a:ext uri="{FF2B5EF4-FFF2-40B4-BE49-F238E27FC236}">
                    <a16:creationId xmlns:a16="http://schemas.microsoft.com/office/drawing/2014/main" id="{4B52ADEF-F3C5-C3DB-DD0F-04942F553A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488"/>
                <a:ext cx="1203" cy="253"/>
                <a:chOff x="960" y="192"/>
                <a:chExt cx="1203" cy="253"/>
              </a:xfrm>
            </p:grpSpPr>
            <p:sp>
              <p:nvSpPr>
                <p:cNvPr id="4119" name="Oval 23">
                  <a:extLst>
                    <a:ext uri="{FF2B5EF4-FFF2-40B4-BE49-F238E27FC236}">
                      <a16:creationId xmlns:a16="http://schemas.microsoft.com/office/drawing/2014/main" id="{DE4AC55C-CAF5-8576-62E2-6C4189C023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0" name="Freeform 24">
                  <a:extLst>
                    <a:ext uri="{FF2B5EF4-FFF2-40B4-BE49-F238E27FC236}">
                      <a16:creationId xmlns:a16="http://schemas.microsoft.com/office/drawing/2014/main" id="{E11EC72D-C881-DC4C-3779-334C8F1D8E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21" name="Freeform 25">
                  <a:extLst>
                    <a:ext uri="{FF2B5EF4-FFF2-40B4-BE49-F238E27FC236}">
                      <a16:creationId xmlns:a16="http://schemas.microsoft.com/office/drawing/2014/main" id="{E154E70F-A67E-F2D6-D3AA-4362619296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22" name="Oval 26">
                  <a:extLst>
                    <a:ext uri="{FF2B5EF4-FFF2-40B4-BE49-F238E27FC236}">
                      <a16:creationId xmlns:a16="http://schemas.microsoft.com/office/drawing/2014/main" id="{9235C014-B5B3-78E2-5D66-C62C95CF04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3" name="Freeform 27">
                  <a:extLst>
                    <a:ext uri="{FF2B5EF4-FFF2-40B4-BE49-F238E27FC236}">
                      <a16:creationId xmlns:a16="http://schemas.microsoft.com/office/drawing/2014/main" id="{1CFD1FCA-9278-B925-FE89-111247E069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24" name="Freeform 28">
                  <a:extLst>
                    <a:ext uri="{FF2B5EF4-FFF2-40B4-BE49-F238E27FC236}">
                      <a16:creationId xmlns:a16="http://schemas.microsoft.com/office/drawing/2014/main" id="{E8FF5851-D228-16CE-B042-CF4DBAD563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4125" name="Group 29">
                <a:extLst>
                  <a:ext uri="{FF2B5EF4-FFF2-40B4-BE49-F238E27FC236}">
                    <a16:creationId xmlns:a16="http://schemas.microsoft.com/office/drawing/2014/main" id="{1EA38015-AFE0-1446-BCE2-E7815E2B3F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680"/>
                <a:ext cx="1203" cy="253"/>
                <a:chOff x="960" y="192"/>
                <a:chExt cx="1203" cy="253"/>
              </a:xfrm>
            </p:grpSpPr>
            <p:sp>
              <p:nvSpPr>
                <p:cNvPr id="4126" name="Oval 30">
                  <a:extLst>
                    <a:ext uri="{FF2B5EF4-FFF2-40B4-BE49-F238E27FC236}">
                      <a16:creationId xmlns:a16="http://schemas.microsoft.com/office/drawing/2014/main" id="{74DFEFEF-5845-F64F-11D2-E4A4137EE5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7" name="Freeform 31">
                  <a:extLst>
                    <a:ext uri="{FF2B5EF4-FFF2-40B4-BE49-F238E27FC236}">
                      <a16:creationId xmlns:a16="http://schemas.microsoft.com/office/drawing/2014/main" id="{1830E2C0-2FA1-F07B-B26E-69D96C4858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28" name="Freeform 32">
                  <a:extLst>
                    <a:ext uri="{FF2B5EF4-FFF2-40B4-BE49-F238E27FC236}">
                      <a16:creationId xmlns:a16="http://schemas.microsoft.com/office/drawing/2014/main" id="{212B7E54-E99E-CCA7-3C3A-DF705E3C53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29" name="Oval 33">
                  <a:extLst>
                    <a:ext uri="{FF2B5EF4-FFF2-40B4-BE49-F238E27FC236}">
                      <a16:creationId xmlns:a16="http://schemas.microsoft.com/office/drawing/2014/main" id="{EBAF6C54-9E72-8B16-C0EA-6749388A30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0" name="Freeform 34">
                  <a:extLst>
                    <a:ext uri="{FF2B5EF4-FFF2-40B4-BE49-F238E27FC236}">
                      <a16:creationId xmlns:a16="http://schemas.microsoft.com/office/drawing/2014/main" id="{A8598542-B436-40FC-E30B-7BA443A2A3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31" name="Freeform 35">
                  <a:extLst>
                    <a:ext uri="{FF2B5EF4-FFF2-40B4-BE49-F238E27FC236}">
                      <a16:creationId xmlns:a16="http://schemas.microsoft.com/office/drawing/2014/main" id="{E3900975-B973-739D-7BFD-9E1248BFE8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</p:grpSp>
        <p:grpSp>
          <p:nvGrpSpPr>
            <p:cNvPr id="4132" name="Group 36">
              <a:extLst>
                <a:ext uri="{FF2B5EF4-FFF2-40B4-BE49-F238E27FC236}">
                  <a16:creationId xmlns:a16="http://schemas.microsoft.com/office/drawing/2014/main" id="{6A38FABA-4269-0BAB-476D-407E2C1C8C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2256"/>
              <a:ext cx="1203" cy="253"/>
              <a:chOff x="960" y="192"/>
              <a:chExt cx="1203" cy="253"/>
            </a:xfrm>
          </p:grpSpPr>
          <p:sp>
            <p:nvSpPr>
              <p:cNvPr id="4133" name="Oval 37">
                <a:extLst>
                  <a:ext uri="{FF2B5EF4-FFF2-40B4-BE49-F238E27FC236}">
                    <a16:creationId xmlns:a16="http://schemas.microsoft.com/office/drawing/2014/main" id="{033B264F-9AB2-9F8C-898E-9D3134C0F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4" name="Freeform 38">
                <a:extLst>
                  <a:ext uri="{FF2B5EF4-FFF2-40B4-BE49-F238E27FC236}">
                    <a16:creationId xmlns:a16="http://schemas.microsoft.com/office/drawing/2014/main" id="{E1DA9A92-7F55-7517-6BC6-8ABFC9A4E4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135" name="Freeform 39">
                <a:extLst>
                  <a:ext uri="{FF2B5EF4-FFF2-40B4-BE49-F238E27FC236}">
                    <a16:creationId xmlns:a16="http://schemas.microsoft.com/office/drawing/2014/main" id="{4446BC57-829F-8DD3-83EF-1CE154065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136" name="Oval 40">
                <a:extLst>
                  <a:ext uri="{FF2B5EF4-FFF2-40B4-BE49-F238E27FC236}">
                    <a16:creationId xmlns:a16="http://schemas.microsoft.com/office/drawing/2014/main" id="{6C618D0C-7C2E-07E4-3B63-38548D033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:a16="http://schemas.microsoft.com/office/drawing/2014/main" id="{FFB65D92-9BD2-1508-9DA2-BE9EB7E77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id="{AB094B75-9F7C-5BA2-A040-3403BDD03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4139" name="Group 43">
              <a:extLst>
                <a:ext uri="{FF2B5EF4-FFF2-40B4-BE49-F238E27FC236}">
                  <a16:creationId xmlns:a16="http://schemas.microsoft.com/office/drawing/2014/main" id="{796FEADA-C5B0-091E-CF14-FF4A33D48A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" y="2448"/>
              <a:ext cx="1203" cy="253"/>
              <a:chOff x="960" y="192"/>
              <a:chExt cx="1203" cy="253"/>
            </a:xfrm>
          </p:grpSpPr>
          <p:sp>
            <p:nvSpPr>
              <p:cNvPr id="4140" name="Oval 44">
                <a:extLst>
                  <a:ext uri="{FF2B5EF4-FFF2-40B4-BE49-F238E27FC236}">
                    <a16:creationId xmlns:a16="http://schemas.microsoft.com/office/drawing/2014/main" id="{4A373A2F-6EF5-A664-720D-F50A0E1EFC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1" name="Freeform 45">
                <a:extLst>
                  <a:ext uri="{FF2B5EF4-FFF2-40B4-BE49-F238E27FC236}">
                    <a16:creationId xmlns:a16="http://schemas.microsoft.com/office/drawing/2014/main" id="{5F152129-3507-DC25-A9FB-F6DF6E379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142" name="Freeform 46">
                <a:extLst>
                  <a:ext uri="{FF2B5EF4-FFF2-40B4-BE49-F238E27FC236}">
                    <a16:creationId xmlns:a16="http://schemas.microsoft.com/office/drawing/2014/main" id="{3BE27D72-E071-BF68-D5E7-184ECE554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143" name="Oval 47">
                <a:extLst>
                  <a:ext uri="{FF2B5EF4-FFF2-40B4-BE49-F238E27FC236}">
                    <a16:creationId xmlns:a16="http://schemas.microsoft.com/office/drawing/2014/main" id="{6DA80F23-A051-6479-2DBA-73998C36B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4" name="Freeform 48">
                <a:extLst>
                  <a:ext uri="{FF2B5EF4-FFF2-40B4-BE49-F238E27FC236}">
                    <a16:creationId xmlns:a16="http://schemas.microsoft.com/office/drawing/2014/main" id="{4D0893C5-F1B7-993F-51EF-4EE4AD8A67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145" name="Freeform 49">
                <a:extLst>
                  <a:ext uri="{FF2B5EF4-FFF2-40B4-BE49-F238E27FC236}">
                    <a16:creationId xmlns:a16="http://schemas.microsoft.com/office/drawing/2014/main" id="{EA5F7EEB-0C36-95CB-54D6-C211552995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4146" name="Group 50">
              <a:extLst>
                <a:ext uri="{FF2B5EF4-FFF2-40B4-BE49-F238E27FC236}">
                  <a16:creationId xmlns:a16="http://schemas.microsoft.com/office/drawing/2014/main" id="{6125345E-AF03-260F-257A-DD34BF6B70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" y="2640"/>
              <a:ext cx="1203" cy="253"/>
              <a:chOff x="960" y="192"/>
              <a:chExt cx="1203" cy="253"/>
            </a:xfrm>
          </p:grpSpPr>
          <p:sp>
            <p:nvSpPr>
              <p:cNvPr id="4147" name="Oval 51">
                <a:extLst>
                  <a:ext uri="{FF2B5EF4-FFF2-40B4-BE49-F238E27FC236}">
                    <a16:creationId xmlns:a16="http://schemas.microsoft.com/office/drawing/2014/main" id="{1E938E37-DEB1-F038-2E6E-E84B2D868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8" name="Freeform 52">
                <a:extLst>
                  <a:ext uri="{FF2B5EF4-FFF2-40B4-BE49-F238E27FC236}">
                    <a16:creationId xmlns:a16="http://schemas.microsoft.com/office/drawing/2014/main" id="{921724C6-F682-4C88-F57C-8E36979D18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149" name="Freeform 53">
                <a:extLst>
                  <a:ext uri="{FF2B5EF4-FFF2-40B4-BE49-F238E27FC236}">
                    <a16:creationId xmlns:a16="http://schemas.microsoft.com/office/drawing/2014/main" id="{23EF8FFB-6614-D3C1-C142-B859A0A84D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150" name="Oval 54">
                <a:extLst>
                  <a:ext uri="{FF2B5EF4-FFF2-40B4-BE49-F238E27FC236}">
                    <a16:creationId xmlns:a16="http://schemas.microsoft.com/office/drawing/2014/main" id="{1E0A7616-9E51-77CD-67DF-527636F03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1" name="Freeform 55">
                <a:extLst>
                  <a:ext uri="{FF2B5EF4-FFF2-40B4-BE49-F238E27FC236}">
                    <a16:creationId xmlns:a16="http://schemas.microsoft.com/office/drawing/2014/main" id="{F74DCDDA-6724-8EAE-7D57-912529CEA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152" name="Freeform 56">
                <a:extLst>
                  <a:ext uri="{FF2B5EF4-FFF2-40B4-BE49-F238E27FC236}">
                    <a16:creationId xmlns:a16="http://schemas.microsoft.com/office/drawing/2014/main" id="{0D9D69F5-E2CC-E7C8-3D8C-744935099C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4153" name="Group 57">
              <a:extLst>
                <a:ext uri="{FF2B5EF4-FFF2-40B4-BE49-F238E27FC236}">
                  <a16:creationId xmlns:a16="http://schemas.microsoft.com/office/drawing/2014/main" id="{780CD56F-9B83-B065-C847-9B5D262B14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" y="3360"/>
              <a:ext cx="1203" cy="829"/>
              <a:chOff x="960" y="1104"/>
              <a:chExt cx="1203" cy="829"/>
            </a:xfrm>
          </p:grpSpPr>
          <p:grpSp>
            <p:nvGrpSpPr>
              <p:cNvPr id="4154" name="Group 58">
                <a:extLst>
                  <a:ext uri="{FF2B5EF4-FFF2-40B4-BE49-F238E27FC236}">
                    <a16:creationId xmlns:a16="http://schemas.microsoft.com/office/drawing/2014/main" id="{BB6E801F-7AA0-E3EB-7FE5-D457A21BCD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104"/>
                <a:ext cx="1203" cy="253"/>
                <a:chOff x="960" y="192"/>
                <a:chExt cx="1203" cy="253"/>
              </a:xfrm>
            </p:grpSpPr>
            <p:sp>
              <p:nvSpPr>
                <p:cNvPr id="4155" name="Oval 59">
                  <a:extLst>
                    <a:ext uri="{FF2B5EF4-FFF2-40B4-BE49-F238E27FC236}">
                      <a16:creationId xmlns:a16="http://schemas.microsoft.com/office/drawing/2014/main" id="{09B25285-AF2D-68AB-ED1A-7EAF1450BE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6" name="Freeform 60">
                  <a:extLst>
                    <a:ext uri="{FF2B5EF4-FFF2-40B4-BE49-F238E27FC236}">
                      <a16:creationId xmlns:a16="http://schemas.microsoft.com/office/drawing/2014/main" id="{3649AF9D-C9D7-28E4-3509-97B5402582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57" name="Freeform 61">
                  <a:extLst>
                    <a:ext uri="{FF2B5EF4-FFF2-40B4-BE49-F238E27FC236}">
                      <a16:creationId xmlns:a16="http://schemas.microsoft.com/office/drawing/2014/main" id="{41ED5962-50FE-9492-C40A-DDF2ACB276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58" name="Oval 62">
                  <a:extLst>
                    <a:ext uri="{FF2B5EF4-FFF2-40B4-BE49-F238E27FC236}">
                      <a16:creationId xmlns:a16="http://schemas.microsoft.com/office/drawing/2014/main" id="{526B26E5-0080-EE94-6C2E-8B3BFFD52A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9" name="Freeform 63">
                  <a:extLst>
                    <a:ext uri="{FF2B5EF4-FFF2-40B4-BE49-F238E27FC236}">
                      <a16:creationId xmlns:a16="http://schemas.microsoft.com/office/drawing/2014/main" id="{6DE66E0F-45C0-8245-49BE-1518910504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60" name="Freeform 64">
                  <a:extLst>
                    <a:ext uri="{FF2B5EF4-FFF2-40B4-BE49-F238E27FC236}">
                      <a16:creationId xmlns:a16="http://schemas.microsoft.com/office/drawing/2014/main" id="{AC5A0A45-AFA7-D6E8-C4CB-B40855F628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4161" name="Group 65">
                <a:extLst>
                  <a:ext uri="{FF2B5EF4-FFF2-40B4-BE49-F238E27FC236}">
                    <a16:creationId xmlns:a16="http://schemas.microsoft.com/office/drawing/2014/main" id="{E4C41D59-D975-E8C6-1FE0-A15C5B026E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296"/>
                <a:ext cx="1203" cy="253"/>
                <a:chOff x="960" y="192"/>
                <a:chExt cx="1203" cy="253"/>
              </a:xfrm>
            </p:grpSpPr>
            <p:sp>
              <p:nvSpPr>
                <p:cNvPr id="4162" name="Oval 66">
                  <a:extLst>
                    <a:ext uri="{FF2B5EF4-FFF2-40B4-BE49-F238E27FC236}">
                      <a16:creationId xmlns:a16="http://schemas.microsoft.com/office/drawing/2014/main" id="{AFA6AFEE-9ECF-4DDB-7C1F-FBB66DDFE4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63" name="Freeform 67">
                  <a:extLst>
                    <a:ext uri="{FF2B5EF4-FFF2-40B4-BE49-F238E27FC236}">
                      <a16:creationId xmlns:a16="http://schemas.microsoft.com/office/drawing/2014/main" id="{01C7DEE6-2395-5350-C902-27BDFF955A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64" name="Freeform 68">
                  <a:extLst>
                    <a:ext uri="{FF2B5EF4-FFF2-40B4-BE49-F238E27FC236}">
                      <a16:creationId xmlns:a16="http://schemas.microsoft.com/office/drawing/2014/main" id="{EE31B1CA-231C-5B9F-E75F-46E42D2DF7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65" name="Oval 69">
                  <a:extLst>
                    <a:ext uri="{FF2B5EF4-FFF2-40B4-BE49-F238E27FC236}">
                      <a16:creationId xmlns:a16="http://schemas.microsoft.com/office/drawing/2014/main" id="{A9E654C1-F132-67BC-F158-D8C6B0054D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66" name="Freeform 70">
                  <a:extLst>
                    <a:ext uri="{FF2B5EF4-FFF2-40B4-BE49-F238E27FC236}">
                      <a16:creationId xmlns:a16="http://schemas.microsoft.com/office/drawing/2014/main" id="{BD709D65-E0BF-838F-B9A9-5465E1FC00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67" name="Freeform 71">
                  <a:extLst>
                    <a:ext uri="{FF2B5EF4-FFF2-40B4-BE49-F238E27FC236}">
                      <a16:creationId xmlns:a16="http://schemas.microsoft.com/office/drawing/2014/main" id="{B613B415-2983-871C-ED6F-4A4C2577FF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4168" name="Group 72">
                <a:extLst>
                  <a:ext uri="{FF2B5EF4-FFF2-40B4-BE49-F238E27FC236}">
                    <a16:creationId xmlns:a16="http://schemas.microsoft.com/office/drawing/2014/main" id="{6538AB80-3CC5-9EA0-408C-C7498B6C5B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488"/>
                <a:ext cx="1203" cy="253"/>
                <a:chOff x="960" y="192"/>
                <a:chExt cx="1203" cy="253"/>
              </a:xfrm>
            </p:grpSpPr>
            <p:sp>
              <p:nvSpPr>
                <p:cNvPr id="4169" name="Oval 73">
                  <a:extLst>
                    <a:ext uri="{FF2B5EF4-FFF2-40B4-BE49-F238E27FC236}">
                      <a16:creationId xmlns:a16="http://schemas.microsoft.com/office/drawing/2014/main" id="{B93DC08C-1F9E-F45E-E6CD-8427C58016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70" name="Freeform 74">
                  <a:extLst>
                    <a:ext uri="{FF2B5EF4-FFF2-40B4-BE49-F238E27FC236}">
                      <a16:creationId xmlns:a16="http://schemas.microsoft.com/office/drawing/2014/main" id="{663EE2B2-94C9-5C71-2381-920861DE71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71" name="Freeform 75">
                  <a:extLst>
                    <a:ext uri="{FF2B5EF4-FFF2-40B4-BE49-F238E27FC236}">
                      <a16:creationId xmlns:a16="http://schemas.microsoft.com/office/drawing/2014/main" id="{66050ADC-2C1A-5F28-74ED-F21E685D73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72" name="Oval 76">
                  <a:extLst>
                    <a:ext uri="{FF2B5EF4-FFF2-40B4-BE49-F238E27FC236}">
                      <a16:creationId xmlns:a16="http://schemas.microsoft.com/office/drawing/2014/main" id="{86467F8F-5CE7-35AC-5449-F480920FB3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73" name="Freeform 77">
                  <a:extLst>
                    <a:ext uri="{FF2B5EF4-FFF2-40B4-BE49-F238E27FC236}">
                      <a16:creationId xmlns:a16="http://schemas.microsoft.com/office/drawing/2014/main" id="{A5F57A6D-D7C8-8DB5-2F2D-502E81AFE3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74" name="Freeform 78">
                  <a:extLst>
                    <a:ext uri="{FF2B5EF4-FFF2-40B4-BE49-F238E27FC236}">
                      <a16:creationId xmlns:a16="http://schemas.microsoft.com/office/drawing/2014/main" id="{49EBFCB5-B641-75C1-68D1-04060EEAD9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4175" name="Group 79">
                <a:extLst>
                  <a:ext uri="{FF2B5EF4-FFF2-40B4-BE49-F238E27FC236}">
                    <a16:creationId xmlns:a16="http://schemas.microsoft.com/office/drawing/2014/main" id="{F17489C0-2EA1-730F-C739-7E3C95E878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680"/>
                <a:ext cx="1203" cy="253"/>
                <a:chOff x="960" y="192"/>
                <a:chExt cx="1203" cy="253"/>
              </a:xfrm>
            </p:grpSpPr>
            <p:sp>
              <p:nvSpPr>
                <p:cNvPr id="4176" name="Oval 80">
                  <a:extLst>
                    <a:ext uri="{FF2B5EF4-FFF2-40B4-BE49-F238E27FC236}">
                      <a16:creationId xmlns:a16="http://schemas.microsoft.com/office/drawing/2014/main" id="{EF540B82-DA1E-0690-4221-7F34300F90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77" name="Freeform 81">
                  <a:extLst>
                    <a:ext uri="{FF2B5EF4-FFF2-40B4-BE49-F238E27FC236}">
                      <a16:creationId xmlns:a16="http://schemas.microsoft.com/office/drawing/2014/main" id="{C023EEC4-2F04-AA7F-0FD5-BE48E88ECC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78" name="Freeform 82">
                  <a:extLst>
                    <a:ext uri="{FF2B5EF4-FFF2-40B4-BE49-F238E27FC236}">
                      <a16:creationId xmlns:a16="http://schemas.microsoft.com/office/drawing/2014/main" id="{65871076-34FC-7EF6-7B2C-DA88C24118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79" name="Oval 83">
                  <a:extLst>
                    <a:ext uri="{FF2B5EF4-FFF2-40B4-BE49-F238E27FC236}">
                      <a16:creationId xmlns:a16="http://schemas.microsoft.com/office/drawing/2014/main" id="{375FA467-8C0C-B56D-D143-9F5A66EAF5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80" name="Freeform 84">
                  <a:extLst>
                    <a:ext uri="{FF2B5EF4-FFF2-40B4-BE49-F238E27FC236}">
                      <a16:creationId xmlns:a16="http://schemas.microsoft.com/office/drawing/2014/main" id="{41558465-D09D-33C5-B082-1B2AD8A974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81" name="Freeform 85">
                  <a:extLst>
                    <a:ext uri="{FF2B5EF4-FFF2-40B4-BE49-F238E27FC236}">
                      <a16:creationId xmlns:a16="http://schemas.microsoft.com/office/drawing/2014/main" id="{2EA78C62-9D14-6D2F-C456-8C0EB39553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</p:grpSp>
        <p:grpSp>
          <p:nvGrpSpPr>
            <p:cNvPr id="4182" name="Group 86">
              <a:extLst>
                <a:ext uri="{FF2B5EF4-FFF2-40B4-BE49-F238E27FC236}">
                  <a16:creationId xmlns:a16="http://schemas.microsoft.com/office/drawing/2014/main" id="{39561EFD-046B-9AB1-7EAD-A1F1FFA239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96"/>
              <a:ext cx="1203" cy="829"/>
              <a:chOff x="960" y="1104"/>
              <a:chExt cx="1203" cy="829"/>
            </a:xfrm>
          </p:grpSpPr>
          <p:grpSp>
            <p:nvGrpSpPr>
              <p:cNvPr id="4183" name="Group 87">
                <a:extLst>
                  <a:ext uri="{FF2B5EF4-FFF2-40B4-BE49-F238E27FC236}">
                    <a16:creationId xmlns:a16="http://schemas.microsoft.com/office/drawing/2014/main" id="{87C9AC8F-7474-6C5C-9C80-25AFD0CA87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104"/>
                <a:ext cx="1203" cy="253"/>
                <a:chOff x="960" y="192"/>
                <a:chExt cx="1203" cy="253"/>
              </a:xfrm>
            </p:grpSpPr>
            <p:sp>
              <p:nvSpPr>
                <p:cNvPr id="4184" name="Oval 88">
                  <a:extLst>
                    <a:ext uri="{FF2B5EF4-FFF2-40B4-BE49-F238E27FC236}">
                      <a16:creationId xmlns:a16="http://schemas.microsoft.com/office/drawing/2014/main" id="{9080FD42-3DA6-600E-C861-35AF592BBA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85" name="Freeform 89">
                  <a:extLst>
                    <a:ext uri="{FF2B5EF4-FFF2-40B4-BE49-F238E27FC236}">
                      <a16:creationId xmlns:a16="http://schemas.microsoft.com/office/drawing/2014/main" id="{753C30EE-7FA4-26C7-A0CB-2AA768A4DD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86" name="Freeform 90">
                  <a:extLst>
                    <a:ext uri="{FF2B5EF4-FFF2-40B4-BE49-F238E27FC236}">
                      <a16:creationId xmlns:a16="http://schemas.microsoft.com/office/drawing/2014/main" id="{BBCEE342-586B-AD5B-62AE-FFF2120EB9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87" name="Oval 91">
                  <a:extLst>
                    <a:ext uri="{FF2B5EF4-FFF2-40B4-BE49-F238E27FC236}">
                      <a16:creationId xmlns:a16="http://schemas.microsoft.com/office/drawing/2014/main" id="{782DAC35-3CFB-F7E7-04B7-7CFC8FDD26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88" name="Freeform 92">
                  <a:extLst>
                    <a:ext uri="{FF2B5EF4-FFF2-40B4-BE49-F238E27FC236}">
                      <a16:creationId xmlns:a16="http://schemas.microsoft.com/office/drawing/2014/main" id="{6B4CF2FE-FF44-1826-316E-93F61AD45B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89" name="Freeform 93">
                  <a:extLst>
                    <a:ext uri="{FF2B5EF4-FFF2-40B4-BE49-F238E27FC236}">
                      <a16:creationId xmlns:a16="http://schemas.microsoft.com/office/drawing/2014/main" id="{3A3D49F3-0C9A-80C9-2A69-E72E560650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4190" name="Group 94">
                <a:extLst>
                  <a:ext uri="{FF2B5EF4-FFF2-40B4-BE49-F238E27FC236}">
                    <a16:creationId xmlns:a16="http://schemas.microsoft.com/office/drawing/2014/main" id="{608DD905-6284-4394-169E-7CBEF8C11A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296"/>
                <a:ext cx="1203" cy="253"/>
                <a:chOff x="960" y="192"/>
                <a:chExt cx="1203" cy="253"/>
              </a:xfrm>
            </p:grpSpPr>
            <p:sp>
              <p:nvSpPr>
                <p:cNvPr id="4191" name="Oval 95">
                  <a:extLst>
                    <a:ext uri="{FF2B5EF4-FFF2-40B4-BE49-F238E27FC236}">
                      <a16:creationId xmlns:a16="http://schemas.microsoft.com/office/drawing/2014/main" id="{AD26F1FE-6E34-B1FC-EE26-C3B87C1076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92" name="Freeform 96">
                  <a:extLst>
                    <a:ext uri="{FF2B5EF4-FFF2-40B4-BE49-F238E27FC236}">
                      <a16:creationId xmlns:a16="http://schemas.microsoft.com/office/drawing/2014/main" id="{81EF2166-22F3-1DC2-06E6-F8610F223D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93" name="Freeform 97">
                  <a:extLst>
                    <a:ext uri="{FF2B5EF4-FFF2-40B4-BE49-F238E27FC236}">
                      <a16:creationId xmlns:a16="http://schemas.microsoft.com/office/drawing/2014/main" id="{8BC93588-2989-C25B-373D-E06993EF76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94" name="Oval 98">
                  <a:extLst>
                    <a:ext uri="{FF2B5EF4-FFF2-40B4-BE49-F238E27FC236}">
                      <a16:creationId xmlns:a16="http://schemas.microsoft.com/office/drawing/2014/main" id="{2AE32A1C-4D16-684D-2E88-520A7F99A1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95" name="Freeform 99">
                  <a:extLst>
                    <a:ext uri="{FF2B5EF4-FFF2-40B4-BE49-F238E27FC236}">
                      <a16:creationId xmlns:a16="http://schemas.microsoft.com/office/drawing/2014/main" id="{99599709-B40E-782E-0B52-9679DFD281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196" name="Freeform 100">
                  <a:extLst>
                    <a:ext uri="{FF2B5EF4-FFF2-40B4-BE49-F238E27FC236}">
                      <a16:creationId xmlns:a16="http://schemas.microsoft.com/office/drawing/2014/main" id="{C3F9CD4E-42EB-A1C9-EA0E-9899159D13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4197" name="Group 101">
                <a:extLst>
                  <a:ext uri="{FF2B5EF4-FFF2-40B4-BE49-F238E27FC236}">
                    <a16:creationId xmlns:a16="http://schemas.microsoft.com/office/drawing/2014/main" id="{C441979E-686A-A38A-4FD1-BC83A8A748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488"/>
                <a:ext cx="1203" cy="253"/>
                <a:chOff x="960" y="192"/>
                <a:chExt cx="1203" cy="253"/>
              </a:xfrm>
            </p:grpSpPr>
            <p:sp>
              <p:nvSpPr>
                <p:cNvPr id="4198" name="Oval 102">
                  <a:extLst>
                    <a:ext uri="{FF2B5EF4-FFF2-40B4-BE49-F238E27FC236}">
                      <a16:creationId xmlns:a16="http://schemas.microsoft.com/office/drawing/2014/main" id="{A0957AB7-3F2C-C5AE-8DA3-750BE36222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99" name="Freeform 103">
                  <a:extLst>
                    <a:ext uri="{FF2B5EF4-FFF2-40B4-BE49-F238E27FC236}">
                      <a16:creationId xmlns:a16="http://schemas.microsoft.com/office/drawing/2014/main" id="{B1D33FDA-8E2E-F3C1-BD29-215D2BA4A0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200" name="Freeform 104">
                  <a:extLst>
                    <a:ext uri="{FF2B5EF4-FFF2-40B4-BE49-F238E27FC236}">
                      <a16:creationId xmlns:a16="http://schemas.microsoft.com/office/drawing/2014/main" id="{CB1D3374-DC58-5DD9-B36C-AC03D5B25E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201" name="Oval 105">
                  <a:extLst>
                    <a:ext uri="{FF2B5EF4-FFF2-40B4-BE49-F238E27FC236}">
                      <a16:creationId xmlns:a16="http://schemas.microsoft.com/office/drawing/2014/main" id="{AEADEEA9-9274-32B8-AD27-61F8A15221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02" name="Freeform 106">
                  <a:extLst>
                    <a:ext uri="{FF2B5EF4-FFF2-40B4-BE49-F238E27FC236}">
                      <a16:creationId xmlns:a16="http://schemas.microsoft.com/office/drawing/2014/main" id="{952815D7-C08C-4422-2717-05B798DD92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203" name="Freeform 107">
                  <a:extLst>
                    <a:ext uri="{FF2B5EF4-FFF2-40B4-BE49-F238E27FC236}">
                      <a16:creationId xmlns:a16="http://schemas.microsoft.com/office/drawing/2014/main" id="{6EAFDA6C-BFC0-A684-221C-BB2FD770EA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4204" name="Group 108">
                <a:extLst>
                  <a:ext uri="{FF2B5EF4-FFF2-40B4-BE49-F238E27FC236}">
                    <a16:creationId xmlns:a16="http://schemas.microsoft.com/office/drawing/2014/main" id="{12D9E417-EBD6-BDD7-E749-FDFF50C4E6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680"/>
                <a:ext cx="1203" cy="253"/>
                <a:chOff x="960" y="192"/>
                <a:chExt cx="1203" cy="253"/>
              </a:xfrm>
            </p:grpSpPr>
            <p:sp>
              <p:nvSpPr>
                <p:cNvPr id="4205" name="Oval 109">
                  <a:extLst>
                    <a:ext uri="{FF2B5EF4-FFF2-40B4-BE49-F238E27FC236}">
                      <a16:creationId xmlns:a16="http://schemas.microsoft.com/office/drawing/2014/main" id="{F1841223-5C87-2DF5-56A8-40B08F1C30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0" y="231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06" name="Freeform 110">
                  <a:extLst>
                    <a:ext uri="{FF2B5EF4-FFF2-40B4-BE49-F238E27FC236}">
                      <a16:creationId xmlns:a16="http://schemas.microsoft.com/office/drawing/2014/main" id="{386BA7E3-DAA8-F928-D9E1-92EA5E1425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0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207" name="Freeform 111">
                  <a:extLst>
                    <a:ext uri="{FF2B5EF4-FFF2-40B4-BE49-F238E27FC236}">
                      <a16:creationId xmlns:a16="http://schemas.microsoft.com/office/drawing/2014/main" id="{4AA6B45A-E3BF-5C60-FE18-DCE2AB7F38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5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208" name="Oval 112">
                  <a:extLst>
                    <a:ext uri="{FF2B5EF4-FFF2-40B4-BE49-F238E27FC236}">
                      <a16:creationId xmlns:a16="http://schemas.microsoft.com/office/drawing/2014/main" id="{E8D33DBB-004C-D7C5-135F-BFE3B39516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8" y="192"/>
                  <a:ext cx="185" cy="21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09" name="Freeform 113">
                  <a:extLst>
                    <a:ext uri="{FF2B5EF4-FFF2-40B4-BE49-F238E27FC236}">
                      <a16:creationId xmlns:a16="http://schemas.microsoft.com/office/drawing/2014/main" id="{58F1C2F5-C9E5-EEF9-13D3-281103D6CB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231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210" name="Freeform 114">
                  <a:extLst>
                    <a:ext uri="{FF2B5EF4-FFF2-40B4-BE49-F238E27FC236}">
                      <a16:creationId xmlns:a16="http://schemas.microsoft.com/office/drawing/2014/main" id="{222E5529-B06F-C1FA-7C89-C01A8B4407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1" y="328"/>
                  <a:ext cx="432" cy="91"/>
                </a:xfrm>
                <a:custGeom>
                  <a:avLst/>
                  <a:gdLst>
                    <a:gd name="T0" fmla="*/ 0 w 1344"/>
                    <a:gd name="T1" fmla="*/ 152 h 224"/>
                    <a:gd name="T2" fmla="*/ 288 w 1344"/>
                    <a:gd name="T3" fmla="*/ 200 h 224"/>
                    <a:gd name="T4" fmla="*/ 576 w 1344"/>
                    <a:gd name="T5" fmla="*/ 8 h 224"/>
                    <a:gd name="T6" fmla="*/ 1008 w 1344"/>
                    <a:gd name="T7" fmla="*/ 152 h 224"/>
                    <a:gd name="T8" fmla="*/ 1344 w 1344"/>
                    <a:gd name="T9" fmla="*/ 56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4" h="224">
                      <a:moveTo>
                        <a:pt x="0" y="152"/>
                      </a:moveTo>
                      <a:cubicBezTo>
                        <a:pt x="96" y="188"/>
                        <a:pt x="192" y="224"/>
                        <a:pt x="288" y="200"/>
                      </a:cubicBezTo>
                      <a:cubicBezTo>
                        <a:pt x="384" y="176"/>
                        <a:pt x="456" y="16"/>
                        <a:pt x="576" y="8"/>
                      </a:cubicBezTo>
                      <a:cubicBezTo>
                        <a:pt x="696" y="0"/>
                        <a:pt x="880" y="144"/>
                        <a:pt x="1008" y="152"/>
                      </a:cubicBezTo>
                      <a:cubicBezTo>
                        <a:pt x="1136" y="160"/>
                        <a:pt x="1288" y="72"/>
                        <a:pt x="1344" y="56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</p:grpSp>
        <p:grpSp>
          <p:nvGrpSpPr>
            <p:cNvPr id="4211" name="Group 115">
              <a:extLst>
                <a:ext uri="{FF2B5EF4-FFF2-40B4-BE49-F238E27FC236}">
                  <a16:creationId xmlns:a16="http://schemas.microsoft.com/office/drawing/2014/main" id="{6F40ABD0-870E-6532-65EC-5513F834D9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864"/>
              <a:ext cx="1203" cy="253"/>
              <a:chOff x="960" y="192"/>
              <a:chExt cx="1203" cy="253"/>
            </a:xfrm>
          </p:grpSpPr>
          <p:sp>
            <p:nvSpPr>
              <p:cNvPr id="4212" name="Oval 116">
                <a:extLst>
                  <a:ext uri="{FF2B5EF4-FFF2-40B4-BE49-F238E27FC236}">
                    <a16:creationId xmlns:a16="http://schemas.microsoft.com/office/drawing/2014/main" id="{C539C728-31DA-BF29-D0BE-651B8230EF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13" name="Freeform 117">
                <a:extLst>
                  <a:ext uri="{FF2B5EF4-FFF2-40B4-BE49-F238E27FC236}">
                    <a16:creationId xmlns:a16="http://schemas.microsoft.com/office/drawing/2014/main" id="{10360E2C-69D6-B538-D161-E48851688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214" name="Freeform 118">
                <a:extLst>
                  <a:ext uri="{FF2B5EF4-FFF2-40B4-BE49-F238E27FC236}">
                    <a16:creationId xmlns:a16="http://schemas.microsoft.com/office/drawing/2014/main" id="{71FFE367-D4A3-82AA-D5EC-BE4BC580C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215" name="Oval 119">
                <a:extLst>
                  <a:ext uri="{FF2B5EF4-FFF2-40B4-BE49-F238E27FC236}">
                    <a16:creationId xmlns:a16="http://schemas.microsoft.com/office/drawing/2014/main" id="{DEF10C45-270B-D2D1-09CC-0F72FA72F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16" name="Freeform 120">
                <a:extLst>
                  <a:ext uri="{FF2B5EF4-FFF2-40B4-BE49-F238E27FC236}">
                    <a16:creationId xmlns:a16="http://schemas.microsoft.com/office/drawing/2014/main" id="{9FB210D5-E6CC-CBDC-6482-490071049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217" name="Freeform 121">
                <a:extLst>
                  <a:ext uri="{FF2B5EF4-FFF2-40B4-BE49-F238E27FC236}">
                    <a16:creationId xmlns:a16="http://schemas.microsoft.com/office/drawing/2014/main" id="{1322BADF-1D79-5C89-CD56-57E249FD7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4218" name="Group 122">
              <a:extLst>
                <a:ext uri="{FF2B5EF4-FFF2-40B4-BE49-F238E27FC236}">
                  <a16:creationId xmlns:a16="http://schemas.microsoft.com/office/drawing/2014/main" id="{7B6F17C3-31CA-3286-5A97-A00610E832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104"/>
              <a:ext cx="672" cy="192"/>
              <a:chOff x="2400" y="1056"/>
              <a:chExt cx="964" cy="240"/>
            </a:xfrm>
          </p:grpSpPr>
          <p:sp>
            <p:nvSpPr>
              <p:cNvPr id="4219" name="Oval 123">
                <a:extLst>
                  <a:ext uri="{FF2B5EF4-FFF2-40B4-BE49-F238E27FC236}">
                    <a16:creationId xmlns:a16="http://schemas.microsoft.com/office/drawing/2014/main" id="{C3E6B6CE-18CD-AB52-D959-9202A2BA5E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104"/>
                <a:ext cx="240" cy="19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220" name="Group 124">
                <a:extLst>
                  <a:ext uri="{FF2B5EF4-FFF2-40B4-BE49-F238E27FC236}">
                    <a16:creationId xmlns:a16="http://schemas.microsoft.com/office/drawing/2014/main" id="{2E506F73-503D-079F-51E6-0BA964EFCB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1056"/>
                <a:ext cx="432" cy="240"/>
                <a:chOff x="2736" y="1056"/>
                <a:chExt cx="432" cy="240"/>
              </a:xfrm>
            </p:grpSpPr>
            <p:grpSp>
              <p:nvGrpSpPr>
                <p:cNvPr id="4221" name="Group 125">
                  <a:extLst>
                    <a:ext uri="{FF2B5EF4-FFF2-40B4-BE49-F238E27FC236}">
                      <a16:creationId xmlns:a16="http://schemas.microsoft.com/office/drawing/2014/main" id="{7BA6B37B-FAD9-8CBC-2E4C-7917EF4F9E8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36" y="1056"/>
                  <a:ext cx="336" cy="240"/>
                  <a:chOff x="2784" y="1056"/>
                  <a:chExt cx="336" cy="240"/>
                </a:xfrm>
              </p:grpSpPr>
              <p:sp>
                <p:nvSpPr>
                  <p:cNvPr id="4222" name="AutoShape 126">
                    <a:extLst>
                      <a:ext uri="{FF2B5EF4-FFF2-40B4-BE49-F238E27FC236}">
                        <a16:creationId xmlns:a16="http://schemas.microsoft.com/office/drawing/2014/main" id="{CC62B97C-FFAC-CEBB-24F4-781A575A7F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104"/>
                    <a:ext cx="144" cy="144"/>
                  </a:xfrm>
                  <a:prstGeom prst="hexagon">
                    <a:avLst>
                      <a:gd name="adj" fmla="val 25000"/>
                      <a:gd name="vf" fmla="val 115470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23" name="AutoShape 127">
                    <a:extLst>
                      <a:ext uri="{FF2B5EF4-FFF2-40B4-BE49-F238E27FC236}">
                        <a16:creationId xmlns:a16="http://schemas.microsoft.com/office/drawing/2014/main" id="{C68A67BB-F6AA-BD8B-CFB6-6D767D7D914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056"/>
                    <a:ext cx="144" cy="144"/>
                  </a:xfrm>
                  <a:prstGeom prst="hexagon">
                    <a:avLst>
                      <a:gd name="adj" fmla="val 25000"/>
                      <a:gd name="vf" fmla="val 115470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24" name="AutoShape 128">
                    <a:extLst>
                      <a:ext uri="{FF2B5EF4-FFF2-40B4-BE49-F238E27FC236}">
                        <a16:creationId xmlns:a16="http://schemas.microsoft.com/office/drawing/2014/main" id="{719938E2-CA0A-C638-E318-6DD161D771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1152"/>
                    <a:ext cx="144" cy="144"/>
                  </a:xfrm>
                  <a:prstGeom prst="hexagon">
                    <a:avLst>
                      <a:gd name="adj" fmla="val 25000"/>
                      <a:gd name="vf" fmla="val 115470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225" name="AutoShape 129">
                  <a:extLst>
                    <a:ext uri="{FF2B5EF4-FFF2-40B4-BE49-F238E27FC236}">
                      <a16:creationId xmlns:a16="http://schemas.microsoft.com/office/drawing/2014/main" id="{BAC4AB35-D716-104A-874C-5F3929FC4D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1104"/>
                  <a:ext cx="144" cy="144"/>
                </a:xfrm>
                <a:prstGeom prst="pentagon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226" name="Line 130">
                <a:extLst>
                  <a:ext uri="{FF2B5EF4-FFF2-40B4-BE49-F238E27FC236}">
                    <a16:creationId xmlns:a16="http://schemas.microsoft.com/office/drawing/2014/main" id="{01BCDE5F-6575-6851-050B-CAFBA16F0A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11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27" name="Freeform 131">
                <a:extLst>
                  <a:ext uri="{FF2B5EF4-FFF2-40B4-BE49-F238E27FC236}">
                    <a16:creationId xmlns:a16="http://schemas.microsoft.com/office/drawing/2014/main" id="{D196B87B-34B1-E380-69E3-05DF2A4BB5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3" y="1124"/>
                <a:ext cx="211" cy="55"/>
              </a:xfrm>
              <a:custGeom>
                <a:avLst/>
                <a:gdLst>
                  <a:gd name="T0" fmla="*/ 23 w 211"/>
                  <a:gd name="T1" fmla="*/ 41 h 55"/>
                  <a:gd name="T2" fmla="*/ 105 w 211"/>
                  <a:gd name="T3" fmla="*/ 53 h 55"/>
                  <a:gd name="T4" fmla="*/ 152 w 211"/>
                  <a:gd name="T5" fmla="*/ 41 h 55"/>
                  <a:gd name="T6" fmla="*/ 164 w 211"/>
                  <a:gd name="T7" fmla="*/ 6 h 55"/>
                  <a:gd name="T8" fmla="*/ 211 w 211"/>
                  <a:gd name="T9" fmla="*/ 1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55">
                    <a:moveTo>
                      <a:pt x="23" y="41"/>
                    </a:moveTo>
                    <a:cubicBezTo>
                      <a:pt x="108" y="12"/>
                      <a:pt x="0" y="40"/>
                      <a:pt x="105" y="53"/>
                    </a:cubicBezTo>
                    <a:cubicBezTo>
                      <a:pt x="121" y="55"/>
                      <a:pt x="136" y="45"/>
                      <a:pt x="152" y="41"/>
                    </a:cubicBezTo>
                    <a:cubicBezTo>
                      <a:pt x="156" y="29"/>
                      <a:pt x="153" y="11"/>
                      <a:pt x="164" y="6"/>
                    </a:cubicBezTo>
                    <a:cubicBezTo>
                      <a:pt x="179" y="0"/>
                      <a:pt x="211" y="17"/>
                      <a:pt x="211" y="17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228" name="Group 132">
              <a:extLst>
                <a:ext uri="{FF2B5EF4-FFF2-40B4-BE49-F238E27FC236}">
                  <a16:creationId xmlns:a16="http://schemas.microsoft.com/office/drawing/2014/main" id="{E63EFD21-5697-EB98-9D7F-4ABB9241A3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1056"/>
              <a:ext cx="602" cy="227"/>
              <a:chOff x="1225" y="3168"/>
              <a:chExt cx="602" cy="227"/>
            </a:xfrm>
          </p:grpSpPr>
          <p:sp>
            <p:nvSpPr>
              <p:cNvPr id="4229" name="Oval 133">
                <a:extLst>
                  <a:ext uri="{FF2B5EF4-FFF2-40B4-BE49-F238E27FC236}">
                    <a16:creationId xmlns:a16="http://schemas.microsoft.com/office/drawing/2014/main" id="{731222CE-E661-6E98-958F-3D0A9293F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2" y="3168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30" name="Freeform 134">
                <a:extLst>
                  <a:ext uri="{FF2B5EF4-FFF2-40B4-BE49-F238E27FC236}">
                    <a16:creationId xmlns:a16="http://schemas.microsoft.com/office/drawing/2014/main" id="{7C8106B4-087B-7C59-FDB5-7C2814DFB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3207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231" name="Freeform 135">
                <a:extLst>
                  <a:ext uri="{FF2B5EF4-FFF2-40B4-BE49-F238E27FC236}">
                    <a16:creationId xmlns:a16="http://schemas.microsoft.com/office/drawing/2014/main" id="{82DD91B7-6E05-2B1A-FCDF-EB204FB7FD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3304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4232" name="Group 136">
              <a:extLst>
                <a:ext uri="{FF2B5EF4-FFF2-40B4-BE49-F238E27FC236}">
                  <a16:creationId xmlns:a16="http://schemas.microsoft.com/office/drawing/2014/main" id="{C08E4B26-4C90-CA13-7CDD-398FA2C6F5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2112"/>
              <a:ext cx="672" cy="192"/>
              <a:chOff x="2400" y="1056"/>
              <a:chExt cx="964" cy="240"/>
            </a:xfrm>
          </p:grpSpPr>
          <p:sp>
            <p:nvSpPr>
              <p:cNvPr id="4233" name="Oval 137">
                <a:extLst>
                  <a:ext uri="{FF2B5EF4-FFF2-40B4-BE49-F238E27FC236}">
                    <a16:creationId xmlns:a16="http://schemas.microsoft.com/office/drawing/2014/main" id="{272EC473-F431-D8FD-FCB7-133949A70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104"/>
                <a:ext cx="240" cy="19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234" name="Group 138">
                <a:extLst>
                  <a:ext uri="{FF2B5EF4-FFF2-40B4-BE49-F238E27FC236}">
                    <a16:creationId xmlns:a16="http://schemas.microsoft.com/office/drawing/2014/main" id="{B39F32BB-939D-C899-EE8E-CBC80CC8EC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1056"/>
                <a:ext cx="432" cy="240"/>
                <a:chOff x="2736" y="1056"/>
                <a:chExt cx="432" cy="240"/>
              </a:xfrm>
            </p:grpSpPr>
            <p:grpSp>
              <p:nvGrpSpPr>
                <p:cNvPr id="4235" name="Group 139">
                  <a:extLst>
                    <a:ext uri="{FF2B5EF4-FFF2-40B4-BE49-F238E27FC236}">
                      <a16:creationId xmlns:a16="http://schemas.microsoft.com/office/drawing/2014/main" id="{7CEABF36-ABA9-3F8A-66E4-130335BDCDE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36" y="1056"/>
                  <a:ext cx="336" cy="240"/>
                  <a:chOff x="2784" y="1056"/>
                  <a:chExt cx="336" cy="240"/>
                </a:xfrm>
              </p:grpSpPr>
              <p:sp>
                <p:nvSpPr>
                  <p:cNvPr id="4236" name="AutoShape 140">
                    <a:extLst>
                      <a:ext uri="{FF2B5EF4-FFF2-40B4-BE49-F238E27FC236}">
                        <a16:creationId xmlns:a16="http://schemas.microsoft.com/office/drawing/2014/main" id="{1AC88587-82CE-39E7-CCD1-08134810225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104"/>
                    <a:ext cx="144" cy="144"/>
                  </a:xfrm>
                  <a:prstGeom prst="hexagon">
                    <a:avLst>
                      <a:gd name="adj" fmla="val 25000"/>
                      <a:gd name="vf" fmla="val 115470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37" name="AutoShape 141">
                    <a:extLst>
                      <a:ext uri="{FF2B5EF4-FFF2-40B4-BE49-F238E27FC236}">
                        <a16:creationId xmlns:a16="http://schemas.microsoft.com/office/drawing/2014/main" id="{BBF6AE43-1787-FCE6-30CD-3CA169B0B6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056"/>
                    <a:ext cx="144" cy="144"/>
                  </a:xfrm>
                  <a:prstGeom prst="hexagon">
                    <a:avLst>
                      <a:gd name="adj" fmla="val 25000"/>
                      <a:gd name="vf" fmla="val 115470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38" name="AutoShape 142">
                    <a:extLst>
                      <a:ext uri="{FF2B5EF4-FFF2-40B4-BE49-F238E27FC236}">
                        <a16:creationId xmlns:a16="http://schemas.microsoft.com/office/drawing/2014/main" id="{FAEFFC37-7FD8-E8BB-240E-19AE546F5B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1152"/>
                    <a:ext cx="144" cy="144"/>
                  </a:xfrm>
                  <a:prstGeom prst="hexagon">
                    <a:avLst>
                      <a:gd name="adj" fmla="val 25000"/>
                      <a:gd name="vf" fmla="val 115470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239" name="AutoShape 143">
                  <a:extLst>
                    <a:ext uri="{FF2B5EF4-FFF2-40B4-BE49-F238E27FC236}">
                      <a16:creationId xmlns:a16="http://schemas.microsoft.com/office/drawing/2014/main" id="{8AA983DF-3715-51C9-4370-8EF0FB3BD7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1104"/>
                  <a:ext cx="144" cy="144"/>
                </a:xfrm>
                <a:prstGeom prst="pentagon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240" name="Line 144">
                <a:extLst>
                  <a:ext uri="{FF2B5EF4-FFF2-40B4-BE49-F238E27FC236}">
                    <a16:creationId xmlns:a16="http://schemas.microsoft.com/office/drawing/2014/main" id="{59D8201F-A3AF-09EF-D950-88CBE2CF6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11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41" name="Freeform 145">
                <a:extLst>
                  <a:ext uri="{FF2B5EF4-FFF2-40B4-BE49-F238E27FC236}">
                    <a16:creationId xmlns:a16="http://schemas.microsoft.com/office/drawing/2014/main" id="{5E6BC8A0-BD93-1AE9-5CCB-DEAC50D83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3" y="1124"/>
                <a:ext cx="211" cy="55"/>
              </a:xfrm>
              <a:custGeom>
                <a:avLst/>
                <a:gdLst>
                  <a:gd name="T0" fmla="*/ 23 w 211"/>
                  <a:gd name="T1" fmla="*/ 41 h 55"/>
                  <a:gd name="T2" fmla="*/ 105 w 211"/>
                  <a:gd name="T3" fmla="*/ 53 h 55"/>
                  <a:gd name="T4" fmla="*/ 152 w 211"/>
                  <a:gd name="T5" fmla="*/ 41 h 55"/>
                  <a:gd name="T6" fmla="*/ 164 w 211"/>
                  <a:gd name="T7" fmla="*/ 6 h 55"/>
                  <a:gd name="T8" fmla="*/ 211 w 211"/>
                  <a:gd name="T9" fmla="*/ 1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55">
                    <a:moveTo>
                      <a:pt x="23" y="41"/>
                    </a:moveTo>
                    <a:cubicBezTo>
                      <a:pt x="108" y="12"/>
                      <a:pt x="0" y="40"/>
                      <a:pt x="105" y="53"/>
                    </a:cubicBezTo>
                    <a:cubicBezTo>
                      <a:pt x="121" y="55"/>
                      <a:pt x="136" y="45"/>
                      <a:pt x="152" y="41"/>
                    </a:cubicBezTo>
                    <a:cubicBezTo>
                      <a:pt x="156" y="29"/>
                      <a:pt x="153" y="11"/>
                      <a:pt x="164" y="6"/>
                    </a:cubicBezTo>
                    <a:cubicBezTo>
                      <a:pt x="179" y="0"/>
                      <a:pt x="211" y="17"/>
                      <a:pt x="211" y="17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242" name="Group 146">
              <a:extLst>
                <a:ext uri="{FF2B5EF4-FFF2-40B4-BE49-F238E27FC236}">
                  <a16:creationId xmlns:a16="http://schemas.microsoft.com/office/drawing/2014/main" id="{A15D1DB4-DA43-8B0B-26D8-272D2CFE90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2064"/>
              <a:ext cx="602" cy="227"/>
              <a:chOff x="1225" y="3168"/>
              <a:chExt cx="602" cy="227"/>
            </a:xfrm>
          </p:grpSpPr>
          <p:sp>
            <p:nvSpPr>
              <p:cNvPr id="4243" name="Oval 147">
                <a:extLst>
                  <a:ext uri="{FF2B5EF4-FFF2-40B4-BE49-F238E27FC236}">
                    <a16:creationId xmlns:a16="http://schemas.microsoft.com/office/drawing/2014/main" id="{2D5B9D37-FBD2-3757-51BC-A7DC4E1DC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2" y="3168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44" name="Freeform 148">
                <a:extLst>
                  <a:ext uri="{FF2B5EF4-FFF2-40B4-BE49-F238E27FC236}">
                    <a16:creationId xmlns:a16="http://schemas.microsoft.com/office/drawing/2014/main" id="{B7D544EB-82F2-31BB-30B4-686C09370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3207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245" name="Freeform 149">
                <a:extLst>
                  <a:ext uri="{FF2B5EF4-FFF2-40B4-BE49-F238E27FC236}">
                    <a16:creationId xmlns:a16="http://schemas.microsoft.com/office/drawing/2014/main" id="{673E3C4A-2FB3-C7AF-D502-3E92ED6FF0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3304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sp>
          <p:nvSpPr>
            <p:cNvPr id="4246" name="AutoShape 150">
              <a:extLst>
                <a:ext uri="{FF2B5EF4-FFF2-40B4-BE49-F238E27FC236}">
                  <a16:creationId xmlns:a16="http://schemas.microsoft.com/office/drawing/2014/main" id="{AF2936D1-5321-28C6-478D-8823CF2CC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96" cy="9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47" name="AutoShape 151">
              <a:extLst>
                <a:ext uri="{FF2B5EF4-FFF2-40B4-BE49-F238E27FC236}">
                  <a16:creationId xmlns:a16="http://schemas.microsoft.com/office/drawing/2014/main" id="{99145017-6AAF-2EAE-B368-567C060F0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784"/>
              <a:ext cx="96" cy="9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48" name="AutoShape 152">
              <a:extLst>
                <a:ext uri="{FF2B5EF4-FFF2-40B4-BE49-F238E27FC236}">
                  <a16:creationId xmlns:a16="http://schemas.microsoft.com/office/drawing/2014/main" id="{BFD3C9FB-2839-B811-35E3-7DF5212F2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32"/>
              <a:ext cx="96" cy="9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49" name="AutoShape 153">
              <a:extLst>
                <a:ext uri="{FF2B5EF4-FFF2-40B4-BE49-F238E27FC236}">
                  <a16:creationId xmlns:a16="http://schemas.microsoft.com/office/drawing/2014/main" id="{05776835-F6E2-9342-492B-CD2ACF17B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880"/>
              <a:ext cx="96" cy="9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50" name="AutoShape 154">
              <a:extLst>
                <a:ext uri="{FF2B5EF4-FFF2-40B4-BE49-F238E27FC236}">
                  <a16:creationId xmlns:a16="http://schemas.microsoft.com/office/drawing/2014/main" id="{5BCA3101-9C79-4A56-FAE7-E22CE6F79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80"/>
              <a:ext cx="96" cy="9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51" name="AutoShape 155">
              <a:extLst>
                <a:ext uri="{FF2B5EF4-FFF2-40B4-BE49-F238E27FC236}">
                  <a16:creationId xmlns:a16="http://schemas.microsoft.com/office/drawing/2014/main" id="{E1806EB1-0CD4-3CFA-38ED-0A83F3FE0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52" name="AutoShape 156">
              <a:extLst>
                <a:ext uri="{FF2B5EF4-FFF2-40B4-BE49-F238E27FC236}">
                  <a16:creationId xmlns:a16="http://schemas.microsoft.com/office/drawing/2014/main" id="{DEAAFC6F-6644-DA85-FEC2-2E3DB9B8D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928"/>
              <a:ext cx="96" cy="9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53" name="AutoShape 157">
              <a:extLst>
                <a:ext uri="{FF2B5EF4-FFF2-40B4-BE49-F238E27FC236}">
                  <a16:creationId xmlns:a16="http://schemas.microsoft.com/office/drawing/2014/main" id="{25E67E7C-AD3D-F6CF-D89F-D110A9560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072"/>
              <a:ext cx="96" cy="9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54" name="AutoShape 158">
              <a:extLst>
                <a:ext uri="{FF2B5EF4-FFF2-40B4-BE49-F238E27FC236}">
                  <a16:creationId xmlns:a16="http://schemas.microsoft.com/office/drawing/2014/main" id="{26C4C31E-1B15-A9A3-02B7-EA186F3DE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072"/>
              <a:ext cx="96" cy="9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55" name="AutoShape 159">
              <a:extLst>
                <a:ext uri="{FF2B5EF4-FFF2-40B4-BE49-F238E27FC236}">
                  <a16:creationId xmlns:a16="http://schemas.microsoft.com/office/drawing/2014/main" id="{DFE9E34F-08EB-38E3-83CC-8082252EC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736"/>
              <a:ext cx="96" cy="9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56" name="AutoShape 160">
              <a:extLst>
                <a:ext uri="{FF2B5EF4-FFF2-40B4-BE49-F238E27FC236}">
                  <a16:creationId xmlns:a16="http://schemas.microsoft.com/office/drawing/2014/main" id="{96A0AC82-866F-FAAB-5E93-B84ADF0B9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976"/>
              <a:ext cx="96" cy="9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FFE5AD8-7F74-254B-964D-6D13F9F2D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Cellular Transport    [2]</a:t>
            </a: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99CAD91-7AD9-486B-88C9-E8F8CA806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02563" cy="46482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altLang="en-US">
                <a:latin typeface="Verdana" panose="020B0604030504040204" pitchFamily="34" charset="0"/>
              </a:rPr>
              <a:t>Active transport – energy is needed to move particles.</a:t>
            </a:r>
          </a:p>
          <a:p>
            <a:pPr lvl="1">
              <a:spcAft>
                <a:spcPct val="20000"/>
              </a:spcAft>
            </a:pPr>
            <a:r>
              <a:rPr lang="en-US" altLang="en-US">
                <a:latin typeface="Verdana" panose="020B0604030504040204" pitchFamily="34" charset="0"/>
              </a:rPr>
              <a:t>Carrier proteins – embedded proteins change shape to open and close passages across the membrane.</a:t>
            </a:r>
          </a:p>
          <a:p>
            <a:pPr lvl="1">
              <a:spcAft>
                <a:spcPct val="20000"/>
              </a:spcAft>
            </a:pPr>
            <a:r>
              <a:rPr lang="en-US" altLang="en-US">
                <a:latin typeface="Verdana" panose="020B0604030504040204" pitchFamily="34" charset="0"/>
              </a:rPr>
              <a:t>Endocytosis – taking something into the cell.</a:t>
            </a:r>
          </a:p>
          <a:p>
            <a:pPr lvl="1">
              <a:spcAft>
                <a:spcPct val="20000"/>
              </a:spcAft>
            </a:pPr>
            <a:r>
              <a:rPr lang="en-US" altLang="en-US">
                <a:latin typeface="Verdana" panose="020B0604030504040204" pitchFamily="34" charset="0"/>
              </a:rPr>
              <a:t>Exocytosis – expelling something from the cell.</a:t>
            </a: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F858C09-7A78-9FD8-9A0F-DA002E7C8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Osmosis</a:t>
            </a: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F428B21-FFF6-A225-851F-DE093331E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US" altLang="en-US">
                <a:latin typeface="Verdana" panose="020B0604030504040204" pitchFamily="34" charset="0"/>
              </a:rPr>
              <a:t>Diffusion of water across a selectively permeable membrane.</a:t>
            </a:r>
          </a:p>
          <a:p>
            <a:pPr>
              <a:spcAft>
                <a:spcPct val="20000"/>
              </a:spcAft>
            </a:pPr>
            <a:r>
              <a:rPr lang="en-US" altLang="en-US">
                <a:latin typeface="Verdana" panose="020B0604030504040204" pitchFamily="34" charset="0"/>
              </a:rPr>
              <a:t>Occurs until water is balanced on both sides of the membrane.</a:t>
            </a: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3960A94-5A2A-D87F-3286-889D332C8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Cell Concentrations</a:t>
            </a: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6085A90-EDDC-33BB-044E-2CACBAB2B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US" altLang="en-US">
                <a:latin typeface="Verdana" panose="020B0604030504040204" pitchFamily="34" charset="0"/>
              </a:rPr>
              <a:t>Hypertonic solutions – more dissolved solute.</a:t>
            </a:r>
          </a:p>
          <a:p>
            <a:pPr>
              <a:spcAft>
                <a:spcPct val="20000"/>
              </a:spcAft>
            </a:pPr>
            <a:r>
              <a:rPr lang="en-US" altLang="en-US">
                <a:latin typeface="Verdana" panose="020B0604030504040204" pitchFamily="34" charset="0"/>
              </a:rPr>
              <a:t>Hypotonic solutions – less dissolved solute.</a:t>
            </a:r>
          </a:p>
          <a:p>
            <a:pPr>
              <a:spcAft>
                <a:spcPct val="20000"/>
              </a:spcAft>
            </a:pPr>
            <a:r>
              <a:rPr lang="en-US" altLang="en-US">
                <a:latin typeface="Verdana" panose="020B0604030504040204" pitchFamily="34" charset="0"/>
              </a:rPr>
              <a:t>Isotonic solutions – the same dissolved solute.</a:t>
            </a: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82DE542-C97D-2C63-AD13-AA3F2B411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Overcoming Osmosis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9E2BAEA-1903-F62E-AB6A-8706ECC14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altLang="en-US">
                <a:latin typeface="Verdana" panose="020B0604030504040204" pitchFamily="34" charset="0"/>
              </a:rPr>
              <a:t>Contractile vacuoles – expel excess water from bacterial cells that live in water.</a:t>
            </a:r>
          </a:p>
          <a:p>
            <a:pPr>
              <a:spcAft>
                <a:spcPct val="20000"/>
              </a:spcAft>
            </a:pPr>
            <a:r>
              <a:rPr lang="en-US" altLang="en-US">
                <a:latin typeface="Verdana" panose="020B0604030504040204" pitchFamily="34" charset="0"/>
              </a:rPr>
              <a:t>Turgor pressure – water pressure in a plant cell.  Loss of turgor pressure causes wilting (plasmolysis).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48FDC791-04A6-735D-9A81-4B95BF0EA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F34BB74-23FA-A049-1E9C-67AEDE187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Homeostasis – Maintaining a Balance</a:t>
            </a: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1559B02-7668-797A-FE39-46AFBDEE5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>
                <a:latin typeface="Verdana" panose="020B0604030504040204" pitchFamily="34" charset="0"/>
              </a:rPr>
              <a:t>Cells must keep the proper concentration of nutrients and water and eliminate wastes.</a:t>
            </a:r>
          </a:p>
          <a:p>
            <a:r>
              <a:rPr lang="en-US" altLang="en-US" sz="3600">
                <a:latin typeface="Verdana" panose="020B0604030504040204" pitchFamily="34" charset="0"/>
              </a:rPr>
              <a:t>The plasma membrane is selectively permeable – it will allow some things to pass through, while blocking other things.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32A10A0-6731-A19C-6C4C-E07118457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Structure of the Plasma Membrane</a:t>
            </a: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9FCDD3-599F-7881-892B-154885B69F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Lipid bilayer – two sheets of lipids (phospholipids).</a:t>
            </a:r>
          </a:p>
          <a:p>
            <a:pPr lvl="1"/>
            <a:r>
              <a:rPr lang="en-US" altLang="en-US" sz="3200">
                <a:latin typeface="Verdana" panose="020B0604030504040204" pitchFamily="34" charset="0"/>
              </a:rPr>
              <a:t>Found around the cell, the nucleus, vacuoles, mitochondria, and chloroplasts.</a:t>
            </a:r>
          </a:p>
          <a:p>
            <a:pPr lvl="1"/>
            <a:r>
              <a:rPr lang="en-US" altLang="en-US" sz="3200">
                <a:latin typeface="Verdana" panose="020B0604030504040204" pitchFamily="34" charset="0"/>
              </a:rPr>
              <a:t>Embedded with proteins and strengthened with cholesterol molecules.</a:t>
            </a: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07D84AB-E00A-EF26-9D08-860C8BB0D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What’s a Phospholipid?</a:t>
            </a: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EC9147-7CB6-9DBC-7336-77269B982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772400" cy="4114800"/>
          </a:xfrm>
        </p:spPr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It’s a pair of fatty acid chains and a phosphate group attached to a glycerol backbone.</a:t>
            </a:r>
          </a:p>
          <a:p>
            <a:pPr lvl="1"/>
            <a:r>
              <a:rPr lang="en-US" altLang="en-US" sz="3200">
                <a:latin typeface="Verdana" panose="020B0604030504040204" pitchFamily="34" charset="0"/>
              </a:rPr>
              <a:t>Polar (water-soluble) heads face out and the nonpolar fatty acids hang inside.</a:t>
            </a:r>
          </a:p>
        </p:txBody>
      </p:sp>
      <p:sp>
        <p:nvSpPr>
          <p:cNvPr id="6150" name="Freeform 6">
            <a:extLst>
              <a:ext uri="{FF2B5EF4-FFF2-40B4-BE49-F238E27FC236}">
                <a16:creationId xmlns:a16="http://schemas.microsoft.com/office/drawing/2014/main" id="{194708BC-34B7-C35B-5F16-32FEC1FC6FFA}"/>
              </a:ext>
            </a:extLst>
          </p:cNvPr>
          <p:cNvSpPr>
            <a:spLocks/>
          </p:cNvSpPr>
          <p:nvPr/>
        </p:nvSpPr>
        <p:spPr bwMode="auto">
          <a:xfrm>
            <a:off x="2590800" y="4876800"/>
            <a:ext cx="2133600" cy="355600"/>
          </a:xfrm>
          <a:custGeom>
            <a:avLst/>
            <a:gdLst>
              <a:gd name="T0" fmla="*/ 0 w 1344"/>
              <a:gd name="T1" fmla="*/ 152 h 224"/>
              <a:gd name="T2" fmla="*/ 288 w 1344"/>
              <a:gd name="T3" fmla="*/ 200 h 224"/>
              <a:gd name="T4" fmla="*/ 576 w 1344"/>
              <a:gd name="T5" fmla="*/ 8 h 224"/>
              <a:gd name="T6" fmla="*/ 1008 w 1344"/>
              <a:gd name="T7" fmla="*/ 152 h 224"/>
              <a:gd name="T8" fmla="*/ 1344 w 1344"/>
              <a:gd name="T9" fmla="*/ 56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224">
                <a:moveTo>
                  <a:pt x="0" y="152"/>
                </a:moveTo>
                <a:cubicBezTo>
                  <a:pt x="96" y="188"/>
                  <a:pt x="192" y="224"/>
                  <a:pt x="288" y="200"/>
                </a:cubicBezTo>
                <a:cubicBezTo>
                  <a:pt x="384" y="176"/>
                  <a:pt x="456" y="16"/>
                  <a:pt x="576" y="8"/>
                </a:cubicBezTo>
                <a:cubicBezTo>
                  <a:pt x="696" y="0"/>
                  <a:pt x="880" y="144"/>
                  <a:pt x="1008" y="152"/>
                </a:cubicBezTo>
                <a:cubicBezTo>
                  <a:pt x="1136" y="160"/>
                  <a:pt x="1288" y="72"/>
                  <a:pt x="1344" y="56"/>
                </a:cubicBezTo>
              </a:path>
            </a:pathLst>
          </a:custGeom>
          <a:noFill/>
          <a:ln w="1016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51" name="Freeform 7">
            <a:extLst>
              <a:ext uri="{FF2B5EF4-FFF2-40B4-BE49-F238E27FC236}">
                <a16:creationId xmlns:a16="http://schemas.microsoft.com/office/drawing/2014/main" id="{CCD8FA2C-7DB8-BA0E-9887-EC4FBD97CCC8}"/>
              </a:ext>
            </a:extLst>
          </p:cNvPr>
          <p:cNvSpPr>
            <a:spLocks/>
          </p:cNvSpPr>
          <p:nvPr/>
        </p:nvSpPr>
        <p:spPr bwMode="auto">
          <a:xfrm>
            <a:off x="2590800" y="5257800"/>
            <a:ext cx="2209800" cy="304800"/>
          </a:xfrm>
          <a:custGeom>
            <a:avLst/>
            <a:gdLst>
              <a:gd name="T0" fmla="*/ 0 w 1344"/>
              <a:gd name="T1" fmla="*/ 152 h 224"/>
              <a:gd name="T2" fmla="*/ 288 w 1344"/>
              <a:gd name="T3" fmla="*/ 200 h 224"/>
              <a:gd name="T4" fmla="*/ 576 w 1344"/>
              <a:gd name="T5" fmla="*/ 8 h 224"/>
              <a:gd name="T6" fmla="*/ 1008 w 1344"/>
              <a:gd name="T7" fmla="*/ 152 h 224"/>
              <a:gd name="T8" fmla="*/ 1344 w 1344"/>
              <a:gd name="T9" fmla="*/ 56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224">
                <a:moveTo>
                  <a:pt x="0" y="152"/>
                </a:moveTo>
                <a:cubicBezTo>
                  <a:pt x="96" y="188"/>
                  <a:pt x="192" y="224"/>
                  <a:pt x="288" y="200"/>
                </a:cubicBezTo>
                <a:cubicBezTo>
                  <a:pt x="384" y="176"/>
                  <a:pt x="456" y="16"/>
                  <a:pt x="576" y="8"/>
                </a:cubicBezTo>
                <a:cubicBezTo>
                  <a:pt x="696" y="0"/>
                  <a:pt x="880" y="144"/>
                  <a:pt x="1008" y="152"/>
                </a:cubicBezTo>
                <a:cubicBezTo>
                  <a:pt x="1136" y="160"/>
                  <a:pt x="1288" y="72"/>
                  <a:pt x="1344" y="56"/>
                </a:cubicBezTo>
              </a:path>
            </a:pathLst>
          </a:custGeom>
          <a:noFill/>
          <a:ln w="1016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52" name="Freeform 8">
            <a:extLst>
              <a:ext uri="{FF2B5EF4-FFF2-40B4-BE49-F238E27FC236}">
                <a16:creationId xmlns:a16="http://schemas.microsoft.com/office/drawing/2014/main" id="{7A340704-2A2D-CD4C-DD7C-A4A467D9C509}"/>
              </a:ext>
            </a:extLst>
          </p:cNvPr>
          <p:cNvSpPr>
            <a:spLocks/>
          </p:cNvSpPr>
          <p:nvPr/>
        </p:nvSpPr>
        <p:spPr bwMode="auto">
          <a:xfrm>
            <a:off x="4724400" y="4876800"/>
            <a:ext cx="2133600" cy="355600"/>
          </a:xfrm>
          <a:custGeom>
            <a:avLst/>
            <a:gdLst>
              <a:gd name="T0" fmla="*/ 0 w 1344"/>
              <a:gd name="T1" fmla="*/ 152 h 224"/>
              <a:gd name="T2" fmla="*/ 288 w 1344"/>
              <a:gd name="T3" fmla="*/ 200 h 224"/>
              <a:gd name="T4" fmla="*/ 576 w 1344"/>
              <a:gd name="T5" fmla="*/ 8 h 224"/>
              <a:gd name="T6" fmla="*/ 1008 w 1344"/>
              <a:gd name="T7" fmla="*/ 152 h 224"/>
              <a:gd name="T8" fmla="*/ 1344 w 1344"/>
              <a:gd name="T9" fmla="*/ 56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224">
                <a:moveTo>
                  <a:pt x="0" y="152"/>
                </a:moveTo>
                <a:cubicBezTo>
                  <a:pt x="96" y="188"/>
                  <a:pt x="192" y="224"/>
                  <a:pt x="288" y="200"/>
                </a:cubicBezTo>
                <a:cubicBezTo>
                  <a:pt x="384" y="176"/>
                  <a:pt x="456" y="16"/>
                  <a:pt x="576" y="8"/>
                </a:cubicBezTo>
                <a:cubicBezTo>
                  <a:pt x="696" y="0"/>
                  <a:pt x="880" y="144"/>
                  <a:pt x="1008" y="152"/>
                </a:cubicBezTo>
                <a:cubicBezTo>
                  <a:pt x="1136" y="160"/>
                  <a:pt x="1288" y="72"/>
                  <a:pt x="1344" y="56"/>
                </a:cubicBezTo>
              </a:path>
            </a:pathLst>
          </a:custGeom>
          <a:noFill/>
          <a:ln w="1016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53" name="Freeform 9">
            <a:extLst>
              <a:ext uri="{FF2B5EF4-FFF2-40B4-BE49-F238E27FC236}">
                <a16:creationId xmlns:a16="http://schemas.microsoft.com/office/drawing/2014/main" id="{AD488488-366D-8114-0724-2932281F0E9D}"/>
              </a:ext>
            </a:extLst>
          </p:cNvPr>
          <p:cNvSpPr>
            <a:spLocks/>
          </p:cNvSpPr>
          <p:nvPr/>
        </p:nvSpPr>
        <p:spPr bwMode="auto">
          <a:xfrm>
            <a:off x="4724400" y="5257800"/>
            <a:ext cx="2133600" cy="355600"/>
          </a:xfrm>
          <a:custGeom>
            <a:avLst/>
            <a:gdLst>
              <a:gd name="T0" fmla="*/ 0 w 1344"/>
              <a:gd name="T1" fmla="*/ 152 h 224"/>
              <a:gd name="T2" fmla="*/ 288 w 1344"/>
              <a:gd name="T3" fmla="*/ 200 h 224"/>
              <a:gd name="T4" fmla="*/ 576 w 1344"/>
              <a:gd name="T5" fmla="*/ 8 h 224"/>
              <a:gd name="T6" fmla="*/ 1008 w 1344"/>
              <a:gd name="T7" fmla="*/ 152 h 224"/>
              <a:gd name="T8" fmla="*/ 1344 w 1344"/>
              <a:gd name="T9" fmla="*/ 56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224">
                <a:moveTo>
                  <a:pt x="0" y="152"/>
                </a:moveTo>
                <a:cubicBezTo>
                  <a:pt x="96" y="188"/>
                  <a:pt x="192" y="224"/>
                  <a:pt x="288" y="200"/>
                </a:cubicBezTo>
                <a:cubicBezTo>
                  <a:pt x="384" y="176"/>
                  <a:pt x="456" y="16"/>
                  <a:pt x="576" y="8"/>
                </a:cubicBezTo>
                <a:cubicBezTo>
                  <a:pt x="696" y="0"/>
                  <a:pt x="880" y="144"/>
                  <a:pt x="1008" y="152"/>
                </a:cubicBezTo>
                <a:cubicBezTo>
                  <a:pt x="1136" y="160"/>
                  <a:pt x="1288" y="72"/>
                  <a:pt x="1344" y="56"/>
                </a:cubicBezTo>
              </a:path>
            </a:pathLst>
          </a:custGeom>
          <a:noFill/>
          <a:ln w="1016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58" name="Freeform 14">
            <a:extLst>
              <a:ext uri="{FF2B5EF4-FFF2-40B4-BE49-F238E27FC236}">
                <a16:creationId xmlns:a16="http://schemas.microsoft.com/office/drawing/2014/main" id="{11573E1B-C663-0136-4DDC-148120630334}"/>
              </a:ext>
            </a:extLst>
          </p:cNvPr>
          <p:cNvSpPr>
            <a:spLocks/>
          </p:cNvSpPr>
          <p:nvPr/>
        </p:nvSpPr>
        <p:spPr bwMode="auto">
          <a:xfrm>
            <a:off x="2590800" y="5715000"/>
            <a:ext cx="2133600" cy="355600"/>
          </a:xfrm>
          <a:custGeom>
            <a:avLst/>
            <a:gdLst>
              <a:gd name="T0" fmla="*/ 0 w 1344"/>
              <a:gd name="T1" fmla="*/ 152 h 224"/>
              <a:gd name="T2" fmla="*/ 288 w 1344"/>
              <a:gd name="T3" fmla="*/ 200 h 224"/>
              <a:gd name="T4" fmla="*/ 576 w 1344"/>
              <a:gd name="T5" fmla="*/ 8 h 224"/>
              <a:gd name="T6" fmla="*/ 1008 w 1344"/>
              <a:gd name="T7" fmla="*/ 152 h 224"/>
              <a:gd name="T8" fmla="*/ 1344 w 1344"/>
              <a:gd name="T9" fmla="*/ 56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224">
                <a:moveTo>
                  <a:pt x="0" y="152"/>
                </a:moveTo>
                <a:cubicBezTo>
                  <a:pt x="96" y="188"/>
                  <a:pt x="192" y="224"/>
                  <a:pt x="288" y="200"/>
                </a:cubicBezTo>
                <a:cubicBezTo>
                  <a:pt x="384" y="176"/>
                  <a:pt x="456" y="16"/>
                  <a:pt x="576" y="8"/>
                </a:cubicBezTo>
                <a:cubicBezTo>
                  <a:pt x="696" y="0"/>
                  <a:pt x="880" y="144"/>
                  <a:pt x="1008" y="152"/>
                </a:cubicBezTo>
                <a:cubicBezTo>
                  <a:pt x="1136" y="160"/>
                  <a:pt x="1288" y="72"/>
                  <a:pt x="1344" y="56"/>
                </a:cubicBezTo>
              </a:path>
            </a:pathLst>
          </a:custGeom>
          <a:noFill/>
          <a:ln w="1016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59" name="Freeform 15">
            <a:extLst>
              <a:ext uri="{FF2B5EF4-FFF2-40B4-BE49-F238E27FC236}">
                <a16:creationId xmlns:a16="http://schemas.microsoft.com/office/drawing/2014/main" id="{791691BD-B270-841D-B12F-924BA335178D}"/>
              </a:ext>
            </a:extLst>
          </p:cNvPr>
          <p:cNvSpPr>
            <a:spLocks/>
          </p:cNvSpPr>
          <p:nvPr/>
        </p:nvSpPr>
        <p:spPr bwMode="auto">
          <a:xfrm>
            <a:off x="2514600" y="6096000"/>
            <a:ext cx="2286000" cy="381000"/>
          </a:xfrm>
          <a:custGeom>
            <a:avLst/>
            <a:gdLst>
              <a:gd name="T0" fmla="*/ 0 w 1344"/>
              <a:gd name="T1" fmla="*/ 152 h 224"/>
              <a:gd name="T2" fmla="*/ 288 w 1344"/>
              <a:gd name="T3" fmla="*/ 200 h 224"/>
              <a:gd name="T4" fmla="*/ 576 w 1344"/>
              <a:gd name="T5" fmla="*/ 8 h 224"/>
              <a:gd name="T6" fmla="*/ 1008 w 1344"/>
              <a:gd name="T7" fmla="*/ 152 h 224"/>
              <a:gd name="T8" fmla="*/ 1344 w 1344"/>
              <a:gd name="T9" fmla="*/ 56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224">
                <a:moveTo>
                  <a:pt x="0" y="152"/>
                </a:moveTo>
                <a:cubicBezTo>
                  <a:pt x="96" y="188"/>
                  <a:pt x="192" y="224"/>
                  <a:pt x="288" y="200"/>
                </a:cubicBezTo>
                <a:cubicBezTo>
                  <a:pt x="384" y="176"/>
                  <a:pt x="456" y="16"/>
                  <a:pt x="576" y="8"/>
                </a:cubicBezTo>
                <a:cubicBezTo>
                  <a:pt x="696" y="0"/>
                  <a:pt x="880" y="144"/>
                  <a:pt x="1008" y="152"/>
                </a:cubicBezTo>
                <a:cubicBezTo>
                  <a:pt x="1136" y="160"/>
                  <a:pt x="1288" y="72"/>
                  <a:pt x="1344" y="56"/>
                </a:cubicBezTo>
              </a:path>
            </a:pathLst>
          </a:custGeom>
          <a:noFill/>
          <a:ln w="1016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62" name="Freeform 18">
            <a:extLst>
              <a:ext uri="{FF2B5EF4-FFF2-40B4-BE49-F238E27FC236}">
                <a16:creationId xmlns:a16="http://schemas.microsoft.com/office/drawing/2014/main" id="{8370CC7C-F116-05BA-D1B5-79FC278290D6}"/>
              </a:ext>
            </a:extLst>
          </p:cNvPr>
          <p:cNvSpPr>
            <a:spLocks/>
          </p:cNvSpPr>
          <p:nvPr/>
        </p:nvSpPr>
        <p:spPr bwMode="auto">
          <a:xfrm>
            <a:off x="4800600" y="5715000"/>
            <a:ext cx="2133600" cy="355600"/>
          </a:xfrm>
          <a:custGeom>
            <a:avLst/>
            <a:gdLst>
              <a:gd name="T0" fmla="*/ 0 w 1344"/>
              <a:gd name="T1" fmla="*/ 152 h 224"/>
              <a:gd name="T2" fmla="*/ 288 w 1344"/>
              <a:gd name="T3" fmla="*/ 200 h 224"/>
              <a:gd name="T4" fmla="*/ 576 w 1344"/>
              <a:gd name="T5" fmla="*/ 8 h 224"/>
              <a:gd name="T6" fmla="*/ 1008 w 1344"/>
              <a:gd name="T7" fmla="*/ 152 h 224"/>
              <a:gd name="T8" fmla="*/ 1344 w 1344"/>
              <a:gd name="T9" fmla="*/ 56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224">
                <a:moveTo>
                  <a:pt x="0" y="152"/>
                </a:moveTo>
                <a:cubicBezTo>
                  <a:pt x="96" y="188"/>
                  <a:pt x="192" y="224"/>
                  <a:pt x="288" y="200"/>
                </a:cubicBezTo>
                <a:cubicBezTo>
                  <a:pt x="384" y="176"/>
                  <a:pt x="456" y="16"/>
                  <a:pt x="576" y="8"/>
                </a:cubicBezTo>
                <a:cubicBezTo>
                  <a:pt x="696" y="0"/>
                  <a:pt x="880" y="144"/>
                  <a:pt x="1008" y="152"/>
                </a:cubicBezTo>
                <a:cubicBezTo>
                  <a:pt x="1136" y="160"/>
                  <a:pt x="1288" y="72"/>
                  <a:pt x="1344" y="56"/>
                </a:cubicBezTo>
              </a:path>
            </a:pathLst>
          </a:custGeom>
          <a:noFill/>
          <a:ln w="1016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63" name="Freeform 19">
            <a:extLst>
              <a:ext uri="{FF2B5EF4-FFF2-40B4-BE49-F238E27FC236}">
                <a16:creationId xmlns:a16="http://schemas.microsoft.com/office/drawing/2014/main" id="{43935978-D0AE-F1F9-6E5C-29B1B592466A}"/>
              </a:ext>
            </a:extLst>
          </p:cNvPr>
          <p:cNvSpPr>
            <a:spLocks/>
          </p:cNvSpPr>
          <p:nvPr/>
        </p:nvSpPr>
        <p:spPr bwMode="auto">
          <a:xfrm>
            <a:off x="4800600" y="6096000"/>
            <a:ext cx="2133600" cy="355600"/>
          </a:xfrm>
          <a:custGeom>
            <a:avLst/>
            <a:gdLst>
              <a:gd name="T0" fmla="*/ 0 w 1344"/>
              <a:gd name="T1" fmla="*/ 152 h 224"/>
              <a:gd name="T2" fmla="*/ 288 w 1344"/>
              <a:gd name="T3" fmla="*/ 200 h 224"/>
              <a:gd name="T4" fmla="*/ 576 w 1344"/>
              <a:gd name="T5" fmla="*/ 8 h 224"/>
              <a:gd name="T6" fmla="*/ 1008 w 1344"/>
              <a:gd name="T7" fmla="*/ 152 h 224"/>
              <a:gd name="T8" fmla="*/ 1344 w 1344"/>
              <a:gd name="T9" fmla="*/ 56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224">
                <a:moveTo>
                  <a:pt x="0" y="152"/>
                </a:moveTo>
                <a:cubicBezTo>
                  <a:pt x="96" y="188"/>
                  <a:pt x="192" y="224"/>
                  <a:pt x="288" y="200"/>
                </a:cubicBezTo>
                <a:cubicBezTo>
                  <a:pt x="384" y="176"/>
                  <a:pt x="456" y="16"/>
                  <a:pt x="576" y="8"/>
                </a:cubicBezTo>
                <a:cubicBezTo>
                  <a:pt x="696" y="0"/>
                  <a:pt x="880" y="144"/>
                  <a:pt x="1008" y="152"/>
                </a:cubicBezTo>
                <a:cubicBezTo>
                  <a:pt x="1136" y="160"/>
                  <a:pt x="1288" y="72"/>
                  <a:pt x="1344" y="56"/>
                </a:cubicBezTo>
              </a:path>
            </a:pathLst>
          </a:custGeom>
          <a:noFill/>
          <a:ln w="1016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57" name="Oval 13">
            <a:extLst>
              <a:ext uri="{FF2B5EF4-FFF2-40B4-BE49-F238E27FC236}">
                <a16:creationId xmlns:a16="http://schemas.microsoft.com/office/drawing/2014/main" id="{B63AC64A-7463-455B-8CA3-ED6353D09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7150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Oval 5">
            <a:extLst>
              <a:ext uri="{FF2B5EF4-FFF2-40B4-BE49-F238E27FC236}">
                <a16:creationId xmlns:a16="http://schemas.microsoft.com/office/drawing/2014/main" id="{05E0C59B-EC7C-8C67-EE69-6166F59DF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7244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1" name="Oval 17">
            <a:extLst>
              <a:ext uri="{FF2B5EF4-FFF2-40B4-BE49-F238E27FC236}">
                <a16:creationId xmlns:a16="http://schemas.microsoft.com/office/drawing/2014/main" id="{5DF4FCD2-7899-9972-4700-8806E92C3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5626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Oval 4">
            <a:extLst>
              <a:ext uri="{FF2B5EF4-FFF2-40B4-BE49-F238E27FC236}">
                <a16:creationId xmlns:a16="http://schemas.microsoft.com/office/drawing/2014/main" id="{C26B7109-9EF2-65F0-9117-014F75A75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914400" cy="838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F06A05B-CD53-BA95-2774-67B51C0856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Membrane Proteins</a:t>
            </a:r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4CFB93B-036A-B616-3FD0-D37A6E214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Verdana" panose="020B0604030504040204" pitchFamily="34" charset="0"/>
              </a:rPr>
              <a:t>1.  Determine what particles can pass through the membrane.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Verdana" panose="020B0604030504040204" pitchFamily="34" charset="0"/>
              </a:rPr>
              <a:t>2.  Serve as enzymes (may speed reactions).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Verdana" panose="020B0604030504040204" pitchFamily="34" charset="0"/>
              </a:rPr>
              <a:t>3.  Act as markers that are recognized by chemicals and molecules from the inside and the outside of the cell (the immune system).</a:t>
            </a: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3" name="Freeform 303">
            <a:extLst>
              <a:ext uri="{FF2B5EF4-FFF2-40B4-BE49-F238E27FC236}">
                <a16:creationId xmlns:a16="http://schemas.microsoft.com/office/drawing/2014/main" id="{7DAB5A6B-CE11-6704-5882-9B8A8979119B}"/>
              </a:ext>
            </a:extLst>
          </p:cNvPr>
          <p:cNvSpPr>
            <a:spLocks/>
          </p:cNvSpPr>
          <p:nvPr/>
        </p:nvSpPr>
        <p:spPr bwMode="auto">
          <a:xfrm flipV="1">
            <a:off x="5867400" y="457200"/>
            <a:ext cx="304800" cy="2011363"/>
          </a:xfrm>
          <a:custGeom>
            <a:avLst/>
            <a:gdLst>
              <a:gd name="T0" fmla="*/ 164 w 187"/>
              <a:gd name="T1" fmla="*/ 835 h 835"/>
              <a:gd name="T2" fmla="*/ 69 w 187"/>
              <a:gd name="T3" fmla="*/ 764 h 835"/>
              <a:gd name="T4" fmla="*/ 140 w 187"/>
              <a:gd name="T5" fmla="*/ 294 h 835"/>
              <a:gd name="T6" fmla="*/ 187 w 187"/>
              <a:gd name="T7" fmla="*/ 176 h 835"/>
              <a:gd name="T8" fmla="*/ 128 w 187"/>
              <a:gd name="T9" fmla="*/ 35 h 835"/>
              <a:gd name="T10" fmla="*/ 93 w 187"/>
              <a:gd name="T11" fmla="*/ 0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835">
                <a:moveTo>
                  <a:pt x="164" y="835"/>
                </a:moveTo>
                <a:cubicBezTo>
                  <a:pt x="111" y="817"/>
                  <a:pt x="88" y="821"/>
                  <a:pt x="69" y="764"/>
                </a:cubicBezTo>
                <a:cubicBezTo>
                  <a:pt x="47" y="622"/>
                  <a:pt x="0" y="386"/>
                  <a:pt x="140" y="294"/>
                </a:cubicBezTo>
                <a:cubicBezTo>
                  <a:pt x="166" y="255"/>
                  <a:pt x="172" y="219"/>
                  <a:pt x="187" y="176"/>
                </a:cubicBezTo>
                <a:cubicBezTo>
                  <a:pt x="178" y="124"/>
                  <a:pt x="179" y="70"/>
                  <a:pt x="128" y="35"/>
                </a:cubicBezTo>
                <a:cubicBezTo>
                  <a:pt x="90" y="9"/>
                  <a:pt x="93" y="25"/>
                  <a:pt x="93" y="0"/>
                </a:cubicBezTo>
              </a:path>
            </a:pathLst>
          </a:custGeom>
          <a:noFill/>
          <a:ln w="28575" cap="flat" cmpd="sng">
            <a:solidFill>
              <a:srgbClr val="80808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11" name="Freeform 351">
            <a:extLst>
              <a:ext uri="{FF2B5EF4-FFF2-40B4-BE49-F238E27FC236}">
                <a16:creationId xmlns:a16="http://schemas.microsoft.com/office/drawing/2014/main" id="{7312DE95-6882-B5E5-BE6F-B229A86D4BAE}"/>
              </a:ext>
            </a:extLst>
          </p:cNvPr>
          <p:cNvSpPr>
            <a:spLocks/>
          </p:cNvSpPr>
          <p:nvPr/>
        </p:nvSpPr>
        <p:spPr bwMode="auto">
          <a:xfrm flipH="1">
            <a:off x="5562600" y="838200"/>
            <a:ext cx="436563" cy="666750"/>
          </a:xfrm>
          <a:custGeom>
            <a:avLst/>
            <a:gdLst>
              <a:gd name="T0" fmla="*/ 182 w 227"/>
              <a:gd name="T1" fmla="*/ 411 h 420"/>
              <a:gd name="T2" fmla="*/ 158 w 227"/>
              <a:gd name="T3" fmla="*/ 419 h 420"/>
              <a:gd name="T4" fmla="*/ 134 w 227"/>
              <a:gd name="T5" fmla="*/ 403 h 420"/>
              <a:gd name="T6" fmla="*/ 63 w 227"/>
              <a:gd name="T7" fmla="*/ 371 h 420"/>
              <a:gd name="T8" fmla="*/ 24 w 227"/>
              <a:gd name="T9" fmla="*/ 300 h 420"/>
              <a:gd name="T10" fmla="*/ 8 w 227"/>
              <a:gd name="T11" fmla="*/ 253 h 420"/>
              <a:gd name="T12" fmla="*/ 0 w 227"/>
              <a:gd name="T13" fmla="*/ 229 h 420"/>
              <a:gd name="T14" fmla="*/ 40 w 227"/>
              <a:gd name="T15" fmla="*/ 111 h 420"/>
              <a:gd name="T16" fmla="*/ 71 w 227"/>
              <a:gd name="T17" fmla="*/ 40 h 420"/>
              <a:gd name="T18" fmla="*/ 142 w 227"/>
              <a:gd name="T19" fmla="*/ 0 h 420"/>
              <a:gd name="T20" fmla="*/ 190 w 227"/>
              <a:gd name="T21" fmla="*/ 135 h 420"/>
              <a:gd name="T22" fmla="*/ 213 w 227"/>
              <a:gd name="T23" fmla="*/ 261 h 420"/>
              <a:gd name="T24" fmla="*/ 182 w 227"/>
              <a:gd name="T25" fmla="*/ 411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420">
                <a:moveTo>
                  <a:pt x="182" y="411"/>
                </a:moveTo>
                <a:cubicBezTo>
                  <a:pt x="174" y="414"/>
                  <a:pt x="166" y="420"/>
                  <a:pt x="158" y="419"/>
                </a:cubicBezTo>
                <a:cubicBezTo>
                  <a:pt x="149" y="417"/>
                  <a:pt x="143" y="407"/>
                  <a:pt x="134" y="403"/>
                </a:cubicBezTo>
                <a:cubicBezTo>
                  <a:pt x="49" y="365"/>
                  <a:pt x="117" y="407"/>
                  <a:pt x="63" y="371"/>
                </a:cubicBezTo>
                <a:cubicBezTo>
                  <a:pt x="49" y="349"/>
                  <a:pt x="35" y="323"/>
                  <a:pt x="24" y="300"/>
                </a:cubicBezTo>
                <a:cubicBezTo>
                  <a:pt x="17" y="285"/>
                  <a:pt x="13" y="269"/>
                  <a:pt x="8" y="253"/>
                </a:cubicBezTo>
                <a:cubicBezTo>
                  <a:pt x="5" y="245"/>
                  <a:pt x="0" y="229"/>
                  <a:pt x="0" y="229"/>
                </a:cubicBezTo>
                <a:cubicBezTo>
                  <a:pt x="9" y="184"/>
                  <a:pt x="20" y="151"/>
                  <a:pt x="40" y="111"/>
                </a:cubicBezTo>
                <a:cubicBezTo>
                  <a:pt x="46" y="99"/>
                  <a:pt x="63" y="48"/>
                  <a:pt x="71" y="40"/>
                </a:cubicBezTo>
                <a:cubicBezTo>
                  <a:pt x="98" y="13"/>
                  <a:pt x="113" y="10"/>
                  <a:pt x="142" y="0"/>
                </a:cubicBezTo>
                <a:cubicBezTo>
                  <a:pt x="207" y="16"/>
                  <a:pt x="182" y="64"/>
                  <a:pt x="190" y="135"/>
                </a:cubicBezTo>
                <a:cubicBezTo>
                  <a:pt x="194" y="177"/>
                  <a:pt x="206" y="219"/>
                  <a:pt x="213" y="261"/>
                </a:cubicBezTo>
                <a:cubicBezTo>
                  <a:pt x="211" y="289"/>
                  <a:pt x="227" y="388"/>
                  <a:pt x="182" y="411"/>
                </a:cubicBezTo>
                <a:close/>
              </a:path>
            </a:pathLst>
          </a:custGeom>
          <a:solidFill>
            <a:srgbClr val="3366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10" name="Freeform 350">
            <a:extLst>
              <a:ext uri="{FF2B5EF4-FFF2-40B4-BE49-F238E27FC236}">
                <a16:creationId xmlns:a16="http://schemas.microsoft.com/office/drawing/2014/main" id="{A73697F5-1027-35FA-8AAD-57115A32421E}"/>
              </a:ext>
            </a:extLst>
          </p:cNvPr>
          <p:cNvSpPr>
            <a:spLocks/>
          </p:cNvSpPr>
          <p:nvPr/>
        </p:nvSpPr>
        <p:spPr bwMode="auto">
          <a:xfrm>
            <a:off x="3619500" y="3381375"/>
            <a:ext cx="360363" cy="666750"/>
          </a:xfrm>
          <a:custGeom>
            <a:avLst/>
            <a:gdLst>
              <a:gd name="T0" fmla="*/ 182 w 227"/>
              <a:gd name="T1" fmla="*/ 411 h 420"/>
              <a:gd name="T2" fmla="*/ 158 w 227"/>
              <a:gd name="T3" fmla="*/ 419 h 420"/>
              <a:gd name="T4" fmla="*/ 134 w 227"/>
              <a:gd name="T5" fmla="*/ 403 h 420"/>
              <a:gd name="T6" fmla="*/ 63 w 227"/>
              <a:gd name="T7" fmla="*/ 371 h 420"/>
              <a:gd name="T8" fmla="*/ 24 w 227"/>
              <a:gd name="T9" fmla="*/ 300 h 420"/>
              <a:gd name="T10" fmla="*/ 8 w 227"/>
              <a:gd name="T11" fmla="*/ 253 h 420"/>
              <a:gd name="T12" fmla="*/ 0 w 227"/>
              <a:gd name="T13" fmla="*/ 229 h 420"/>
              <a:gd name="T14" fmla="*/ 40 w 227"/>
              <a:gd name="T15" fmla="*/ 111 h 420"/>
              <a:gd name="T16" fmla="*/ 71 w 227"/>
              <a:gd name="T17" fmla="*/ 40 h 420"/>
              <a:gd name="T18" fmla="*/ 142 w 227"/>
              <a:gd name="T19" fmla="*/ 0 h 420"/>
              <a:gd name="T20" fmla="*/ 190 w 227"/>
              <a:gd name="T21" fmla="*/ 135 h 420"/>
              <a:gd name="T22" fmla="*/ 213 w 227"/>
              <a:gd name="T23" fmla="*/ 261 h 420"/>
              <a:gd name="T24" fmla="*/ 182 w 227"/>
              <a:gd name="T25" fmla="*/ 411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420">
                <a:moveTo>
                  <a:pt x="182" y="411"/>
                </a:moveTo>
                <a:cubicBezTo>
                  <a:pt x="174" y="414"/>
                  <a:pt x="166" y="420"/>
                  <a:pt x="158" y="419"/>
                </a:cubicBezTo>
                <a:cubicBezTo>
                  <a:pt x="149" y="417"/>
                  <a:pt x="143" y="407"/>
                  <a:pt x="134" y="403"/>
                </a:cubicBezTo>
                <a:cubicBezTo>
                  <a:pt x="49" y="365"/>
                  <a:pt x="117" y="407"/>
                  <a:pt x="63" y="371"/>
                </a:cubicBezTo>
                <a:cubicBezTo>
                  <a:pt x="49" y="349"/>
                  <a:pt x="35" y="323"/>
                  <a:pt x="24" y="300"/>
                </a:cubicBezTo>
                <a:cubicBezTo>
                  <a:pt x="17" y="285"/>
                  <a:pt x="13" y="269"/>
                  <a:pt x="8" y="253"/>
                </a:cubicBezTo>
                <a:cubicBezTo>
                  <a:pt x="5" y="245"/>
                  <a:pt x="0" y="229"/>
                  <a:pt x="0" y="229"/>
                </a:cubicBezTo>
                <a:cubicBezTo>
                  <a:pt x="9" y="184"/>
                  <a:pt x="20" y="151"/>
                  <a:pt x="40" y="111"/>
                </a:cubicBezTo>
                <a:cubicBezTo>
                  <a:pt x="46" y="99"/>
                  <a:pt x="63" y="48"/>
                  <a:pt x="71" y="40"/>
                </a:cubicBezTo>
                <a:cubicBezTo>
                  <a:pt x="98" y="13"/>
                  <a:pt x="113" y="10"/>
                  <a:pt x="142" y="0"/>
                </a:cubicBezTo>
                <a:cubicBezTo>
                  <a:pt x="207" y="16"/>
                  <a:pt x="182" y="64"/>
                  <a:pt x="190" y="135"/>
                </a:cubicBezTo>
                <a:cubicBezTo>
                  <a:pt x="194" y="177"/>
                  <a:pt x="206" y="219"/>
                  <a:pt x="213" y="261"/>
                </a:cubicBezTo>
                <a:cubicBezTo>
                  <a:pt x="211" y="289"/>
                  <a:pt x="227" y="388"/>
                  <a:pt x="182" y="411"/>
                </a:cubicBezTo>
                <a:close/>
              </a:path>
            </a:pathLst>
          </a:custGeom>
          <a:solidFill>
            <a:srgbClr val="3366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80" name="Oval 320">
            <a:extLst>
              <a:ext uri="{FF2B5EF4-FFF2-40B4-BE49-F238E27FC236}">
                <a16:creationId xmlns:a16="http://schemas.microsoft.com/office/drawing/2014/main" id="{57A27430-F720-7795-A97A-5E1559C57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495800"/>
            <a:ext cx="2133600" cy="762000"/>
          </a:xfrm>
          <a:prstGeom prst="ellipse">
            <a:avLst/>
          </a:prstGeom>
          <a:solidFill>
            <a:srgbClr val="66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65" name="Freeform 105">
            <a:extLst>
              <a:ext uri="{FF2B5EF4-FFF2-40B4-BE49-F238E27FC236}">
                <a16:creationId xmlns:a16="http://schemas.microsoft.com/office/drawing/2014/main" id="{904F07D5-A333-F257-0A15-5D655A5F5151}"/>
              </a:ext>
            </a:extLst>
          </p:cNvPr>
          <p:cNvSpPr>
            <a:spLocks/>
          </p:cNvSpPr>
          <p:nvPr/>
        </p:nvSpPr>
        <p:spPr bwMode="auto">
          <a:xfrm rot="-81503">
            <a:off x="3733800" y="4876800"/>
            <a:ext cx="2233613" cy="533400"/>
          </a:xfrm>
          <a:custGeom>
            <a:avLst/>
            <a:gdLst>
              <a:gd name="T0" fmla="*/ 504 w 1856"/>
              <a:gd name="T1" fmla="*/ 96 h 568"/>
              <a:gd name="T2" fmla="*/ 72 w 1856"/>
              <a:gd name="T3" fmla="*/ 96 h 568"/>
              <a:gd name="T4" fmla="*/ 216 w 1856"/>
              <a:gd name="T5" fmla="*/ 480 h 568"/>
              <a:gd name="T6" fmla="*/ 1368 w 1856"/>
              <a:gd name="T7" fmla="*/ 528 h 568"/>
              <a:gd name="T8" fmla="*/ 1848 w 1856"/>
              <a:gd name="T9" fmla="*/ 240 h 568"/>
              <a:gd name="T10" fmla="*/ 1416 w 1856"/>
              <a:gd name="T11" fmla="*/ 0 h 568"/>
              <a:gd name="T12" fmla="*/ 1128 w 1856"/>
              <a:gd name="T13" fmla="*/ 240 h 568"/>
              <a:gd name="T14" fmla="*/ 600 w 1856"/>
              <a:gd name="T15" fmla="*/ 288 h 568"/>
              <a:gd name="T16" fmla="*/ 504 w 1856"/>
              <a:gd name="T17" fmla="*/ 96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6" h="568">
                <a:moveTo>
                  <a:pt x="504" y="96"/>
                </a:moveTo>
                <a:cubicBezTo>
                  <a:pt x="416" y="64"/>
                  <a:pt x="120" y="32"/>
                  <a:pt x="72" y="96"/>
                </a:cubicBezTo>
                <a:cubicBezTo>
                  <a:pt x="24" y="160"/>
                  <a:pt x="0" y="408"/>
                  <a:pt x="216" y="480"/>
                </a:cubicBezTo>
                <a:cubicBezTo>
                  <a:pt x="432" y="552"/>
                  <a:pt x="1096" y="568"/>
                  <a:pt x="1368" y="528"/>
                </a:cubicBezTo>
                <a:cubicBezTo>
                  <a:pt x="1640" y="488"/>
                  <a:pt x="1840" y="328"/>
                  <a:pt x="1848" y="240"/>
                </a:cubicBezTo>
                <a:cubicBezTo>
                  <a:pt x="1856" y="152"/>
                  <a:pt x="1536" y="0"/>
                  <a:pt x="1416" y="0"/>
                </a:cubicBezTo>
                <a:cubicBezTo>
                  <a:pt x="1296" y="0"/>
                  <a:pt x="1264" y="192"/>
                  <a:pt x="1128" y="240"/>
                </a:cubicBezTo>
                <a:cubicBezTo>
                  <a:pt x="992" y="288"/>
                  <a:pt x="704" y="312"/>
                  <a:pt x="600" y="288"/>
                </a:cubicBezTo>
                <a:cubicBezTo>
                  <a:pt x="496" y="264"/>
                  <a:pt x="592" y="128"/>
                  <a:pt x="504" y="96"/>
                </a:cubicBezTo>
                <a:close/>
              </a:path>
            </a:pathLst>
          </a:custGeom>
          <a:solidFill>
            <a:srgbClr val="99CC00"/>
          </a:solidFill>
          <a:ln w="9525" cap="flat" cmpd="sng">
            <a:solidFill>
              <a:srgbClr val="80808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66" name="Freeform 106">
            <a:extLst>
              <a:ext uri="{FF2B5EF4-FFF2-40B4-BE49-F238E27FC236}">
                <a16:creationId xmlns:a16="http://schemas.microsoft.com/office/drawing/2014/main" id="{FAEAB737-0362-A687-C242-D120619BAAD2}"/>
              </a:ext>
            </a:extLst>
          </p:cNvPr>
          <p:cNvSpPr>
            <a:spLocks/>
          </p:cNvSpPr>
          <p:nvPr/>
        </p:nvSpPr>
        <p:spPr bwMode="auto">
          <a:xfrm rot="21518497" flipV="1">
            <a:off x="3733800" y="4418013"/>
            <a:ext cx="2228850" cy="454025"/>
          </a:xfrm>
          <a:custGeom>
            <a:avLst/>
            <a:gdLst>
              <a:gd name="T0" fmla="*/ 504 w 1856"/>
              <a:gd name="T1" fmla="*/ 96 h 568"/>
              <a:gd name="T2" fmla="*/ 72 w 1856"/>
              <a:gd name="T3" fmla="*/ 96 h 568"/>
              <a:gd name="T4" fmla="*/ 216 w 1856"/>
              <a:gd name="T5" fmla="*/ 480 h 568"/>
              <a:gd name="T6" fmla="*/ 1368 w 1856"/>
              <a:gd name="T7" fmla="*/ 528 h 568"/>
              <a:gd name="T8" fmla="*/ 1848 w 1856"/>
              <a:gd name="T9" fmla="*/ 240 h 568"/>
              <a:gd name="T10" fmla="*/ 1416 w 1856"/>
              <a:gd name="T11" fmla="*/ 0 h 568"/>
              <a:gd name="T12" fmla="*/ 1128 w 1856"/>
              <a:gd name="T13" fmla="*/ 240 h 568"/>
              <a:gd name="T14" fmla="*/ 600 w 1856"/>
              <a:gd name="T15" fmla="*/ 288 h 568"/>
              <a:gd name="T16" fmla="*/ 504 w 1856"/>
              <a:gd name="T17" fmla="*/ 96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6" h="568">
                <a:moveTo>
                  <a:pt x="504" y="96"/>
                </a:moveTo>
                <a:cubicBezTo>
                  <a:pt x="416" y="64"/>
                  <a:pt x="120" y="32"/>
                  <a:pt x="72" y="96"/>
                </a:cubicBezTo>
                <a:cubicBezTo>
                  <a:pt x="24" y="160"/>
                  <a:pt x="0" y="408"/>
                  <a:pt x="216" y="480"/>
                </a:cubicBezTo>
                <a:cubicBezTo>
                  <a:pt x="432" y="552"/>
                  <a:pt x="1096" y="568"/>
                  <a:pt x="1368" y="528"/>
                </a:cubicBezTo>
                <a:cubicBezTo>
                  <a:pt x="1640" y="488"/>
                  <a:pt x="1840" y="328"/>
                  <a:pt x="1848" y="240"/>
                </a:cubicBezTo>
                <a:cubicBezTo>
                  <a:pt x="1856" y="152"/>
                  <a:pt x="1536" y="0"/>
                  <a:pt x="1416" y="0"/>
                </a:cubicBezTo>
                <a:cubicBezTo>
                  <a:pt x="1296" y="0"/>
                  <a:pt x="1264" y="192"/>
                  <a:pt x="1128" y="240"/>
                </a:cubicBezTo>
                <a:cubicBezTo>
                  <a:pt x="992" y="288"/>
                  <a:pt x="704" y="312"/>
                  <a:pt x="600" y="288"/>
                </a:cubicBezTo>
                <a:cubicBezTo>
                  <a:pt x="496" y="264"/>
                  <a:pt x="592" y="128"/>
                  <a:pt x="504" y="96"/>
                </a:cubicBezTo>
                <a:close/>
              </a:path>
            </a:pathLst>
          </a:custGeom>
          <a:solidFill>
            <a:srgbClr val="99CC00"/>
          </a:solidFill>
          <a:ln w="9525" cap="flat" cmpd="sng">
            <a:solidFill>
              <a:srgbClr val="80808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5535" name="Group 175">
            <a:extLst>
              <a:ext uri="{FF2B5EF4-FFF2-40B4-BE49-F238E27FC236}">
                <a16:creationId xmlns:a16="http://schemas.microsoft.com/office/drawing/2014/main" id="{64EFBCAE-476E-D2C5-FCBB-5795B7EF2F80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981200"/>
            <a:ext cx="1909763" cy="1316038"/>
            <a:chOff x="960" y="1104"/>
            <a:chExt cx="1203" cy="829"/>
          </a:xfrm>
        </p:grpSpPr>
        <p:grpSp>
          <p:nvGrpSpPr>
            <p:cNvPr id="15485" name="Group 125">
              <a:extLst>
                <a:ext uri="{FF2B5EF4-FFF2-40B4-BE49-F238E27FC236}">
                  <a16:creationId xmlns:a16="http://schemas.microsoft.com/office/drawing/2014/main" id="{C4F81EC8-5435-2D04-A289-A0386A93DD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104"/>
              <a:ext cx="1203" cy="253"/>
              <a:chOff x="960" y="192"/>
              <a:chExt cx="1203" cy="253"/>
            </a:xfrm>
          </p:grpSpPr>
          <p:sp>
            <p:nvSpPr>
              <p:cNvPr id="15398" name="Oval 38">
                <a:extLst>
                  <a:ext uri="{FF2B5EF4-FFF2-40B4-BE49-F238E27FC236}">
                    <a16:creationId xmlns:a16="http://schemas.microsoft.com/office/drawing/2014/main" id="{D32ADAE4-33BC-8752-B16B-7FF569FF1C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99" name="Freeform 39">
                <a:extLst>
                  <a:ext uri="{FF2B5EF4-FFF2-40B4-BE49-F238E27FC236}">
                    <a16:creationId xmlns:a16="http://schemas.microsoft.com/office/drawing/2014/main" id="{C34ECE66-3F7E-1544-7AB1-3E39DAA3C8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400" name="Freeform 40">
                <a:extLst>
                  <a:ext uri="{FF2B5EF4-FFF2-40B4-BE49-F238E27FC236}">
                    <a16:creationId xmlns:a16="http://schemas.microsoft.com/office/drawing/2014/main" id="{EEAD93AC-CCC4-FFF8-3D59-FBE0A062F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402" name="Oval 42">
                <a:extLst>
                  <a:ext uri="{FF2B5EF4-FFF2-40B4-BE49-F238E27FC236}">
                    <a16:creationId xmlns:a16="http://schemas.microsoft.com/office/drawing/2014/main" id="{55F977DB-41AB-FB98-1995-91DACB695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3" name="Freeform 43">
                <a:extLst>
                  <a:ext uri="{FF2B5EF4-FFF2-40B4-BE49-F238E27FC236}">
                    <a16:creationId xmlns:a16="http://schemas.microsoft.com/office/drawing/2014/main" id="{37AF478A-1330-FC7D-4699-AE3A7610FB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404" name="Freeform 44">
                <a:extLst>
                  <a:ext uri="{FF2B5EF4-FFF2-40B4-BE49-F238E27FC236}">
                    <a16:creationId xmlns:a16="http://schemas.microsoft.com/office/drawing/2014/main" id="{811F245A-977E-A6EC-E622-D3935E267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15486" name="Group 126">
              <a:extLst>
                <a:ext uri="{FF2B5EF4-FFF2-40B4-BE49-F238E27FC236}">
                  <a16:creationId xmlns:a16="http://schemas.microsoft.com/office/drawing/2014/main" id="{DE043936-1018-5401-904C-2E8FE7E27F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296"/>
              <a:ext cx="1203" cy="253"/>
              <a:chOff x="960" y="192"/>
              <a:chExt cx="1203" cy="253"/>
            </a:xfrm>
          </p:grpSpPr>
          <p:sp>
            <p:nvSpPr>
              <p:cNvPr id="15487" name="Oval 127">
                <a:extLst>
                  <a:ext uri="{FF2B5EF4-FFF2-40B4-BE49-F238E27FC236}">
                    <a16:creationId xmlns:a16="http://schemas.microsoft.com/office/drawing/2014/main" id="{0E03563F-83E9-031D-4C60-31FE0B75B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88" name="Freeform 128">
                <a:extLst>
                  <a:ext uri="{FF2B5EF4-FFF2-40B4-BE49-F238E27FC236}">
                    <a16:creationId xmlns:a16="http://schemas.microsoft.com/office/drawing/2014/main" id="{F28077B6-8568-7E1D-670E-C90F87A86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489" name="Freeform 129">
                <a:extLst>
                  <a:ext uri="{FF2B5EF4-FFF2-40B4-BE49-F238E27FC236}">
                    <a16:creationId xmlns:a16="http://schemas.microsoft.com/office/drawing/2014/main" id="{3598E539-9B5A-219A-E413-FBA17E57E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490" name="Oval 130">
                <a:extLst>
                  <a:ext uri="{FF2B5EF4-FFF2-40B4-BE49-F238E27FC236}">
                    <a16:creationId xmlns:a16="http://schemas.microsoft.com/office/drawing/2014/main" id="{A0658E7D-ACD9-DA81-91A9-27B62CBB7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91" name="Freeform 131">
                <a:extLst>
                  <a:ext uri="{FF2B5EF4-FFF2-40B4-BE49-F238E27FC236}">
                    <a16:creationId xmlns:a16="http://schemas.microsoft.com/office/drawing/2014/main" id="{D2AE8453-1C61-2587-33DF-C12A9EFD9C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492" name="Freeform 132">
                <a:extLst>
                  <a:ext uri="{FF2B5EF4-FFF2-40B4-BE49-F238E27FC236}">
                    <a16:creationId xmlns:a16="http://schemas.microsoft.com/office/drawing/2014/main" id="{7656023D-DA2B-39D5-133F-AF9893EF66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15493" name="Group 133">
              <a:extLst>
                <a:ext uri="{FF2B5EF4-FFF2-40B4-BE49-F238E27FC236}">
                  <a16:creationId xmlns:a16="http://schemas.microsoft.com/office/drawing/2014/main" id="{ABD839F7-1D04-82CC-1F0D-61F03B3E79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488"/>
              <a:ext cx="1203" cy="253"/>
              <a:chOff x="960" y="192"/>
              <a:chExt cx="1203" cy="253"/>
            </a:xfrm>
          </p:grpSpPr>
          <p:sp>
            <p:nvSpPr>
              <p:cNvPr id="15494" name="Oval 134">
                <a:extLst>
                  <a:ext uri="{FF2B5EF4-FFF2-40B4-BE49-F238E27FC236}">
                    <a16:creationId xmlns:a16="http://schemas.microsoft.com/office/drawing/2014/main" id="{9FC3B884-4DAC-61A2-0DE2-77DDA961B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95" name="Freeform 135">
                <a:extLst>
                  <a:ext uri="{FF2B5EF4-FFF2-40B4-BE49-F238E27FC236}">
                    <a16:creationId xmlns:a16="http://schemas.microsoft.com/office/drawing/2014/main" id="{45C7E1C3-34F1-0EB3-5979-C5B856A0C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496" name="Freeform 136">
                <a:extLst>
                  <a:ext uri="{FF2B5EF4-FFF2-40B4-BE49-F238E27FC236}">
                    <a16:creationId xmlns:a16="http://schemas.microsoft.com/office/drawing/2014/main" id="{AC49AAE4-9D99-7A3B-8904-63CE22B630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497" name="Oval 137">
                <a:extLst>
                  <a:ext uri="{FF2B5EF4-FFF2-40B4-BE49-F238E27FC236}">
                    <a16:creationId xmlns:a16="http://schemas.microsoft.com/office/drawing/2014/main" id="{7C1FE78A-214D-623A-FBA1-353B94731D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98" name="Freeform 138">
                <a:extLst>
                  <a:ext uri="{FF2B5EF4-FFF2-40B4-BE49-F238E27FC236}">
                    <a16:creationId xmlns:a16="http://schemas.microsoft.com/office/drawing/2014/main" id="{DE20E24C-BCF9-67A4-205C-95C9A49AB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499" name="Freeform 139">
                <a:extLst>
                  <a:ext uri="{FF2B5EF4-FFF2-40B4-BE49-F238E27FC236}">
                    <a16:creationId xmlns:a16="http://schemas.microsoft.com/office/drawing/2014/main" id="{3C601642-9B7F-73EA-3152-8B887E347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15500" name="Group 140">
              <a:extLst>
                <a:ext uri="{FF2B5EF4-FFF2-40B4-BE49-F238E27FC236}">
                  <a16:creationId xmlns:a16="http://schemas.microsoft.com/office/drawing/2014/main" id="{BCF26422-298B-89D4-4F2B-E8E012BDE6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680"/>
              <a:ext cx="1203" cy="253"/>
              <a:chOff x="960" y="192"/>
              <a:chExt cx="1203" cy="253"/>
            </a:xfrm>
          </p:grpSpPr>
          <p:sp>
            <p:nvSpPr>
              <p:cNvPr id="15501" name="Oval 141">
                <a:extLst>
                  <a:ext uri="{FF2B5EF4-FFF2-40B4-BE49-F238E27FC236}">
                    <a16:creationId xmlns:a16="http://schemas.microsoft.com/office/drawing/2014/main" id="{FCFC5D42-0A6C-58E3-B0FF-C89742D96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02" name="Freeform 142">
                <a:extLst>
                  <a:ext uri="{FF2B5EF4-FFF2-40B4-BE49-F238E27FC236}">
                    <a16:creationId xmlns:a16="http://schemas.microsoft.com/office/drawing/2014/main" id="{BD272F41-6D7A-EE5A-2E41-0851E6A93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03" name="Freeform 143">
                <a:extLst>
                  <a:ext uri="{FF2B5EF4-FFF2-40B4-BE49-F238E27FC236}">
                    <a16:creationId xmlns:a16="http://schemas.microsoft.com/office/drawing/2014/main" id="{D2C8D5BB-A468-A850-1289-36F2E2C4D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04" name="Oval 144">
                <a:extLst>
                  <a:ext uri="{FF2B5EF4-FFF2-40B4-BE49-F238E27FC236}">
                    <a16:creationId xmlns:a16="http://schemas.microsoft.com/office/drawing/2014/main" id="{294FCD38-41EB-DC02-1A7C-139C7F7FA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05" name="Freeform 145">
                <a:extLst>
                  <a:ext uri="{FF2B5EF4-FFF2-40B4-BE49-F238E27FC236}">
                    <a16:creationId xmlns:a16="http://schemas.microsoft.com/office/drawing/2014/main" id="{5266632E-9EBB-590D-8C8E-EAC42154D2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06" name="Freeform 146">
                <a:extLst>
                  <a:ext uri="{FF2B5EF4-FFF2-40B4-BE49-F238E27FC236}">
                    <a16:creationId xmlns:a16="http://schemas.microsoft.com/office/drawing/2014/main" id="{A128BBC9-4EE1-7D7F-DEFB-1943EC1EF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</p:grpSp>
      <p:grpSp>
        <p:nvGrpSpPr>
          <p:cNvPr id="15514" name="Group 154">
            <a:extLst>
              <a:ext uri="{FF2B5EF4-FFF2-40B4-BE49-F238E27FC236}">
                <a16:creationId xmlns:a16="http://schemas.microsoft.com/office/drawing/2014/main" id="{A22B1AFE-2A4F-1861-9B28-E1327AFF59C0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505200"/>
            <a:ext cx="1909763" cy="401638"/>
            <a:chOff x="960" y="192"/>
            <a:chExt cx="1203" cy="253"/>
          </a:xfrm>
        </p:grpSpPr>
        <p:sp>
          <p:nvSpPr>
            <p:cNvPr id="15515" name="Oval 155">
              <a:extLst>
                <a:ext uri="{FF2B5EF4-FFF2-40B4-BE49-F238E27FC236}">
                  <a16:creationId xmlns:a16="http://schemas.microsoft.com/office/drawing/2014/main" id="{E5FB9482-3BF4-2D8D-CA9C-CE7B513D0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1"/>
              <a:ext cx="185" cy="21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516" name="Freeform 156">
              <a:extLst>
                <a:ext uri="{FF2B5EF4-FFF2-40B4-BE49-F238E27FC236}">
                  <a16:creationId xmlns:a16="http://schemas.microsoft.com/office/drawing/2014/main" id="{7C914281-8F5A-BA48-BBB2-E48C00210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231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517" name="Freeform 157">
              <a:extLst>
                <a:ext uri="{FF2B5EF4-FFF2-40B4-BE49-F238E27FC236}">
                  <a16:creationId xmlns:a16="http://schemas.microsoft.com/office/drawing/2014/main" id="{C4A39C24-A4DF-13E2-6416-873909400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" y="328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518" name="Oval 158">
              <a:extLst>
                <a:ext uri="{FF2B5EF4-FFF2-40B4-BE49-F238E27FC236}">
                  <a16:creationId xmlns:a16="http://schemas.microsoft.com/office/drawing/2014/main" id="{414A77F1-F267-039D-1220-5747E762A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192"/>
              <a:ext cx="185" cy="21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519" name="Freeform 159">
              <a:extLst>
                <a:ext uri="{FF2B5EF4-FFF2-40B4-BE49-F238E27FC236}">
                  <a16:creationId xmlns:a16="http://schemas.microsoft.com/office/drawing/2014/main" id="{15331AEB-B7FA-C295-98EC-D9617966D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" y="231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520" name="Freeform 160">
              <a:extLst>
                <a:ext uri="{FF2B5EF4-FFF2-40B4-BE49-F238E27FC236}">
                  <a16:creationId xmlns:a16="http://schemas.microsoft.com/office/drawing/2014/main" id="{794F1471-4E12-5934-9BB5-77529785A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" y="328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5521" name="Group 161">
            <a:extLst>
              <a:ext uri="{FF2B5EF4-FFF2-40B4-BE49-F238E27FC236}">
                <a16:creationId xmlns:a16="http://schemas.microsoft.com/office/drawing/2014/main" id="{EB315F8B-34D5-0791-01D2-E72B10AA0E05}"/>
              </a:ext>
            </a:extLst>
          </p:cNvPr>
          <p:cNvGrpSpPr>
            <a:grpSpLocks/>
          </p:cNvGrpSpPr>
          <p:nvPr/>
        </p:nvGrpSpPr>
        <p:grpSpPr bwMode="auto">
          <a:xfrm>
            <a:off x="3835400" y="3810000"/>
            <a:ext cx="1909763" cy="401638"/>
            <a:chOff x="960" y="192"/>
            <a:chExt cx="1203" cy="253"/>
          </a:xfrm>
        </p:grpSpPr>
        <p:sp>
          <p:nvSpPr>
            <p:cNvPr id="15522" name="Oval 162">
              <a:extLst>
                <a:ext uri="{FF2B5EF4-FFF2-40B4-BE49-F238E27FC236}">
                  <a16:creationId xmlns:a16="http://schemas.microsoft.com/office/drawing/2014/main" id="{B1ECE7D0-93E0-22BB-F6E3-BC775E391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1"/>
              <a:ext cx="185" cy="21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523" name="Freeform 163">
              <a:extLst>
                <a:ext uri="{FF2B5EF4-FFF2-40B4-BE49-F238E27FC236}">
                  <a16:creationId xmlns:a16="http://schemas.microsoft.com/office/drawing/2014/main" id="{857AE839-52F0-6C6A-3FD4-379CD558F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231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524" name="Freeform 164">
              <a:extLst>
                <a:ext uri="{FF2B5EF4-FFF2-40B4-BE49-F238E27FC236}">
                  <a16:creationId xmlns:a16="http://schemas.microsoft.com/office/drawing/2014/main" id="{8A11D1DD-B62F-DFFF-2292-B9EE0DC7C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" y="328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525" name="Oval 165">
              <a:extLst>
                <a:ext uri="{FF2B5EF4-FFF2-40B4-BE49-F238E27FC236}">
                  <a16:creationId xmlns:a16="http://schemas.microsoft.com/office/drawing/2014/main" id="{D63D4317-3116-C122-8233-ED98FFE3C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192"/>
              <a:ext cx="185" cy="21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526" name="Freeform 166">
              <a:extLst>
                <a:ext uri="{FF2B5EF4-FFF2-40B4-BE49-F238E27FC236}">
                  <a16:creationId xmlns:a16="http://schemas.microsoft.com/office/drawing/2014/main" id="{8DC454D0-9E16-3F25-BBC2-8FF08E48B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" y="231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527" name="Freeform 167">
              <a:extLst>
                <a:ext uri="{FF2B5EF4-FFF2-40B4-BE49-F238E27FC236}">
                  <a16:creationId xmlns:a16="http://schemas.microsoft.com/office/drawing/2014/main" id="{6ED10122-E3EB-4985-75F2-67253EA66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" y="328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5528" name="Group 168">
            <a:extLst>
              <a:ext uri="{FF2B5EF4-FFF2-40B4-BE49-F238E27FC236}">
                <a16:creationId xmlns:a16="http://schemas.microsoft.com/office/drawing/2014/main" id="{2DD2F70F-6AF0-B9CC-127D-E89B06125824}"/>
              </a:ext>
            </a:extLst>
          </p:cNvPr>
          <p:cNvGrpSpPr>
            <a:grpSpLocks/>
          </p:cNvGrpSpPr>
          <p:nvPr/>
        </p:nvGrpSpPr>
        <p:grpSpPr bwMode="auto">
          <a:xfrm>
            <a:off x="3835400" y="4114800"/>
            <a:ext cx="1909763" cy="401638"/>
            <a:chOff x="960" y="192"/>
            <a:chExt cx="1203" cy="253"/>
          </a:xfrm>
        </p:grpSpPr>
        <p:sp>
          <p:nvSpPr>
            <p:cNvPr id="15529" name="Oval 169">
              <a:extLst>
                <a:ext uri="{FF2B5EF4-FFF2-40B4-BE49-F238E27FC236}">
                  <a16:creationId xmlns:a16="http://schemas.microsoft.com/office/drawing/2014/main" id="{259A8284-73B5-D98A-E844-2E0A24753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1"/>
              <a:ext cx="185" cy="21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530" name="Freeform 170">
              <a:extLst>
                <a:ext uri="{FF2B5EF4-FFF2-40B4-BE49-F238E27FC236}">
                  <a16:creationId xmlns:a16="http://schemas.microsoft.com/office/drawing/2014/main" id="{C680AE73-21B6-F706-5C9C-01E18F3C9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231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531" name="Freeform 171">
              <a:extLst>
                <a:ext uri="{FF2B5EF4-FFF2-40B4-BE49-F238E27FC236}">
                  <a16:creationId xmlns:a16="http://schemas.microsoft.com/office/drawing/2014/main" id="{EAABFA16-A9C7-0E95-1F09-6F2B117CD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" y="328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532" name="Oval 172">
              <a:extLst>
                <a:ext uri="{FF2B5EF4-FFF2-40B4-BE49-F238E27FC236}">
                  <a16:creationId xmlns:a16="http://schemas.microsoft.com/office/drawing/2014/main" id="{D9EE020B-5C96-8CF5-3C1F-152EE0760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192"/>
              <a:ext cx="185" cy="21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533" name="Freeform 173">
              <a:extLst>
                <a:ext uri="{FF2B5EF4-FFF2-40B4-BE49-F238E27FC236}">
                  <a16:creationId xmlns:a16="http://schemas.microsoft.com/office/drawing/2014/main" id="{3367B192-57B5-4E2B-7F0B-2A684C15C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" y="231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534" name="Freeform 174">
              <a:extLst>
                <a:ext uri="{FF2B5EF4-FFF2-40B4-BE49-F238E27FC236}">
                  <a16:creationId xmlns:a16="http://schemas.microsoft.com/office/drawing/2014/main" id="{48EB58E8-D44D-4374-08C3-DFF7B0520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" y="328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5536" name="Group 176">
            <a:extLst>
              <a:ext uri="{FF2B5EF4-FFF2-40B4-BE49-F238E27FC236}">
                <a16:creationId xmlns:a16="http://schemas.microsoft.com/office/drawing/2014/main" id="{0A595761-A5A5-265B-B2B0-4F00641FCB85}"/>
              </a:ext>
            </a:extLst>
          </p:cNvPr>
          <p:cNvGrpSpPr>
            <a:grpSpLocks/>
          </p:cNvGrpSpPr>
          <p:nvPr/>
        </p:nvGrpSpPr>
        <p:grpSpPr bwMode="auto">
          <a:xfrm>
            <a:off x="3835400" y="5257800"/>
            <a:ext cx="1909763" cy="1316038"/>
            <a:chOff x="960" y="1104"/>
            <a:chExt cx="1203" cy="829"/>
          </a:xfrm>
        </p:grpSpPr>
        <p:grpSp>
          <p:nvGrpSpPr>
            <p:cNvPr id="15537" name="Group 177">
              <a:extLst>
                <a:ext uri="{FF2B5EF4-FFF2-40B4-BE49-F238E27FC236}">
                  <a16:creationId xmlns:a16="http://schemas.microsoft.com/office/drawing/2014/main" id="{00B4D851-A6BD-86E7-3345-E357D41734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104"/>
              <a:ext cx="1203" cy="253"/>
              <a:chOff x="960" y="192"/>
              <a:chExt cx="1203" cy="253"/>
            </a:xfrm>
          </p:grpSpPr>
          <p:sp>
            <p:nvSpPr>
              <p:cNvPr id="15538" name="Oval 178">
                <a:extLst>
                  <a:ext uri="{FF2B5EF4-FFF2-40B4-BE49-F238E27FC236}">
                    <a16:creationId xmlns:a16="http://schemas.microsoft.com/office/drawing/2014/main" id="{95ABAD10-86CA-869F-B195-BF82450DF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39" name="Freeform 179">
                <a:extLst>
                  <a:ext uri="{FF2B5EF4-FFF2-40B4-BE49-F238E27FC236}">
                    <a16:creationId xmlns:a16="http://schemas.microsoft.com/office/drawing/2014/main" id="{3E184667-DD7A-8678-3E83-98B08422EA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40" name="Freeform 180">
                <a:extLst>
                  <a:ext uri="{FF2B5EF4-FFF2-40B4-BE49-F238E27FC236}">
                    <a16:creationId xmlns:a16="http://schemas.microsoft.com/office/drawing/2014/main" id="{FDF024F9-4723-602F-9EF4-8BEB1C9BA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41" name="Oval 181">
                <a:extLst>
                  <a:ext uri="{FF2B5EF4-FFF2-40B4-BE49-F238E27FC236}">
                    <a16:creationId xmlns:a16="http://schemas.microsoft.com/office/drawing/2014/main" id="{C9EC17D1-3DFA-EF3B-779E-0ABB26EAC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42" name="Freeform 182">
                <a:extLst>
                  <a:ext uri="{FF2B5EF4-FFF2-40B4-BE49-F238E27FC236}">
                    <a16:creationId xmlns:a16="http://schemas.microsoft.com/office/drawing/2014/main" id="{05403238-63A4-A556-B88D-DAE0B5F90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43" name="Freeform 183">
                <a:extLst>
                  <a:ext uri="{FF2B5EF4-FFF2-40B4-BE49-F238E27FC236}">
                    <a16:creationId xmlns:a16="http://schemas.microsoft.com/office/drawing/2014/main" id="{6791D96F-EA42-362B-23AF-A89729DCA6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15544" name="Group 184">
              <a:extLst>
                <a:ext uri="{FF2B5EF4-FFF2-40B4-BE49-F238E27FC236}">
                  <a16:creationId xmlns:a16="http://schemas.microsoft.com/office/drawing/2014/main" id="{60483018-4E1E-F4D7-2B78-A9D94E89E8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296"/>
              <a:ext cx="1203" cy="253"/>
              <a:chOff x="960" y="192"/>
              <a:chExt cx="1203" cy="253"/>
            </a:xfrm>
          </p:grpSpPr>
          <p:sp>
            <p:nvSpPr>
              <p:cNvPr id="15545" name="Oval 185">
                <a:extLst>
                  <a:ext uri="{FF2B5EF4-FFF2-40B4-BE49-F238E27FC236}">
                    <a16:creationId xmlns:a16="http://schemas.microsoft.com/office/drawing/2014/main" id="{20BF2609-F493-ACF6-8EFB-60ECC4676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46" name="Freeform 186">
                <a:extLst>
                  <a:ext uri="{FF2B5EF4-FFF2-40B4-BE49-F238E27FC236}">
                    <a16:creationId xmlns:a16="http://schemas.microsoft.com/office/drawing/2014/main" id="{70A910AA-F8F6-F105-5C2C-FA9681F4B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47" name="Freeform 187">
                <a:extLst>
                  <a:ext uri="{FF2B5EF4-FFF2-40B4-BE49-F238E27FC236}">
                    <a16:creationId xmlns:a16="http://schemas.microsoft.com/office/drawing/2014/main" id="{E235FFF2-D37D-55DC-9ACB-AFC5D4B371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48" name="Oval 188">
                <a:extLst>
                  <a:ext uri="{FF2B5EF4-FFF2-40B4-BE49-F238E27FC236}">
                    <a16:creationId xmlns:a16="http://schemas.microsoft.com/office/drawing/2014/main" id="{FFD31A49-C0FB-1D01-BA49-DE667A0C8D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49" name="Freeform 189">
                <a:extLst>
                  <a:ext uri="{FF2B5EF4-FFF2-40B4-BE49-F238E27FC236}">
                    <a16:creationId xmlns:a16="http://schemas.microsoft.com/office/drawing/2014/main" id="{D79E804C-1FCA-070A-CC7F-91718F4F9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50" name="Freeform 190">
                <a:extLst>
                  <a:ext uri="{FF2B5EF4-FFF2-40B4-BE49-F238E27FC236}">
                    <a16:creationId xmlns:a16="http://schemas.microsoft.com/office/drawing/2014/main" id="{2F92DD0D-EC03-BA1C-CC78-470D951D6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15551" name="Group 191">
              <a:extLst>
                <a:ext uri="{FF2B5EF4-FFF2-40B4-BE49-F238E27FC236}">
                  <a16:creationId xmlns:a16="http://schemas.microsoft.com/office/drawing/2014/main" id="{FE9F365B-B8A0-61F2-61C4-1D9203C968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488"/>
              <a:ext cx="1203" cy="253"/>
              <a:chOff x="960" y="192"/>
              <a:chExt cx="1203" cy="253"/>
            </a:xfrm>
          </p:grpSpPr>
          <p:sp>
            <p:nvSpPr>
              <p:cNvPr id="15552" name="Oval 192">
                <a:extLst>
                  <a:ext uri="{FF2B5EF4-FFF2-40B4-BE49-F238E27FC236}">
                    <a16:creationId xmlns:a16="http://schemas.microsoft.com/office/drawing/2014/main" id="{B1CC81F4-1BC5-F8B6-348B-DC991B2229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53" name="Freeform 193">
                <a:extLst>
                  <a:ext uri="{FF2B5EF4-FFF2-40B4-BE49-F238E27FC236}">
                    <a16:creationId xmlns:a16="http://schemas.microsoft.com/office/drawing/2014/main" id="{E6219D52-1DF9-230F-CBB1-59638FE7E9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54" name="Freeform 194">
                <a:extLst>
                  <a:ext uri="{FF2B5EF4-FFF2-40B4-BE49-F238E27FC236}">
                    <a16:creationId xmlns:a16="http://schemas.microsoft.com/office/drawing/2014/main" id="{6DE1DEF6-C632-FB40-6959-CA3502494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55" name="Oval 195">
                <a:extLst>
                  <a:ext uri="{FF2B5EF4-FFF2-40B4-BE49-F238E27FC236}">
                    <a16:creationId xmlns:a16="http://schemas.microsoft.com/office/drawing/2014/main" id="{47AC5B0D-3204-3D60-BB6B-E7744EB40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56" name="Freeform 196">
                <a:extLst>
                  <a:ext uri="{FF2B5EF4-FFF2-40B4-BE49-F238E27FC236}">
                    <a16:creationId xmlns:a16="http://schemas.microsoft.com/office/drawing/2014/main" id="{290563D8-8C70-C90D-E9DD-02389E99CE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57" name="Freeform 197">
                <a:extLst>
                  <a:ext uri="{FF2B5EF4-FFF2-40B4-BE49-F238E27FC236}">
                    <a16:creationId xmlns:a16="http://schemas.microsoft.com/office/drawing/2014/main" id="{A50975BF-47EA-3590-CE1F-FDE4B9E81D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15558" name="Group 198">
              <a:extLst>
                <a:ext uri="{FF2B5EF4-FFF2-40B4-BE49-F238E27FC236}">
                  <a16:creationId xmlns:a16="http://schemas.microsoft.com/office/drawing/2014/main" id="{1819C9BC-3BCB-E1E5-4BC0-7E5584CD09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680"/>
              <a:ext cx="1203" cy="253"/>
              <a:chOff x="960" y="192"/>
              <a:chExt cx="1203" cy="253"/>
            </a:xfrm>
          </p:grpSpPr>
          <p:sp>
            <p:nvSpPr>
              <p:cNvPr id="15559" name="Oval 199">
                <a:extLst>
                  <a:ext uri="{FF2B5EF4-FFF2-40B4-BE49-F238E27FC236}">
                    <a16:creationId xmlns:a16="http://schemas.microsoft.com/office/drawing/2014/main" id="{0DB45BDD-DBD0-B5E6-49DF-F1EA8B16F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60" name="Freeform 200">
                <a:extLst>
                  <a:ext uri="{FF2B5EF4-FFF2-40B4-BE49-F238E27FC236}">
                    <a16:creationId xmlns:a16="http://schemas.microsoft.com/office/drawing/2014/main" id="{445AB08F-8339-BE84-DEEE-9C52BDEA8D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61" name="Freeform 201">
                <a:extLst>
                  <a:ext uri="{FF2B5EF4-FFF2-40B4-BE49-F238E27FC236}">
                    <a16:creationId xmlns:a16="http://schemas.microsoft.com/office/drawing/2014/main" id="{EDD923B7-3171-B85C-2BC1-E61EFB9D9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62" name="Oval 202">
                <a:extLst>
                  <a:ext uri="{FF2B5EF4-FFF2-40B4-BE49-F238E27FC236}">
                    <a16:creationId xmlns:a16="http://schemas.microsoft.com/office/drawing/2014/main" id="{BA7B0E9E-AAF5-59DE-2B0F-3F1BDE6F87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63" name="Freeform 203">
                <a:extLst>
                  <a:ext uri="{FF2B5EF4-FFF2-40B4-BE49-F238E27FC236}">
                    <a16:creationId xmlns:a16="http://schemas.microsoft.com/office/drawing/2014/main" id="{5D2A7D33-1DF1-475E-3C6F-1CD3136730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64" name="Freeform 204">
                <a:extLst>
                  <a:ext uri="{FF2B5EF4-FFF2-40B4-BE49-F238E27FC236}">
                    <a16:creationId xmlns:a16="http://schemas.microsoft.com/office/drawing/2014/main" id="{832CA99F-D537-73B6-CC8D-8C59F28E4A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</p:grpSp>
      <p:grpSp>
        <p:nvGrpSpPr>
          <p:cNvPr id="15568" name="Group 208">
            <a:extLst>
              <a:ext uri="{FF2B5EF4-FFF2-40B4-BE49-F238E27FC236}">
                <a16:creationId xmlns:a16="http://schemas.microsoft.com/office/drawing/2014/main" id="{A035DCE6-D524-562E-98E3-EB21D63CB6E3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76200"/>
            <a:ext cx="1909763" cy="1316038"/>
            <a:chOff x="960" y="1104"/>
            <a:chExt cx="1203" cy="829"/>
          </a:xfrm>
        </p:grpSpPr>
        <p:grpSp>
          <p:nvGrpSpPr>
            <p:cNvPr id="15569" name="Group 209">
              <a:extLst>
                <a:ext uri="{FF2B5EF4-FFF2-40B4-BE49-F238E27FC236}">
                  <a16:creationId xmlns:a16="http://schemas.microsoft.com/office/drawing/2014/main" id="{29A09339-8D12-DFEC-3DD6-4686A80AA5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104"/>
              <a:ext cx="1203" cy="253"/>
              <a:chOff x="960" y="192"/>
              <a:chExt cx="1203" cy="253"/>
            </a:xfrm>
          </p:grpSpPr>
          <p:sp>
            <p:nvSpPr>
              <p:cNvPr id="15570" name="Oval 210">
                <a:extLst>
                  <a:ext uri="{FF2B5EF4-FFF2-40B4-BE49-F238E27FC236}">
                    <a16:creationId xmlns:a16="http://schemas.microsoft.com/office/drawing/2014/main" id="{50F3D497-EBD5-2D80-11A2-3B12BC89B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71" name="Freeform 211">
                <a:extLst>
                  <a:ext uri="{FF2B5EF4-FFF2-40B4-BE49-F238E27FC236}">
                    <a16:creationId xmlns:a16="http://schemas.microsoft.com/office/drawing/2014/main" id="{E19C5FDC-F144-67FA-041D-58FC1D229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72" name="Freeform 212">
                <a:extLst>
                  <a:ext uri="{FF2B5EF4-FFF2-40B4-BE49-F238E27FC236}">
                    <a16:creationId xmlns:a16="http://schemas.microsoft.com/office/drawing/2014/main" id="{CF3F7B84-861D-D2B6-F58D-90D5E7164B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73" name="Oval 213">
                <a:extLst>
                  <a:ext uri="{FF2B5EF4-FFF2-40B4-BE49-F238E27FC236}">
                    <a16:creationId xmlns:a16="http://schemas.microsoft.com/office/drawing/2014/main" id="{4A911109-3D92-8DBD-A880-90651E4ED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74" name="Freeform 214">
                <a:extLst>
                  <a:ext uri="{FF2B5EF4-FFF2-40B4-BE49-F238E27FC236}">
                    <a16:creationId xmlns:a16="http://schemas.microsoft.com/office/drawing/2014/main" id="{593DB213-84EE-11E6-0F8D-01EFFC43F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75" name="Freeform 215">
                <a:extLst>
                  <a:ext uri="{FF2B5EF4-FFF2-40B4-BE49-F238E27FC236}">
                    <a16:creationId xmlns:a16="http://schemas.microsoft.com/office/drawing/2014/main" id="{79FF22F4-8E0E-D322-3F9E-5F065FC18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15576" name="Group 216">
              <a:extLst>
                <a:ext uri="{FF2B5EF4-FFF2-40B4-BE49-F238E27FC236}">
                  <a16:creationId xmlns:a16="http://schemas.microsoft.com/office/drawing/2014/main" id="{4418CB62-F9A6-2430-BC7F-75CFF7FBAA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296"/>
              <a:ext cx="1203" cy="253"/>
              <a:chOff x="960" y="192"/>
              <a:chExt cx="1203" cy="253"/>
            </a:xfrm>
          </p:grpSpPr>
          <p:sp>
            <p:nvSpPr>
              <p:cNvPr id="15577" name="Oval 217">
                <a:extLst>
                  <a:ext uri="{FF2B5EF4-FFF2-40B4-BE49-F238E27FC236}">
                    <a16:creationId xmlns:a16="http://schemas.microsoft.com/office/drawing/2014/main" id="{F48675CB-BAA0-3EF0-8BEE-ECB49C2F9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78" name="Freeform 218">
                <a:extLst>
                  <a:ext uri="{FF2B5EF4-FFF2-40B4-BE49-F238E27FC236}">
                    <a16:creationId xmlns:a16="http://schemas.microsoft.com/office/drawing/2014/main" id="{CCF0D33B-5EF8-2019-1ACB-2ADEC26AF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79" name="Freeform 219">
                <a:extLst>
                  <a:ext uri="{FF2B5EF4-FFF2-40B4-BE49-F238E27FC236}">
                    <a16:creationId xmlns:a16="http://schemas.microsoft.com/office/drawing/2014/main" id="{1C2904ED-4B70-E793-E6DE-19FE9BAE9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80" name="Oval 220">
                <a:extLst>
                  <a:ext uri="{FF2B5EF4-FFF2-40B4-BE49-F238E27FC236}">
                    <a16:creationId xmlns:a16="http://schemas.microsoft.com/office/drawing/2014/main" id="{CDA6E947-3F7A-31AE-0CCE-4C2AA59AD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81" name="Freeform 221">
                <a:extLst>
                  <a:ext uri="{FF2B5EF4-FFF2-40B4-BE49-F238E27FC236}">
                    <a16:creationId xmlns:a16="http://schemas.microsoft.com/office/drawing/2014/main" id="{8E2C09B5-4587-E544-7FAE-B89817F139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82" name="Freeform 222">
                <a:extLst>
                  <a:ext uri="{FF2B5EF4-FFF2-40B4-BE49-F238E27FC236}">
                    <a16:creationId xmlns:a16="http://schemas.microsoft.com/office/drawing/2014/main" id="{42C2FD7B-3F9D-E010-D619-60284FA2C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15583" name="Group 223">
              <a:extLst>
                <a:ext uri="{FF2B5EF4-FFF2-40B4-BE49-F238E27FC236}">
                  <a16:creationId xmlns:a16="http://schemas.microsoft.com/office/drawing/2014/main" id="{28A8558D-1C6D-CB97-0C0C-B72E3B3A1D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488"/>
              <a:ext cx="1203" cy="253"/>
              <a:chOff x="960" y="192"/>
              <a:chExt cx="1203" cy="253"/>
            </a:xfrm>
          </p:grpSpPr>
          <p:sp>
            <p:nvSpPr>
              <p:cNvPr id="15584" name="Oval 224">
                <a:extLst>
                  <a:ext uri="{FF2B5EF4-FFF2-40B4-BE49-F238E27FC236}">
                    <a16:creationId xmlns:a16="http://schemas.microsoft.com/office/drawing/2014/main" id="{2E6C1725-B331-9E9A-4941-E7BA6FDF7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85" name="Freeform 225">
                <a:extLst>
                  <a:ext uri="{FF2B5EF4-FFF2-40B4-BE49-F238E27FC236}">
                    <a16:creationId xmlns:a16="http://schemas.microsoft.com/office/drawing/2014/main" id="{C41DDB75-0E4E-5141-4FA1-271309C5B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86" name="Freeform 226">
                <a:extLst>
                  <a:ext uri="{FF2B5EF4-FFF2-40B4-BE49-F238E27FC236}">
                    <a16:creationId xmlns:a16="http://schemas.microsoft.com/office/drawing/2014/main" id="{2218D619-7D40-655F-26CD-6E44AC550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87" name="Oval 227">
                <a:extLst>
                  <a:ext uri="{FF2B5EF4-FFF2-40B4-BE49-F238E27FC236}">
                    <a16:creationId xmlns:a16="http://schemas.microsoft.com/office/drawing/2014/main" id="{AC9E4B3D-218B-0530-C5A0-4BFCD54752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88" name="Freeform 228">
                <a:extLst>
                  <a:ext uri="{FF2B5EF4-FFF2-40B4-BE49-F238E27FC236}">
                    <a16:creationId xmlns:a16="http://schemas.microsoft.com/office/drawing/2014/main" id="{5CC87416-68FE-DC66-6AB7-0A29E1ED30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89" name="Freeform 229">
                <a:extLst>
                  <a:ext uri="{FF2B5EF4-FFF2-40B4-BE49-F238E27FC236}">
                    <a16:creationId xmlns:a16="http://schemas.microsoft.com/office/drawing/2014/main" id="{590780C1-5132-C73E-14A5-EA04A9B69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15590" name="Group 230">
              <a:extLst>
                <a:ext uri="{FF2B5EF4-FFF2-40B4-BE49-F238E27FC236}">
                  <a16:creationId xmlns:a16="http://schemas.microsoft.com/office/drawing/2014/main" id="{B94DEB9E-DFEC-B4CC-F569-116FA5E3EF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680"/>
              <a:ext cx="1203" cy="253"/>
              <a:chOff x="960" y="192"/>
              <a:chExt cx="1203" cy="253"/>
            </a:xfrm>
          </p:grpSpPr>
          <p:sp>
            <p:nvSpPr>
              <p:cNvPr id="15591" name="Oval 231">
                <a:extLst>
                  <a:ext uri="{FF2B5EF4-FFF2-40B4-BE49-F238E27FC236}">
                    <a16:creationId xmlns:a16="http://schemas.microsoft.com/office/drawing/2014/main" id="{5221C2C4-0795-FA0C-9740-3F18B91269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1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92" name="Freeform 232">
                <a:extLst>
                  <a:ext uri="{FF2B5EF4-FFF2-40B4-BE49-F238E27FC236}">
                    <a16:creationId xmlns:a16="http://schemas.microsoft.com/office/drawing/2014/main" id="{54378990-1960-1575-FCD7-0A07B71B36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93" name="Freeform 233">
                <a:extLst>
                  <a:ext uri="{FF2B5EF4-FFF2-40B4-BE49-F238E27FC236}">
                    <a16:creationId xmlns:a16="http://schemas.microsoft.com/office/drawing/2014/main" id="{06929520-A678-9831-1C52-2D449C4466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94" name="Oval 234">
                <a:extLst>
                  <a:ext uri="{FF2B5EF4-FFF2-40B4-BE49-F238E27FC236}">
                    <a16:creationId xmlns:a16="http://schemas.microsoft.com/office/drawing/2014/main" id="{12EEFCC8-5A34-C551-BD2B-7FEB73451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192"/>
                <a:ext cx="185" cy="21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595" name="Freeform 235">
                <a:extLst>
                  <a:ext uri="{FF2B5EF4-FFF2-40B4-BE49-F238E27FC236}">
                    <a16:creationId xmlns:a16="http://schemas.microsoft.com/office/drawing/2014/main" id="{B13977A0-5979-F297-25F4-1C9AFAC9E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231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5596" name="Freeform 236">
                <a:extLst>
                  <a:ext uri="{FF2B5EF4-FFF2-40B4-BE49-F238E27FC236}">
                    <a16:creationId xmlns:a16="http://schemas.microsoft.com/office/drawing/2014/main" id="{419EC9A9-1941-379B-AC7C-D2559333E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" y="328"/>
                <a:ext cx="432" cy="91"/>
              </a:xfrm>
              <a:custGeom>
                <a:avLst/>
                <a:gdLst>
                  <a:gd name="T0" fmla="*/ 0 w 1344"/>
                  <a:gd name="T1" fmla="*/ 152 h 224"/>
                  <a:gd name="T2" fmla="*/ 288 w 1344"/>
                  <a:gd name="T3" fmla="*/ 200 h 224"/>
                  <a:gd name="T4" fmla="*/ 576 w 1344"/>
                  <a:gd name="T5" fmla="*/ 8 h 224"/>
                  <a:gd name="T6" fmla="*/ 1008 w 1344"/>
                  <a:gd name="T7" fmla="*/ 152 h 224"/>
                  <a:gd name="T8" fmla="*/ 1344 w 1344"/>
                  <a:gd name="T9" fmla="*/ 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4" h="224">
                    <a:moveTo>
                      <a:pt x="0" y="152"/>
                    </a:moveTo>
                    <a:cubicBezTo>
                      <a:pt x="96" y="188"/>
                      <a:pt x="192" y="224"/>
                      <a:pt x="288" y="200"/>
                    </a:cubicBezTo>
                    <a:cubicBezTo>
                      <a:pt x="384" y="176"/>
                      <a:pt x="456" y="16"/>
                      <a:pt x="576" y="8"/>
                    </a:cubicBezTo>
                    <a:cubicBezTo>
                      <a:pt x="696" y="0"/>
                      <a:pt x="880" y="144"/>
                      <a:pt x="1008" y="152"/>
                    </a:cubicBezTo>
                    <a:cubicBezTo>
                      <a:pt x="1136" y="160"/>
                      <a:pt x="1288" y="72"/>
                      <a:pt x="1344" y="56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</p:grpSp>
      <p:grpSp>
        <p:nvGrpSpPr>
          <p:cNvPr id="15597" name="Group 237">
            <a:extLst>
              <a:ext uri="{FF2B5EF4-FFF2-40B4-BE49-F238E27FC236}">
                <a16:creationId xmlns:a16="http://schemas.microsoft.com/office/drawing/2014/main" id="{F64F5021-0921-3B43-4F47-E489FAF09313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295400"/>
            <a:ext cx="1909763" cy="401638"/>
            <a:chOff x="960" y="192"/>
            <a:chExt cx="1203" cy="253"/>
          </a:xfrm>
        </p:grpSpPr>
        <p:sp>
          <p:nvSpPr>
            <p:cNvPr id="15598" name="Oval 238">
              <a:extLst>
                <a:ext uri="{FF2B5EF4-FFF2-40B4-BE49-F238E27FC236}">
                  <a16:creationId xmlns:a16="http://schemas.microsoft.com/office/drawing/2014/main" id="{6CF8F45E-B388-7316-ECA4-C5FA558A5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1"/>
              <a:ext cx="185" cy="21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599" name="Freeform 239">
              <a:extLst>
                <a:ext uri="{FF2B5EF4-FFF2-40B4-BE49-F238E27FC236}">
                  <a16:creationId xmlns:a16="http://schemas.microsoft.com/office/drawing/2014/main" id="{7C7E3E35-49CA-78FA-AAFA-8CD7666BC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231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600" name="Freeform 240">
              <a:extLst>
                <a:ext uri="{FF2B5EF4-FFF2-40B4-BE49-F238E27FC236}">
                  <a16:creationId xmlns:a16="http://schemas.microsoft.com/office/drawing/2014/main" id="{4BA13366-9015-D265-C409-D5E8E0422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" y="328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601" name="Oval 241">
              <a:extLst>
                <a:ext uri="{FF2B5EF4-FFF2-40B4-BE49-F238E27FC236}">
                  <a16:creationId xmlns:a16="http://schemas.microsoft.com/office/drawing/2014/main" id="{F7735BB6-0359-BDCB-6483-712E43036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192"/>
              <a:ext cx="185" cy="21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02" name="Freeform 242">
              <a:extLst>
                <a:ext uri="{FF2B5EF4-FFF2-40B4-BE49-F238E27FC236}">
                  <a16:creationId xmlns:a16="http://schemas.microsoft.com/office/drawing/2014/main" id="{5927E27C-E97B-E83A-D73E-E22F705C8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" y="231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603" name="Freeform 243">
              <a:extLst>
                <a:ext uri="{FF2B5EF4-FFF2-40B4-BE49-F238E27FC236}">
                  <a16:creationId xmlns:a16="http://schemas.microsoft.com/office/drawing/2014/main" id="{51C4B01B-937F-895A-932D-E609CFA6C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" y="328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5623" name="Group 263">
            <a:extLst>
              <a:ext uri="{FF2B5EF4-FFF2-40B4-BE49-F238E27FC236}">
                <a16:creationId xmlns:a16="http://schemas.microsoft.com/office/drawing/2014/main" id="{180995DF-1FBC-205C-52A0-761CA7550D9C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676400"/>
            <a:ext cx="1066800" cy="304800"/>
            <a:chOff x="2400" y="1056"/>
            <a:chExt cx="964" cy="240"/>
          </a:xfrm>
        </p:grpSpPr>
        <p:sp>
          <p:nvSpPr>
            <p:cNvPr id="15611" name="Oval 251">
              <a:extLst>
                <a:ext uri="{FF2B5EF4-FFF2-40B4-BE49-F238E27FC236}">
                  <a16:creationId xmlns:a16="http://schemas.microsoft.com/office/drawing/2014/main" id="{AC5A8C68-34BF-7981-64A7-7A62170CF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104"/>
              <a:ext cx="240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5619" name="Group 259">
              <a:extLst>
                <a:ext uri="{FF2B5EF4-FFF2-40B4-BE49-F238E27FC236}">
                  <a16:creationId xmlns:a16="http://schemas.microsoft.com/office/drawing/2014/main" id="{1182FA6F-997B-867E-FB48-4B2CC8A02D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056"/>
              <a:ext cx="432" cy="240"/>
              <a:chOff x="2736" y="1056"/>
              <a:chExt cx="432" cy="240"/>
            </a:xfrm>
          </p:grpSpPr>
          <p:grpSp>
            <p:nvGrpSpPr>
              <p:cNvPr id="15617" name="Group 257">
                <a:extLst>
                  <a:ext uri="{FF2B5EF4-FFF2-40B4-BE49-F238E27FC236}">
                    <a16:creationId xmlns:a16="http://schemas.microsoft.com/office/drawing/2014/main" id="{B1A8332D-1A97-B3B2-9072-96AD76E690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1056"/>
                <a:ext cx="336" cy="240"/>
                <a:chOff x="2784" y="1056"/>
                <a:chExt cx="336" cy="240"/>
              </a:xfrm>
            </p:grpSpPr>
            <p:sp>
              <p:nvSpPr>
                <p:cNvPr id="15613" name="AutoShape 253">
                  <a:extLst>
                    <a:ext uri="{FF2B5EF4-FFF2-40B4-BE49-F238E27FC236}">
                      <a16:creationId xmlns:a16="http://schemas.microsoft.com/office/drawing/2014/main" id="{E9F85B1D-81B5-DCAB-6010-65D4796841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104"/>
                  <a:ext cx="144" cy="144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615" name="AutoShape 255">
                  <a:extLst>
                    <a:ext uri="{FF2B5EF4-FFF2-40B4-BE49-F238E27FC236}">
                      <a16:creationId xmlns:a16="http://schemas.microsoft.com/office/drawing/2014/main" id="{6FAA5FC7-A793-CFD2-FE67-A402F3D2F7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0" y="1056"/>
                  <a:ext cx="144" cy="144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616" name="AutoShape 256">
                  <a:extLst>
                    <a:ext uri="{FF2B5EF4-FFF2-40B4-BE49-F238E27FC236}">
                      <a16:creationId xmlns:a16="http://schemas.microsoft.com/office/drawing/2014/main" id="{F514A1E2-EA1B-176D-FFE4-EC13451B31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6" y="1152"/>
                  <a:ext cx="144" cy="144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5618" name="AutoShape 258">
                <a:extLst>
                  <a:ext uri="{FF2B5EF4-FFF2-40B4-BE49-F238E27FC236}">
                    <a16:creationId xmlns:a16="http://schemas.microsoft.com/office/drawing/2014/main" id="{4CF1E88E-815B-7B3A-29A1-BCB0033B7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104"/>
                <a:ext cx="144" cy="144"/>
              </a:xfrm>
              <a:prstGeom prst="pentagon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620" name="Line 260">
              <a:extLst>
                <a:ext uri="{FF2B5EF4-FFF2-40B4-BE49-F238E27FC236}">
                  <a16:creationId xmlns:a16="http://schemas.microsoft.com/office/drawing/2014/main" id="{0B0EBB2D-42B2-5CE1-4E49-AC31269734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1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22" name="Freeform 262">
              <a:extLst>
                <a:ext uri="{FF2B5EF4-FFF2-40B4-BE49-F238E27FC236}">
                  <a16:creationId xmlns:a16="http://schemas.microsoft.com/office/drawing/2014/main" id="{6B09D011-B36C-681F-B1D9-6CFFAC1B12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3" y="1124"/>
              <a:ext cx="211" cy="55"/>
            </a:xfrm>
            <a:custGeom>
              <a:avLst/>
              <a:gdLst>
                <a:gd name="T0" fmla="*/ 23 w 211"/>
                <a:gd name="T1" fmla="*/ 41 h 55"/>
                <a:gd name="T2" fmla="*/ 105 w 211"/>
                <a:gd name="T3" fmla="*/ 53 h 55"/>
                <a:gd name="T4" fmla="*/ 152 w 211"/>
                <a:gd name="T5" fmla="*/ 41 h 55"/>
                <a:gd name="T6" fmla="*/ 164 w 211"/>
                <a:gd name="T7" fmla="*/ 6 h 55"/>
                <a:gd name="T8" fmla="*/ 211 w 211"/>
                <a:gd name="T9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55">
                  <a:moveTo>
                    <a:pt x="23" y="41"/>
                  </a:moveTo>
                  <a:cubicBezTo>
                    <a:pt x="108" y="12"/>
                    <a:pt x="0" y="40"/>
                    <a:pt x="105" y="53"/>
                  </a:cubicBezTo>
                  <a:cubicBezTo>
                    <a:pt x="121" y="55"/>
                    <a:pt x="136" y="45"/>
                    <a:pt x="152" y="41"/>
                  </a:cubicBezTo>
                  <a:cubicBezTo>
                    <a:pt x="156" y="29"/>
                    <a:pt x="153" y="11"/>
                    <a:pt x="164" y="6"/>
                  </a:cubicBezTo>
                  <a:cubicBezTo>
                    <a:pt x="179" y="0"/>
                    <a:pt x="211" y="17"/>
                    <a:pt x="211" y="1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634" name="Group 274">
            <a:extLst>
              <a:ext uri="{FF2B5EF4-FFF2-40B4-BE49-F238E27FC236}">
                <a16:creationId xmlns:a16="http://schemas.microsoft.com/office/drawing/2014/main" id="{5342FFA8-633D-063D-9455-8EB63592EF60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1600200"/>
            <a:ext cx="955675" cy="360363"/>
            <a:chOff x="1225" y="3168"/>
            <a:chExt cx="602" cy="227"/>
          </a:xfrm>
        </p:grpSpPr>
        <p:sp>
          <p:nvSpPr>
            <p:cNvPr id="15631" name="Oval 271">
              <a:extLst>
                <a:ext uri="{FF2B5EF4-FFF2-40B4-BE49-F238E27FC236}">
                  <a16:creationId xmlns:a16="http://schemas.microsoft.com/office/drawing/2014/main" id="{4F21EC72-B3A0-41E0-6511-7B08B8DC0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" y="3168"/>
              <a:ext cx="185" cy="21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32" name="Freeform 272">
              <a:extLst>
                <a:ext uri="{FF2B5EF4-FFF2-40B4-BE49-F238E27FC236}">
                  <a16:creationId xmlns:a16="http://schemas.microsoft.com/office/drawing/2014/main" id="{C50174A1-F613-6D70-F89F-3C0FD5121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" y="3207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633" name="Freeform 273">
              <a:extLst>
                <a:ext uri="{FF2B5EF4-FFF2-40B4-BE49-F238E27FC236}">
                  <a16:creationId xmlns:a16="http://schemas.microsoft.com/office/drawing/2014/main" id="{964C5E36-3060-5CA5-FDE5-6341E23A5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" y="3304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5635" name="Group 275">
            <a:extLst>
              <a:ext uri="{FF2B5EF4-FFF2-40B4-BE49-F238E27FC236}">
                <a16:creationId xmlns:a16="http://schemas.microsoft.com/office/drawing/2014/main" id="{4420174A-E463-442B-3443-A88769774372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76600"/>
            <a:ext cx="1066800" cy="304800"/>
            <a:chOff x="2400" y="1056"/>
            <a:chExt cx="964" cy="240"/>
          </a:xfrm>
        </p:grpSpPr>
        <p:sp>
          <p:nvSpPr>
            <p:cNvPr id="15636" name="Oval 276">
              <a:extLst>
                <a:ext uri="{FF2B5EF4-FFF2-40B4-BE49-F238E27FC236}">
                  <a16:creationId xmlns:a16="http://schemas.microsoft.com/office/drawing/2014/main" id="{484F30FB-9915-EE4C-5E6A-C76A87523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104"/>
              <a:ext cx="240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5637" name="Group 277">
              <a:extLst>
                <a:ext uri="{FF2B5EF4-FFF2-40B4-BE49-F238E27FC236}">
                  <a16:creationId xmlns:a16="http://schemas.microsoft.com/office/drawing/2014/main" id="{A962DB9C-FD03-C1F7-70CD-DF0F1BB13E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056"/>
              <a:ext cx="432" cy="240"/>
              <a:chOff x="2736" y="1056"/>
              <a:chExt cx="432" cy="240"/>
            </a:xfrm>
          </p:grpSpPr>
          <p:grpSp>
            <p:nvGrpSpPr>
              <p:cNvPr id="15638" name="Group 278">
                <a:extLst>
                  <a:ext uri="{FF2B5EF4-FFF2-40B4-BE49-F238E27FC236}">
                    <a16:creationId xmlns:a16="http://schemas.microsoft.com/office/drawing/2014/main" id="{DBB2ABB4-736B-4850-F3BE-BF4EC44F36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1056"/>
                <a:ext cx="336" cy="240"/>
                <a:chOff x="2784" y="1056"/>
                <a:chExt cx="336" cy="240"/>
              </a:xfrm>
            </p:grpSpPr>
            <p:sp>
              <p:nvSpPr>
                <p:cNvPr id="15639" name="AutoShape 279">
                  <a:extLst>
                    <a:ext uri="{FF2B5EF4-FFF2-40B4-BE49-F238E27FC236}">
                      <a16:creationId xmlns:a16="http://schemas.microsoft.com/office/drawing/2014/main" id="{B291CA8D-5833-C1DD-004C-745318F34F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104"/>
                  <a:ext cx="144" cy="144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640" name="AutoShape 280">
                  <a:extLst>
                    <a:ext uri="{FF2B5EF4-FFF2-40B4-BE49-F238E27FC236}">
                      <a16:creationId xmlns:a16="http://schemas.microsoft.com/office/drawing/2014/main" id="{1990C7E6-1747-4A31-5E9C-64E45E56F3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0" y="1056"/>
                  <a:ext cx="144" cy="144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641" name="AutoShape 281">
                  <a:extLst>
                    <a:ext uri="{FF2B5EF4-FFF2-40B4-BE49-F238E27FC236}">
                      <a16:creationId xmlns:a16="http://schemas.microsoft.com/office/drawing/2014/main" id="{ED625A7B-829F-8FFE-6D99-56463C1E92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6" y="1152"/>
                  <a:ext cx="144" cy="144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5642" name="AutoShape 282">
                <a:extLst>
                  <a:ext uri="{FF2B5EF4-FFF2-40B4-BE49-F238E27FC236}">
                    <a16:creationId xmlns:a16="http://schemas.microsoft.com/office/drawing/2014/main" id="{A3DC9859-47F5-9ACA-3D54-A505F0783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104"/>
                <a:ext cx="144" cy="144"/>
              </a:xfrm>
              <a:prstGeom prst="pentagon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643" name="Line 283">
              <a:extLst>
                <a:ext uri="{FF2B5EF4-FFF2-40B4-BE49-F238E27FC236}">
                  <a16:creationId xmlns:a16="http://schemas.microsoft.com/office/drawing/2014/main" id="{157E95BD-1D7F-5631-4E9B-7DC68DC486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1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44" name="Freeform 284">
              <a:extLst>
                <a:ext uri="{FF2B5EF4-FFF2-40B4-BE49-F238E27FC236}">
                  <a16:creationId xmlns:a16="http://schemas.microsoft.com/office/drawing/2014/main" id="{4A6713FE-1075-D4B3-B091-052AF92CF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3" y="1124"/>
              <a:ext cx="211" cy="55"/>
            </a:xfrm>
            <a:custGeom>
              <a:avLst/>
              <a:gdLst>
                <a:gd name="T0" fmla="*/ 23 w 211"/>
                <a:gd name="T1" fmla="*/ 41 h 55"/>
                <a:gd name="T2" fmla="*/ 105 w 211"/>
                <a:gd name="T3" fmla="*/ 53 h 55"/>
                <a:gd name="T4" fmla="*/ 152 w 211"/>
                <a:gd name="T5" fmla="*/ 41 h 55"/>
                <a:gd name="T6" fmla="*/ 164 w 211"/>
                <a:gd name="T7" fmla="*/ 6 h 55"/>
                <a:gd name="T8" fmla="*/ 211 w 211"/>
                <a:gd name="T9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55">
                  <a:moveTo>
                    <a:pt x="23" y="41"/>
                  </a:moveTo>
                  <a:cubicBezTo>
                    <a:pt x="108" y="12"/>
                    <a:pt x="0" y="40"/>
                    <a:pt x="105" y="53"/>
                  </a:cubicBezTo>
                  <a:cubicBezTo>
                    <a:pt x="121" y="55"/>
                    <a:pt x="136" y="45"/>
                    <a:pt x="152" y="41"/>
                  </a:cubicBezTo>
                  <a:cubicBezTo>
                    <a:pt x="156" y="29"/>
                    <a:pt x="153" y="11"/>
                    <a:pt x="164" y="6"/>
                  </a:cubicBezTo>
                  <a:cubicBezTo>
                    <a:pt x="179" y="0"/>
                    <a:pt x="211" y="17"/>
                    <a:pt x="211" y="1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645" name="Group 285">
            <a:extLst>
              <a:ext uri="{FF2B5EF4-FFF2-40B4-BE49-F238E27FC236}">
                <a16:creationId xmlns:a16="http://schemas.microsoft.com/office/drawing/2014/main" id="{9D7D0159-FFAF-F078-14E5-2575AB174C1B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200400"/>
            <a:ext cx="955675" cy="360363"/>
            <a:chOff x="1225" y="3168"/>
            <a:chExt cx="602" cy="227"/>
          </a:xfrm>
        </p:grpSpPr>
        <p:sp>
          <p:nvSpPr>
            <p:cNvPr id="15646" name="Oval 286">
              <a:extLst>
                <a:ext uri="{FF2B5EF4-FFF2-40B4-BE49-F238E27FC236}">
                  <a16:creationId xmlns:a16="http://schemas.microsoft.com/office/drawing/2014/main" id="{3F595A19-9AFB-8DF2-7D88-5883C8624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" y="3168"/>
              <a:ext cx="185" cy="21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47" name="Freeform 287">
              <a:extLst>
                <a:ext uri="{FF2B5EF4-FFF2-40B4-BE49-F238E27FC236}">
                  <a16:creationId xmlns:a16="http://schemas.microsoft.com/office/drawing/2014/main" id="{382DB755-8D6E-DAD3-C340-AA0513512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" y="3207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5648" name="Freeform 288">
              <a:extLst>
                <a:ext uri="{FF2B5EF4-FFF2-40B4-BE49-F238E27FC236}">
                  <a16:creationId xmlns:a16="http://schemas.microsoft.com/office/drawing/2014/main" id="{BDA8C201-73EE-7BC1-78C9-483AE340F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" y="3304"/>
              <a:ext cx="432" cy="91"/>
            </a:xfrm>
            <a:custGeom>
              <a:avLst/>
              <a:gdLst>
                <a:gd name="T0" fmla="*/ 0 w 1344"/>
                <a:gd name="T1" fmla="*/ 152 h 224"/>
                <a:gd name="T2" fmla="*/ 288 w 1344"/>
                <a:gd name="T3" fmla="*/ 200 h 224"/>
                <a:gd name="T4" fmla="*/ 576 w 1344"/>
                <a:gd name="T5" fmla="*/ 8 h 224"/>
                <a:gd name="T6" fmla="*/ 1008 w 1344"/>
                <a:gd name="T7" fmla="*/ 152 h 224"/>
                <a:gd name="T8" fmla="*/ 1344 w 1344"/>
                <a:gd name="T9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224">
                  <a:moveTo>
                    <a:pt x="0" y="152"/>
                  </a:moveTo>
                  <a:cubicBezTo>
                    <a:pt x="96" y="188"/>
                    <a:pt x="192" y="224"/>
                    <a:pt x="288" y="200"/>
                  </a:cubicBezTo>
                  <a:cubicBezTo>
                    <a:pt x="384" y="176"/>
                    <a:pt x="456" y="16"/>
                    <a:pt x="576" y="8"/>
                  </a:cubicBezTo>
                  <a:cubicBezTo>
                    <a:pt x="696" y="0"/>
                    <a:pt x="880" y="144"/>
                    <a:pt x="1008" y="152"/>
                  </a:cubicBezTo>
                  <a:cubicBezTo>
                    <a:pt x="1136" y="160"/>
                    <a:pt x="1288" y="72"/>
                    <a:pt x="1344" y="5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5649" name="AutoShape 289">
            <a:extLst>
              <a:ext uri="{FF2B5EF4-FFF2-40B4-BE49-F238E27FC236}">
                <a16:creationId xmlns:a16="http://schemas.microsoft.com/office/drawing/2014/main" id="{9D6877A0-9453-E798-0434-895CC7939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257800"/>
            <a:ext cx="133350" cy="119063"/>
          </a:xfrm>
          <a:prstGeom prst="hexagon">
            <a:avLst>
              <a:gd name="adj" fmla="val 28000"/>
              <a:gd name="vf" fmla="val 115470"/>
            </a:avLst>
          </a:prstGeom>
          <a:solidFill>
            <a:srgbClr val="C0C0C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50" name="AutoShape 290">
            <a:extLst>
              <a:ext uri="{FF2B5EF4-FFF2-40B4-BE49-F238E27FC236}">
                <a16:creationId xmlns:a16="http://schemas.microsoft.com/office/drawing/2014/main" id="{F962153E-A549-0D7C-C0D1-4A34A32CF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5316538"/>
            <a:ext cx="133350" cy="119062"/>
          </a:xfrm>
          <a:prstGeom prst="hexagon">
            <a:avLst>
              <a:gd name="adj" fmla="val 28000"/>
              <a:gd name="vf" fmla="val 115470"/>
            </a:avLst>
          </a:prstGeom>
          <a:solidFill>
            <a:srgbClr val="C0C0C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51" name="AutoShape 291">
            <a:extLst>
              <a:ext uri="{FF2B5EF4-FFF2-40B4-BE49-F238E27FC236}">
                <a16:creationId xmlns:a16="http://schemas.microsoft.com/office/drawing/2014/main" id="{793FEB86-B002-A0AA-70CD-6E9D9FA69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5376863"/>
            <a:ext cx="133350" cy="117475"/>
          </a:xfrm>
          <a:prstGeom prst="hexagon">
            <a:avLst>
              <a:gd name="adj" fmla="val 28378"/>
              <a:gd name="vf" fmla="val 115470"/>
            </a:avLst>
          </a:prstGeom>
          <a:solidFill>
            <a:srgbClr val="C0C0C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52" name="AutoShape 292">
            <a:extLst>
              <a:ext uri="{FF2B5EF4-FFF2-40B4-BE49-F238E27FC236}">
                <a16:creationId xmlns:a16="http://schemas.microsoft.com/office/drawing/2014/main" id="{5A6ED7C7-7527-FD89-5E17-2C9A168D7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435600"/>
            <a:ext cx="133350" cy="119063"/>
          </a:xfrm>
          <a:prstGeom prst="hexagon">
            <a:avLst>
              <a:gd name="adj" fmla="val 28000"/>
              <a:gd name="vf" fmla="val 115470"/>
            </a:avLst>
          </a:prstGeom>
          <a:solidFill>
            <a:srgbClr val="C0C0C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53" name="AutoShape 293">
            <a:extLst>
              <a:ext uri="{FF2B5EF4-FFF2-40B4-BE49-F238E27FC236}">
                <a16:creationId xmlns:a16="http://schemas.microsoft.com/office/drawing/2014/main" id="{72FF6332-D2BE-8EBF-0FD0-E46F2092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5435600"/>
            <a:ext cx="133350" cy="119063"/>
          </a:xfrm>
          <a:prstGeom prst="hexagon">
            <a:avLst>
              <a:gd name="adj" fmla="val 28000"/>
              <a:gd name="vf" fmla="val 115470"/>
            </a:avLst>
          </a:prstGeom>
          <a:solidFill>
            <a:srgbClr val="C0C0C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54" name="AutoShape 294">
            <a:extLst>
              <a:ext uri="{FF2B5EF4-FFF2-40B4-BE49-F238E27FC236}">
                <a16:creationId xmlns:a16="http://schemas.microsoft.com/office/drawing/2014/main" id="{95E6806B-4A83-B6A4-5DAE-5CBB1391D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5494338"/>
            <a:ext cx="133350" cy="119062"/>
          </a:xfrm>
          <a:prstGeom prst="hexagon">
            <a:avLst>
              <a:gd name="adj" fmla="val 28000"/>
              <a:gd name="vf" fmla="val 115470"/>
            </a:avLst>
          </a:prstGeom>
          <a:solidFill>
            <a:srgbClr val="C0C0C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55" name="AutoShape 295">
            <a:extLst>
              <a:ext uri="{FF2B5EF4-FFF2-40B4-BE49-F238E27FC236}">
                <a16:creationId xmlns:a16="http://schemas.microsoft.com/office/drawing/2014/main" id="{91447EC1-999D-3393-284F-60A846CB6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6650" y="5494338"/>
            <a:ext cx="133350" cy="119062"/>
          </a:xfrm>
          <a:prstGeom prst="hexagon">
            <a:avLst>
              <a:gd name="adj" fmla="val 28000"/>
              <a:gd name="vf" fmla="val 115470"/>
            </a:avLst>
          </a:prstGeom>
          <a:solidFill>
            <a:srgbClr val="C0C0C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58" name="AutoShape 298">
            <a:extLst>
              <a:ext uri="{FF2B5EF4-FFF2-40B4-BE49-F238E27FC236}">
                <a16:creationId xmlns:a16="http://schemas.microsoft.com/office/drawing/2014/main" id="{2315C5FC-3096-FF76-E42C-CBEF6ED9D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550" y="5257800"/>
            <a:ext cx="133350" cy="119063"/>
          </a:xfrm>
          <a:prstGeom prst="hexagon">
            <a:avLst>
              <a:gd name="adj" fmla="val 28000"/>
              <a:gd name="vf" fmla="val 115470"/>
            </a:avLst>
          </a:prstGeom>
          <a:solidFill>
            <a:srgbClr val="C0C0C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56" name="AutoShape 296">
            <a:extLst>
              <a:ext uri="{FF2B5EF4-FFF2-40B4-BE49-F238E27FC236}">
                <a16:creationId xmlns:a16="http://schemas.microsoft.com/office/drawing/2014/main" id="{A1C55A51-2E2D-B103-33D9-2859CEA1B7DF}"/>
              </a:ext>
            </a:extLst>
          </p:cNvPr>
          <p:cNvSpPr>
            <a:spLocks noChangeArrowheads="1"/>
          </p:cNvSpPr>
          <p:nvPr/>
        </p:nvSpPr>
        <p:spPr bwMode="auto">
          <a:xfrm rot="-15727421">
            <a:off x="2357437" y="3205163"/>
            <a:ext cx="163513" cy="153988"/>
          </a:xfrm>
          <a:prstGeom prst="hexagon">
            <a:avLst>
              <a:gd name="adj" fmla="val 26546"/>
              <a:gd name="vf" fmla="val 115470"/>
            </a:avLst>
          </a:prstGeom>
          <a:solidFill>
            <a:schemeClr val="tx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57" name="AutoShape 297">
            <a:extLst>
              <a:ext uri="{FF2B5EF4-FFF2-40B4-BE49-F238E27FC236}">
                <a16:creationId xmlns:a16="http://schemas.microsoft.com/office/drawing/2014/main" id="{D0DBEB53-D771-17EE-F78D-F5F655FFC2F1}"/>
              </a:ext>
            </a:extLst>
          </p:cNvPr>
          <p:cNvSpPr>
            <a:spLocks noChangeArrowheads="1"/>
          </p:cNvSpPr>
          <p:nvPr/>
        </p:nvSpPr>
        <p:spPr bwMode="auto">
          <a:xfrm rot="-15727421">
            <a:off x="2578100" y="3128963"/>
            <a:ext cx="163513" cy="153987"/>
          </a:xfrm>
          <a:prstGeom prst="hexagon">
            <a:avLst>
              <a:gd name="adj" fmla="val 26547"/>
              <a:gd name="vf" fmla="val 115470"/>
            </a:avLst>
          </a:prstGeom>
          <a:solidFill>
            <a:schemeClr val="tx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59" name="AutoShape 299">
            <a:extLst>
              <a:ext uri="{FF2B5EF4-FFF2-40B4-BE49-F238E27FC236}">
                <a16:creationId xmlns:a16="http://schemas.microsoft.com/office/drawing/2014/main" id="{8A95DE27-B92C-1E72-5881-2C773D123D8F}"/>
              </a:ext>
            </a:extLst>
          </p:cNvPr>
          <p:cNvSpPr>
            <a:spLocks noChangeArrowheads="1"/>
          </p:cNvSpPr>
          <p:nvPr/>
        </p:nvSpPr>
        <p:spPr bwMode="auto">
          <a:xfrm rot="-15727421">
            <a:off x="2717800" y="3232150"/>
            <a:ext cx="163513" cy="150813"/>
          </a:xfrm>
          <a:prstGeom prst="hexagon">
            <a:avLst>
              <a:gd name="adj" fmla="val 27105"/>
              <a:gd name="vf" fmla="val 115470"/>
            </a:avLst>
          </a:prstGeom>
          <a:solidFill>
            <a:schemeClr val="tx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61" name="Freeform 301">
            <a:extLst>
              <a:ext uri="{FF2B5EF4-FFF2-40B4-BE49-F238E27FC236}">
                <a16:creationId xmlns:a16="http://schemas.microsoft.com/office/drawing/2014/main" id="{2A574F55-3807-A3C9-3788-2FAF785C8C96}"/>
              </a:ext>
            </a:extLst>
          </p:cNvPr>
          <p:cNvSpPr>
            <a:spLocks/>
          </p:cNvSpPr>
          <p:nvPr/>
        </p:nvSpPr>
        <p:spPr bwMode="auto">
          <a:xfrm>
            <a:off x="5934075" y="2836863"/>
            <a:ext cx="508000" cy="2597150"/>
          </a:xfrm>
          <a:custGeom>
            <a:avLst/>
            <a:gdLst>
              <a:gd name="T0" fmla="*/ 26 w 320"/>
              <a:gd name="T1" fmla="*/ 1636 h 1636"/>
              <a:gd name="T2" fmla="*/ 132 w 320"/>
              <a:gd name="T3" fmla="*/ 1624 h 1636"/>
              <a:gd name="T4" fmla="*/ 203 w 320"/>
              <a:gd name="T5" fmla="*/ 1542 h 1636"/>
              <a:gd name="T6" fmla="*/ 297 w 320"/>
              <a:gd name="T7" fmla="*/ 1354 h 1636"/>
              <a:gd name="T8" fmla="*/ 285 w 320"/>
              <a:gd name="T9" fmla="*/ 1036 h 1636"/>
              <a:gd name="T10" fmla="*/ 26 w 320"/>
              <a:gd name="T11" fmla="*/ 789 h 1636"/>
              <a:gd name="T12" fmla="*/ 3 w 320"/>
              <a:gd name="T13" fmla="*/ 730 h 1636"/>
              <a:gd name="T14" fmla="*/ 14 w 320"/>
              <a:gd name="T15" fmla="*/ 459 h 1636"/>
              <a:gd name="T16" fmla="*/ 38 w 320"/>
              <a:gd name="T17" fmla="*/ 353 h 1636"/>
              <a:gd name="T18" fmla="*/ 132 w 320"/>
              <a:gd name="T19" fmla="*/ 330 h 1636"/>
              <a:gd name="T20" fmla="*/ 297 w 320"/>
              <a:gd name="T21" fmla="*/ 224 h 1636"/>
              <a:gd name="T22" fmla="*/ 320 w 320"/>
              <a:gd name="T23" fmla="*/ 0 h 1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0" h="1636">
                <a:moveTo>
                  <a:pt x="26" y="1636"/>
                </a:moveTo>
                <a:cubicBezTo>
                  <a:pt x="61" y="1632"/>
                  <a:pt x="98" y="1634"/>
                  <a:pt x="132" y="1624"/>
                </a:cubicBezTo>
                <a:cubicBezTo>
                  <a:pt x="180" y="1609"/>
                  <a:pt x="182" y="1579"/>
                  <a:pt x="203" y="1542"/>
                </a:cubicBezTo>
                <a:cubicBezTo>
                  <a:pt x="237" y="1482"/>
                  <a:pt x="274" y="1420"/>
                  <a:pt x="297" y="1354"/>
                </a:cubicBezTo>
                <a:cubicBezTo>
                  <a:pt x="293" y="1248"/>
                  <a:pt x="292" y="1142"/>
                  <a:pt x="285" y="1036"/>
                </a:cubicBezTo>
                <a:cubicBezTo>
                  <a:pt x="276" y="899"/>
                  <a:pt x="143" y="829"/>
                  <a:pt x="26" y="789"/>
                </a:cubicBezTo>
                <a:cubicBezTo>
                  <a:pt x="18" y="769"/>
                  <a:pt x="4" y="751"/>
                  <a:pt x="3" y="730"/>
                </a:cubicBezTo>
                <a:cubicBezTo>
                  <a:pt x="0" y="640"/>
                  <a:pt x="8" y="549"/>
                  <a:pt x="14" y="459"/>
                </a:cubicBezTo>
                <a:cubicBezTo>
                  <a:pt x="15" y="450"/>
                  <a:pt x="29" y="359"/>
                  <a:pt x="38" y="353"/>
                </a:cubicBezTo>
                <a:cubicBezTo>
                  <a:pt x="65" y="335"/>
                  <a:pt x="102" y="343"/>
                  <a:pt x="132" y="330"/>
                </a:cubicBezTo>
                <a:cubicBezTo>
                  <a:pt x="191" y="304"/>
                  <a:pt x="251" y="268"/>
                  <a:pt x="297" y="224"/>
                </a:cubicBezTo>
                <a:cubicBezTo>
                  <a:pt x="316" y="148"/>
                  <a:pt x="320" y="79"/>
                  <a:pt x="320" y="0"/>
                </a:cubicBezTo>
              </a:path>
            </a:pathLst>
          </a:custGeom>
          <a:noFill/>
          <a:ln w="28575" cap="flat" cmpd="sng">
            <a:solidFill>
              <a:srgbClr val="80808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60" name="Freeform 300">
            <a:extLst>
              <a:ext uri="{FF2B5EF4-FFF2-40B4-BE49-F238E27FC236}">
                <a16:creationId xmlns:a16="http://schemas.microsoft.com/office/drawing/2014/main" id="{7C82A2FD-1658-7875-D160-8AF7498E803B}"/>
              </a:ext>
            </a:extLst>
          </p:cNvPr>
          <p:cNvSpPr>
            <a:spLocks/>
          </p:cNvSpPr>
          <p:nvPr/>
        </p:nvSpPr>
        <p:spPr bwMode="auto">
          <a:xfrm>
            <a:off x="5921375" y="5060950"/>
            <a:ext cx="296863" cy="1325563"/>
          </a:xfrm>
          <a:custGeom>
            <a:avLst/>
            <a:gdLst>
              <a:gd name="T0" fmla="*/ 164 w 187"/>
              <a:gd name="T1" fmla="*/ 835 h 835"/>
              <a:gd name="T2" fmla="*/ 69 w 187"/>
              <a:gd name="T3" fmla="*/ 764 h 835"/>
              <a:gd name="T4" fmla="*/ 140 w 187"/>
              <a:gd name="T5" fmla="*/ 294 h 835"/>
              <a:gd name="T6" fmla="*/ 187 w 187"/>
              <a:gd name="T7" fmla="*/ 176 h 835"/>
              <a:gd name="T8" fmla="*/ 128 w 187"/>
              <a:gd name="T9" fmla="*/ 35 h 835"/>
              <a:gd name="T10" fmla="*/ 93 w 187"/>
              <a:gd name="T11" fmla="*/ 0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835">
                <a:moveTo>
                  <a:pt x="164" y="835"/>
                </a:moveTo>
                <a:cubicBezTo>
                  <a:pt x="111" y="817"/>
                  <a:pt x="88" y="821"/>
                  <a:pt x="69" y="764"/>
                </a:cubicBezTo>
                <a:cubicBezTo>
                  <a:pt x="47" y="622"/>
                  <a:pt x="0" y="386"/>
                  <a:pt x="140" y="294"/>
                </a:cubicBezTo>
                <a:cubicBezTo>
                  <a:pt x="166" y="255"/>
                  <a:pt x="172" y="219"/>
                  <a:pt x="187" y="176"/>
                </a:cubicBezTo>
                <a:cubicBezTo>
                  <a:pt x="178" y="124"/>
                  <a:pt x="179" y="70"/>
                  <a:pt x="128" y="35"/>
                </a:cubicBezTo>
                <a:cubicBezTo>
                  <a:pt x="90" y="9"/>
                  <a:pt x="93" y="25"/>
                  <a:pt x="93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62" name="Freeform 302">
            <a:extLst>
              <a:ext uri="{FF2B5EF4-FFF2-40B4-BE49-F238E27FC236}">
                <a16:creationId xmlns:a16="http://schemas.microsoft.com/office/drawing/2014/main" id="{5572FBE8-9D42-DD12-CDA2-83195E151A56}"/>
              </a:ext>
            </a:extLst>
          </p:cNvPr>
          <p:cNvSpPr>
            <a:spLocks/>
          </p:cNvSpPr>
          <p:nvPr/>
        </p:nvSpPr>
        <p:spPr bwMode="auto">
          <a:xfrm flipV="1">
            <a:off x="6019800" y="2133600"/>
            <a:ext cx="296863" cy="1325563"/>
          </a:xfrm>
          <a:custGeom>
            <a:avLst/>
            <a:gdLst>
              <a:gd name="T0" fmla="*/ 164 w 187"/>
              <a:gd name="T1" fmla="*/ 835 h 835"/>
              <a:gd name="T2" fmla="*/ 69 w 187"/>
              <a:gd name="T3" fmla="*/ 764 h 835"/>
              <a:gd name="T4" fmla="*/ 140 w 187"/>
              <a:gd name="T5" fmla="*/ 294 h 835"/>
              <a:gd name="T6" fmla="*/ 187 w 187"/>
              <a:gd name="T7" fmla="*/ 176 h 835"/>
              <a:gd name="T8" fmla="*/ 128 w 187"/>
              <a:gd name="T9" fmla="*/ 35 h 835"/>
              <a:gd name="T10" fmla="*/ 93 w 187"/>
              <a:gd name="T11" fmla="*/ 0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835">
                <a:moveTo>
                  <a:pt x="164" y="835"/>
                </a:moveTo>
                <a:cubicBezTo>
                  <a:pt x="111" y="817"/>
                  <a:pt x="88" y="821"/>
                  <a:pt x="69" y="764"/>
                </a:cubicBezTo>
                <a:cubicBezTo>
                  <a:pt x="47" y="622"/>
                  <a:pt x="0" y="386"/>
                  <a:pt x="140" y="294"/>
                </a:cubicBezTo>
                <a:cubicBezTo>
                  <a:pt x="166" y="255"/>
                  <a:pt x="172" y="219"/>
                  <a:pt x="187" y="176"/>
                </a:cubicBezTo>
                <a:cubicBezTo>
                  <a:pt x="178" y="124"/>
                  <a:pt x="179" y="70"/>
                  <a:pt x="128" y="35"/>
                </a:cubicBezTo>
                <a:cubicBezTo>
                  <a:pt x="90" y="9"/>
                  <a:pt x="93" y="25"/>
                  <a:pt x="93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65" name="WordArt 305">
            <a:extLst>
              <a:ext uri="{FF2B5EF4-FFF2-40B4-BE49-F238E27FC236}">
                <a16:creationId xmlns:a16="http://schemas.microsoft.com/office/drawing/2014/main" id="{15E5DC5F-FE5D-49B3-A721-97430B61F0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53200" y="304800"/>
            <a:ext cx="17526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10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cytoskeleton</a:t>
            </a:r>
          </a:p>
        </p:txBody>
      </p:sp>
      <p:sp>
        <p:nvSpPr>
          <p:cNvPr id="15666" name="Line 306">
            <a:extLst>
              <a:ext uri="{FF2B5EF4-FFF2-40B4-BE49-F238E27FC236}">
                <a16:creationId xmlns:a16="http://schemas.microsoft.com/office/drawing/2014/main" id="{99178378-5DB7-F038-A55B-6EC5C4B370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914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68" name="Line 308">
            <a:extLst>
              <a:ext uri="{FF2B5EF4-FFF2-40B4-BE49-F238E27FC236}">
                <a16:creationId xmlns:a16="http://schemas.microsoft.com/office/drawing/2014/main" id="{41935BE4-D474-FB25-F754-CF8A5C17D7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9906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69" name="WordArt 309">
            <a:extLst>
              <a:ext uri="{FF2B5EF4-FFF2-40B4-BE49-F238E27FC236}">
                <a16:creationId xmlns:a16="http://schemas.microsoft.com/office/drawing/2014/main" id="{51D884A4-42BC-27E9-4F71-5CED0E8749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457200"/>
            <a:ext cx="18288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12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cholesterol</a:t>
            </a:r>
          </a:p>
        </p:txBody>
      </p:sp>
      <p:sp>
        <p:nvSpPr>
          <p:cNvPr id="15670" name="Line 310">
            <a:extLst>
              <a:ext uri="{FF2B5EF4-FFF2-40B4-BE49-F238E27FC236}">
                <a16:creationId xmlns:a16="http://schemas.microsoft.com/office/drawing/2014/main" id="{24C03F76-6EA5-9A3D-EEDF-1E2C7C243C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0668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71" name="Line 311">
            <a:extLst>
              <a:ext uri="{FF2B5EF4-FFF2-40B4-BE49-F238E27FC236}">
                <a16:creationId xmlns:a16="http://schemas.microsoft.com/office/drawing/2014/main" id="{CEB60A0A-850E-47B7-8FD5-C1D05BE80B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3962400"/>
            <a:ext cx="1219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72" name="WordArt 312">
            <a:extLst>
              <a:ext uri="{FF2B5EF4-FFF2-40B4-BE49-F238E27FC236}">
                <a16:creationId xmlns:a16="http://schemas.microsoft.com/office/drawing/2014/main" id="{EA1981DD-932B-8211-BBA0-939EEA3F90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0" y="3429000"/>
            <a:ext cx="2819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1400" kern="10">
                <a:ln w="31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membrane protein</a:t>
            </a:r>
          </a:p>
        </p:txBody>
      </p:sp>
      <p:sp>
        <p:nvSpPr>
          <p:cNvPr id="15674" name="Line 314">
            <a:extLst>
              <a:ext uri="{FF2B5EF4-FFF2-40B4-BE49-F238E27FC236}">
                <a16:creationId xmlns:a16="http://schemas.microsoft.com/office/drawing/2014/main" id="{9B330736-7CA8-F247-D97F-E1B66FAA9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124200"/>
            <a:ext cx="9906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75" name="WordArt 315">
            <a:extLst>
              <a:ext uri="{FF2B5EF4-FFF2-40B4-BE49-F238E27FC236}">
                <a16:creationId xmlns:a16="http://schemas.microsoft.com/office/drawing/2014/main" id="{DF066BA1-D5C2-ED56-FD1D-6A71D3694F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2057400"/>
            <a:ext cx="2514600" cy="8953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1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carbohydrate</a:t>
            </a:r>
          </a:p>
          <a:p>
            <a:r>
              <a:rPr lang="en-GB" sz="1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     chains</a:t>
            </a:r>
          </a:p>
        </p:txBody>
      </p:sp>
      <p:sp>
        <p:nvSpPr>
          <p:cNvPr id="15676" name="Freeform 316">
            <a:extLst>
              <a:ext uri="{FF2B5EF4-FFF2-40B4-BE49-F238E27FC236}">
                <a16:creationId xmlns:a16="http://schemas.microsoft.com/office/drawing/2014/main" id="{5B07CF2D-72C2-EE8C-A64E-0FA2B9BC4264}"/>
              </a:ext>
            </a:extLst>
          </p:cNvPr>
          <p:cNvSpPr>
            <a:spLocks/>
          </p:cNvSpPr>
          <p:nvPr/>
        </p:nvSpPr>
        <p:spPr bwMode="auto">
          <a:xfrm>
            <a:off x="6237288" y="1604963"/>
            <a:ext cx="373062" cy="1400175"/>
          </a:xfrm>
          <a:custGeom>
            <a:avLst/>
            <a:gdLst>
              <a:gd name="T0" fmla="*/ 0 w 235"/>
              <a:gd name="T1" fmla="*/ 882 h 882"/>
              <a:gd name="T2" fmla="*/ 106 w 235"/>
              <a:gd name="T3" fmla="*/ 788 h 882"/>
              <a:gd name="T4" fmla="*/ 200 w 235"/>
              <a:gd name="T5" fmla="*/ 694 h 882"/>
              <a:gd name="T6" fmla="*/ 212 w 235"/>
              <a:gd name="T7" fmla="*/ 647 h 882"/>
              <a:gd name="T8" fmla="*/ 235 w 235"/>
              <a:gd name="T9" fmla="*/ 576 h 882"/>
              <a:gd name="T10" fmla="*/ 212 w 235"/>
              <a:gd name="T11" fmla="*/ 435 h 882"/>
              <a:gd name="T12" fmla="*/ 188 w 235"/>
              <a:gd name="T13" fmla="*/ 223 h 882"/>
              <a:gd name="T14" fmla="*/ 212 w 235"/>
              <a:gd name="T15" fmla="*/ 0 h 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5" h="882">
                <a:moveTo>
                  <a:pt x="0" y="882"/>
                </a:moveTo>
                <a:cubicBezTo>
                  <a:pt x="59" y="794"/>
                  <a:pt x="21" y="823"/>
                  <a:pt x="106" y="788"/>
                </a:cubicBezTo>
                <a:cubicBezTo>
                  <a:pt x="134" y="745"/>
                  <a:pt x="171" y="737"/>
                  <a:pt x="200" y="694"/>
                </a:cubicBezTo>
                <a:cubicBezTo>
                  <a:pt x="204" y="678"/>
                  <a:pt x="207" y="663"/>
                  <a:pt x="212" y="647"/>
                </a:cubicBezTo>
                <a:cubicBezTo>
                  <a:pt x="219" y="623"/>
                  <a:pt x="235" y="576"/>
                  <a:pt x="235" y="576"/>
                </a:cubicBezTo>
                <a:cubicBezTo>
                  <a:pt x="229" y="543"/>
                  <a:pt x="216" y="468"/>
                  <a:pt x="212" y="435"/>
                </a:cubicBezTo>
                <a:cubicBezTo>
                  <a:pt x="203" y="364"/>
                  <a:pt x="188" y="223"/>
                  <a:pt x="188" y="223"/>
                </a:cubicBezTo>
                <a:cubicBezTo>
                  <a:pt x="193" y="161"/>
                  <a:pt x="212" y="68"/>
                  <a:pt x="21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77" name="Freeform 317">
            <a:extLst>
              <a:ext uri="{FF2B5EF4-FFF2-40B4-BE49-F238E27FC236}">
                <a16:creationId xmlns:a16="http://schemas.microsoft.com/office/drawing/2014/main" id="{452847F1-9361-03E7-E1A6-4B4CEB26828F}"/>
              </a:ext>
            </a:extLst>
          </p:cNvPr>
          <p:cNvSpPr>
            <a:spLocks/>
          </p:cNvSpPr>
          <p:nvPr/>
        </p:nvSpPr>
        <p:spPr bwMode="auto">
          <a:xfrm>
            <a:off x="6019800" y="5715000"/>
            <a:ext cx="261938" cy="354013"/>
          </a:xfrm>
          <a:custGeom>
            <a:avLst/>
            <a:gdLst>
              <a:gd name="T0" fmla="*/ 0 w 165"/>
              <a:gd name="T1" fmla="*/ 0 h 223"/>
              <a:gd name="T2" fmla="*/ 48 w 165"/>
              <a:gd name="T3" fmla="*/ 70 h 223"/>
              <a:gd name="T4" fmla="*/ 71 w 165"/>
              <a:gd name="T5" fmla="*/ 141 h 223"/>
              <a:gd name="T6" fmla="*/ 106 w 165"/>
              <a:gd name="T7" fmla="*/ 153 h 223"/>
              <a:gd name="T8" fmla="*/ 165 w 165"/>
              <a:gd name="T9" fmla="*/ 223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" h="223">
                <a:moveTo>
                  <a:pt x="0" y="0"/>
                </a:moveTo>
                <a:cubicBezTo>
                  <a:pt x="16" y="23"/>
                  <a:pt x="40" y="43"/>
                  <a:pt x="48" y="70"/>
                </a:cubicBezTo>
                <a:cubicBezTo>
                  <a:pt x="49" y="73"/>
                  <a:pt x="68" y="138"/>
                  <a:pt x="71" y="141"/>
                </a:cubicBezTo>
                <a:cubicBezTo>
                  <a:pt x="80" y="150"/>
                  <a:pt x="94" y="149"/>
                  <a:pt x="106" y="153"/>
                </a:cubicBezTo>
                <a:cubicBezTo>
                  <a:pt x="116" y="182"/>
                  <a:pt x="127" y="223"/>
                  <a:pt x="165" y="22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82" name="WordArt 322">
            <a:extLst>
              <a:ext uri="{FF2B5EF4-FFF2-40B4-BE49-F238E27FC236}">
                <a16:creationId xmlns:a16="http://schemas.microsoft.com/office/drawing/2014/main" id="{5C06F829-F390-4CAF-8491-9649C20EA1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5867400"/>
            <a:ext cx="2133600" cy="438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1600" kern="10">
                <a:solidFill>
                  <a:schemeClr val="tx2"/>
                </a:solidFill>
                <a:latin typeface="Arial Black" panose="020B0A04020102020204" pitchFamily="34" charset="0"/>
              </a:rPr>
              <a:t>outside the cell</a:t>
            </a:r>
          </a:p>
        </p:txBody>
      </p:sp>
      <p:sp>
        <p:nvSpPr>
          <p:cNvPr id="15683" name="WordArt 323">
            <a:extLst>
              <a:ext uri="{FF2B5EF4-FFF2-40B4-BE49-F238E27FC236}">
                <a16:creationId xmlns:a16="http://schemas.microsoft.com/office/drawing/2014/main" id="{1E7AE383-0C38-AE3B-773E-B06118719D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81800" y="6019800"/>
            <a:ext cx="2057400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1400" kern="10">
                <a:solidFill>
                  <a:schemeClr val="tx2"/>
                </a:solidFill>
                <a:latin typeface="Arial Black" panose="020B0A04020102020204" pitchFamily="34" charset="0"/>
              </a:rPr>
              <a:t>interior of cell</a:t>
            </a:r>
          </a:p>
        </p:txBody>
      </p:sp>
      <p:grpSp>
        <p:nvGrpSpPr>
          <p:cNvPr id="15684" name="Group 324">
            <a:extLst>
              <a:ext uri="{FF2B5EF4-FFF2-40B4-BE49-F238E27FC236}">
                <a16:creationId xmlns:a16="http://schemas.microsoft.com/office/drawing/2014/main" id="{AAB33564-75A7-3007-5E87-42C3CE7D2A03}"/>
              </a:ext>
            </a:extLst>
          </p:cNvPr>
          <p:cNvGrpSpPr>
            <a:grpSpLocks/>
          </p:cNvGrpSpPr>
          <p:nvPr/>
        </p:nvGrpSpPr>
        <p:grpSpPr bwMode="auto">
          <a:xfrm rot="10794884">
            <a:off x="4800600" y="6551613"/>
            <a:ext cx="915988" cy="230187"/>
            <a:chOff x="2400" y="1056"/>
            <a:chExt cx="964" cy="240"/>
          </a:xfrm>
        </p:grpSpPr>
        <p:sp>
          <p:nvSpPr>
            <p:cNvPr id="15685" name="Oval 325">
              <a:extLst>
                <a:ext uri="{FF2B5EF4-FFF2-40B4-BE49-F238E27FC236}">
                  <a16:creationId xmlns:a16="http://schemas.microsoft.com/office/drawing/2014/main" id="{AB1890CE-5AE6-F14D-354E-CFEC43BFA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104"/>
              <a:ext cx="240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5686" name="Group 326">
              <a:extLst>
                <a:ext uri="{FF2B5EF4-FFF2-40B4-BE49-F238E27FC236}">
                  <a16:creationId xmlns:a16="http://schemas.microsoft.com/office/drawing/2014/main" id="{BE3C06C8-95A6-7EDF-F92F-37C8E87CD0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056"/>
              <a:ext cx="432" cy="240"/>
              <a:chOff x="2736" y="1056"/>
              <a:chExt cx="432" cy="240"/>
            </a:xfrm>
          </p:grpSpPr>
          <p:grpSp>
            <p:nvGrpSpPr>
              <p:cNvPr id="15687" name="Group 327">
                <a:extLst>
                  <a:ext uri="{FF2B5EF4-FFF2-40B4-BE49-F238E27FC236}">
                    <a16:creationId xmlns:a16="http://schemas.microsoft.com/office/drawing/2014/main" id="{2B092E05-31FB-D892-EE59-C5772A26DB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1056"/>
                <a:ext cx="336" cy="240"/>
                <a:chOff x="2784" y="1056"/>
                <a:chExt cx="336" cy="240"/>
              </a:xfrm>
            </p:grpSpPr>
            <p:sp>
              <p:nvSpPr>
                <p:cNvPr id="15688" name="AutoShape 328">
                  <a:extLst>
                    <a:ext uri="{FF2B5EF4-FFF2-40B4-BE49-F238E27FC236}">
                      <a16:creationId xmlns:a16="http://schemas.microsoft.com/office/drawing/2014/main" id="{74DA3C51-5095-3E19-DFCD-5D36DF3A8B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104"/>
                  <a:ext cx="144" cy="144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689" name="AutoShape 329">
                  <a:extLst>
                    <a:ext uri="{FF2B5EF4-FFF2-40B4-BE49-F238E27FC236}">
                      <a16:creationId xmlns:a16="http://schemas.microsoft.com/office/drawing/2014/main" id="{889DEA52-D682-D773-9537-887CE9C90D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0" y="1056"/>
                  <a:ext cx="144" cy="144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690" name="AutoShape 330">
                  <a:extLst>
                    <a:ext uri="{FF2B5EF4-FFF2-40B4-BE49-F238E27FC236}">
                      <a16:creationId xmlns:a16="http://schemas.microsoft.com/office/drawing/2014/main" id="{8A7E8DC0-FC50-2F8A-BEBF-C72B824B0E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6" y="1152"/>
                  <a:ext cx="144" cy="144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5691" name="AutoShape 331">
                <a:extLst>
                  <a:ext uri="{FF2B5EF4-FFF2-40B4-BE49-F238E27FC236}">
                    <a16:creationId xmlns:a16="http://schemas.microsoft.com/office/drawing/2014/main" id="{568240E0-89F5-7BEF-19EC-0DB679F0F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104"/>
                <a:ext cx="144" cy="144"/>
              </a:xfrm>
              <a:prstGeom prst="pentagon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692" name="Line 332">
              <a:extLst>
                <a:ext uri="{FF2B5EF4-FFF2-40B4-BE49-F238E27FC236}">
                  <a16:creationId xmlns:a16="http://schemas.microsoft.com/office/drawing/2014/main" id="{505FDE2E-CFFC-1DF2-BAA4-E1DE587F2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1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93" name="Freeform 333">
              <a:extLst>
                <a:ext uri="{FF2B5EF4-FFF2-40B4-BE49-F238E27FC236}">
                  <a16:creationId xmlns:a16="http://schemas.microsoft.com/office/drawing/2014/main" id="{A19D15B8-65C7-B1BF-9992-0B8016B23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3" y="1124"/>
              <a:ext cx="211" cy="55"/>
            </a:xfrm>
            <a:custGeom>
              <a:avLst/>
              <a:gdLst>
                <a:gd name="T0" fmla="*/ 23 w 211"/>
                <a:gd name="T1" fmla="*/ 41 h 55"/>
                <a:gd name="T2" fmla="*/ 105 w 211"/>
                <a:gd name="T3" fmla="*/ 53 h 55"/>
                <a:gd name="T4" fmla="*/ 152 w 211"/>
                <a:gd name="T5" fmla="*/ 41 h 55"/>
                <a:gd name="T6" fmla="*/ 164 w 211"/>
                <a:gd name="T7" fmla="*/ 6 h 55"/>
                <a:gd name="T8" fmla="*/ 211 w 211"/>
                <a:gd name="T9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55">
                  <a:moveTo>
                    <a:pt x="23" y="41"/>
                  </a:moveTo>
                  <a:cubicBezTo>
                    <a:pt x="108" y="12"/>
                    <a:pt x="0" y="40"/>
                    <a:pt x="105" y="53"/>
                  </a:cubicBezTo>
                  <a:cubicBezTo>
                    <a:pt x="121" y="55"/>
                    <a:pt x="136" y="45"/>
                    <a:pt x="152" y="41"/>
                  </a:cubicBezTo>
                  <a:cubicBezTo>
                    <a:pt x="156" y="29"/>
                    <a:pt x="153" y="11"/>
                    <a:pt x="164" y="6"/>
                  </a:cubicBezTo>
                  <a:cubicBezTo>
                    <a:pt x="179" y="0"/>
                    <a:pt x="211" y="17"/>
                    <a:pt x="211" y="1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695" name="AutoShape 335">
            <a:extLst>
              <a:ext uri="{FF2B5EF4-FFF2-40B4-BE49-F238E27FC236}">
                <a16:creationId xmlns:a16="http://schemas.microsoft.com/office/drawing/2014/main" id="{38FBAC79-8C51-F50A-6406-C64D825E14C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362200" y="38862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96" name="AutoShape 336">
            <a:extLst>
              <a:ext uri="{FF2B5EF4-FFF2-40B4-BE49-F238E27FC236}">
                <a16:creationId xmlns:a16="http://schemas.microsoft.com/office/drawing/2014/main" id="{11429C6E-A832-85AC-2C0D-B77E11DCF5A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667000" y="38100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97" name="AutoShape 337">
            <a:extLst>
              <a:ext uri="{FF2B5EF4-FFF2-40B4-BE49-F238E27FC236}">
                <a16:creationId xmlns:a16="http://schemas.microsoft.com/office/drawing/2014/main" id="{8DE5C8AA-E9D3-6113-4607-47A94F69A58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19400" y="37338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98" name="AutoShape 338">
            <a:extLst>
              <a:ext uri="{FF2B5EF4-FFF2-40B4-BE49-F238E27FC236}">
                <a16:creationId xmlns:a16="http://schemas.microsoft.com/office/drawing/2014/main" id="{BC3BDBA9-D3DF-76CB-4A61-E5F27A69A5F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971800" y="36576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99" name="AutoShape 339">
            <a:extLst>
              <a:ext uri="{FF2B5EF4-FFF2-40B4-BE49-F238E27FC236}">
                <a16:creationId xmlns:a16="http://schemas.microsoft.com/office/drawing/2014/main" id="{BE728911-CB9E-6977-FA18-A17E5016220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124200" y="36576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00" name="AutoShape 340">
            <a:extLst>
              <a:ext uri="{FF2B5EF4-FFF2-40B4-BE49-F238E27FC236}">
                <a16:creationId xmlns:a16="http://schemas.microsoft.com/office/drawing/2014/main" id="{E1418AB6-93EA-F4B8-A8BC-242502A6776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276600" y="35814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01" name="AutoShape 341">
            <a:extLst>
              <a:ext uri="{FF2B5EF4-FFF2-40B4-BE49-F238E27FC236}">
                <a16:creationId xmlns:a16="http://schemas.microsoft.com/office/drawing/2014/main" id="{37A92462-F57E-D898-ADF1-9B4CE0A0746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29000" y="36576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04" name="AutoShape 344">
            <a:extLst>
              <a:ext uri="{FF2B5EF4-FFF2-40B4-BE49-F238E27FC236}">
                <a16:creationId xmlns:a16="http://schemas.microsoft.com/office/drawing/2014/main" id="{E0281D81-9A01-46A6-C60C-7433EB0888C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14600" y="38862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08" name="Line 348">
            <a:extLst>
              <a:ext uri="{FF2B5EF4-FFF2-40B4-BE49-F238E27FC236}">
                <a16:creationId xmlns:a16="http://schemas.microsoft.com/office/drawing/2014/main" id="{D919624F-1F4C-7854-2DCC-02E550E78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0480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13" name="AutoShape 353">
            <a:extLst>
              <a:ext uri="{FF2B5EF4-FFF2-40B4-BE49-F238E27FC236}">
                <a16:creationId xmlns:a16="http://schemas.microsoft.com/office/drawing/2014/main" id="{C9116C7F-6DCD-065B-9903-FAD7FD1EB6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95600" y="35052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714" name="AutoShape 354">
            <a:extLst>
              <a:ext uri="{FF2B5EF4-FFF2-40B4-BE49-F238E27FC236}">
                <a16:creationId xmlns:a16="http://schemas.microsoft.com/office/drawing/2014/main" id="{1C7AED47-7309-1A39-3D04-86F8046F6F7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19400" y="33528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9E965FE1-A64B-39E9-80CE-51E70DA61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534400" cy="5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  <p:sndAc>
      <p:stSnd>
        <p:snd r:embed="rId3" name="projcto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54F1C7D-BBFA-F5E0-55B9-1D59E078D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Cellular Transport</a:t>
            </a:r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AE0F3BC-E2B0-3925-7B54-1CF433163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802563" cy="48768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 sz="2800" u="sng">
                <a:latin typeface="Verdana" panose="020B0604030504040204" pitchFamily="34" charset="0"/>
              </a:rPr>
              <a:t>Diffusion</a:t>
            </a:r>
            <a:r>
              <a:rPr lang="en-US" altLang="en-US" sz="2800">
                <a:latin typeface="Verdana" panose="020B0604030504040204" pitchFamily="34" charset="0"/>
              </a:rPr>
              <a:t> – movement of particles from an area of high concentration to an area of low concentration.</a:t>
            </a:r>
          </a:p>
          <a:p>
            <a:pPr lvl="1">
              <a:lnSpc>
                <a:spcPct val="105000"/>
              </a:lnSpc>
            </a:pPr>
            <a:r>
              <a:rPr lang="en-US" altLang="en-US">
                <a:latin typeface="Verdana" panose="020B0604030504040204" pitchFamily="34" charset="0"/>
              </a:rPr>
              <a:t>Caused by Brownian motion (movement of particles because of the movement of their atoms).</a:t>
            </a:r>
          </a:p>
          <a:p>
            <a:pPr lvl="1">
              <a:lnSpc>
                <a:spcPct val="105000"/>
              </a:lnSpc>
            </a:pPr>
            <a:r>
              <a:rPr lang="en-US" altLang="en-US">
                <a:latin typeface="Verdana" panose="020B0604030504040204" pitchFamily="34" charset="0"/>
              </a:rPr>
              <a:t>Continues until an equilibrium is reached (no gradient).</a:t>
            </a:r>
          </a:p>
          <a:p>
            <a:pPr lvl="1">
              <a:lnSpc>
                <a:spcPct val="105000"/>
              </a:lnSpc>
            </a:pPr>
            <a:r>
              <a:rPr lang="en-US" altLang="en-US">
                <a:latin typeface="Verdana" panose="020B0604030504040204" pitchFamily="34" charset="0"/>
              </a:rPr>
              <a:t>Dynamic equilibrium – particles move freely and are evenly distributed.</a:t>
            </a: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48E445F-EB38-995A-CB1B-B762B6493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Verdana" panose="020B0604030504040204" pitchFamily="34" charset="0"/>
              </a:rPr>
              <a:t>Cellular Transport    [1]</a:t>
            </a: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51725D1-468F-56A2-4580-1A91A82AA1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u="sng">
                <a:latin typeface="Verdana" panose="020B0604030504040204" pitchFamily="34" charset="0"/>
              </a:rPr>
              <a:t>Passive transport</a:t>
            </a:r>
            <a:r>
              <a:rPr lang="en-US" altLang="en-US">
                <a:latin typeface="Verdana" panose="020B0604030504040204" pitchFamily="34" charset="0"/>
              </a:rPr>
              <a:t> – no energy is needed to move particles.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endParaRPr lang="en-US" altLang="en-US">
              <a:latin typeface="Verdana" panose="020B060403050404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altLang="en-US" sz="3200" u="sng">
                <a:latin typeface="Verdana" panose="020B0604030504040204" pitchFamily="34" charset="0"/>
              </a:rPr>
              <a:t>Facilitated diffusion</a:t>
            </a:r>
            <a:r>
              <a:rPr lang="en-US" altLang="en-US" sz="3200">
                <a:latin typeface="Verdana" panose="020B0604030504040204" pitchFamily="34" charset="0"/>
              </a:rPr>
              <a:t> – embedded proteins act as tunnels allowing particles to “fall” through.</a:t>
            </a:r>
          </a:p>
        </p:txBody>
      </p:sp>
    </p:spTree>
  </p:cSld>
  <p:clrMapOvr>
    <a:masterClrMapping/>
  </p:clrMapOvr>
  <p:transition>
    <p:rand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theme/theme1.xml><?xml version="1.0" encoding="utf-8"?>
<a:theme xmlns:a="http://schemas.openxmlformats.org/drawingml/2006/main" name="Dad`s Tie">
  <a:themeElements>
    <a:clrScheme name="">
      <a:dk1>
        <a:srgbClr val="5490A8"/>
      </a:dk1>
      <a:lt1>
        <a:srgbClr val="FFFFFF"/>
      </a:lt1>
      <a:dk2>
        <a:srgbClr val="800000"/>
      </a:dk2>
      <a:lt2>
        <a:srgbClr val="FFCC00"/>
      </a:lt2>
      <a:accent1>
        <a:srgbClr val="0099CC"/>
      </a:accent1>
      <a:accent2>
        <a:srgbClr val="3366CC"/>
      </a:accent2>
      <a:accent3>
        <a:srgbClr val="C0AAAA"/>
      </a:accent3>
      <a:accent4>
        <a:srgbClr val="DADADA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351</TotalTime>
  <Words>536</Words>
  <Application>Microsoft Office PowerPoint</Application>
  <PresentationFormat>On-screen Show (4:3)</PresentationFormat>
  <Paragraphs>72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Wingdings</vt:lpstr>
      <vt:lpstr>Verdana</vt:lpstr>
      <vt:lpstr>Dad`s Tie</vt:lpstr>
      <vt:lpstr>PowerPoint Presentation</vt:lpstr>
      <vt:lpstr>Homeostasis – Maintaining a Balance</vt:lpstr>
      <vt:lpstr>Structure of the Plasma Membrane</vt:lpstr>
      <vt:lpstr>What’s a Phospholipid?</vt:lpstr>
      <vt:lpstr>Membrane Proteins</vt:lpstr>
      <vt:lpstr>PowerPoint Presentation</vt:lpstr>
      <vt:lpstr>PowerPoint Presentation</vt:lpstr>
      <vt:lpstr>Cellular Transport</vt:lpstr>
      <vt:lpstr>Cellular Transport    [1]</vt:lpstr>
      <vt:lpstr>Cellular Transport    [2]</vt:lpstr>
      <vt:lpstr>Osmosis</vt:lpstr>
      <vt:lpstr>Cell Concentrations</vt:lpstr>
      <vt:lpstr>Overcoming Osmosis</vt:lpstr>
      <vt:lpstr>PowerPoint Presentation</vt:lpstr>
    </vt:vector>
  </TitlesOfParts>
  <Company>teacher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Plasma Membrane</dc:title>
  <dc:creator>Raymond M. Coleman</dc:creator>
  <cp:lastModifiedBy>Nayan GRIFFITHS</cp:lastModifiedBy>
  <cp:revision>15</cp:revision>
  <dcterms:created xsi:type="dcterms:W3CDTF">2001-09-26T23:27:40Z</dcterms:created>
  <dcterms:modified xsi:type="dcterms:W3CDTF">2023-03-14T11:43:16Z</dcterms:modified>
</cp:coreProperties>
</file>