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07" r:id="rId2"/>
  </p:sldMasterIdLst>
  <p:notesMasterIdLst>
    <p:notesMasterId r:id="rId35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0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1CC84D0A-1F61-C726-3ED4-AA0BA2D1BF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4C55E9BA-AEBD-692D-65A5-00BA06606C3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id="{BFAE0DA9-31BA-C54F-30B0-FB1DEF1DD6D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4933" name="Rectangle 5">
            <a:extLst>
              <a:ext uri="{FF2B5EF4-FFF2-40B4-BE49-F238E27FC236}">
                <a16:creationId xmlns:a16="http://schemas.microsoft.com/office/drawing/2014/main" id="{723402D5-E7D5-2002-D80E-29C981EF5E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24934" name="Rectangle 6">
            <a:extLst>
              <a:ext uri="{FF2B5EF4-FFF2-40B4-BE49-F238E27FC236}">
                <a16:creationId xmlns:a16="http://schemas.microsoft.com/office/drawing/2014/main" id="{3E439244-A5C6-9E6F-CA71-1CC556B577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124935" name="Rectangle 7">
            <a:extLst>
              <a:ext uri="{FF2B5EF4-FFF2-40B4-BE49-F238E27FC236}">
                <a16:creationId xmlns:a16="http://schemas.microsoft.com/office/drawing/2014/main" id="{B445DDA9-AFA2-7229-2715-9D02B8B23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2E9AAC-7DE9-4445-9F05-AA6BA8FC75E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69F2DAD-A533-9535-119E-87FAF5C7CD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F024B-C2BF-4F42-A4EA-2767AEDA8155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081DE988-7987-9031-012F-6C0384A5218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BFF54403-AE94-FEF8-EDD0-7AC9D9979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A9D7E0A-744A-2463-B3C6-DBBA3BC3F0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E4BDB-C194-4060-BD0F-12893D9E6901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8AC62CDE-7CDC-A2E3-CD6A-40E28D8950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B5BDB329-2F86-8DB8-C936-FF746F4FE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5FC2FD1-443A-3195-9E7B-3C6352E27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7C046-7CE3-4E11-9F6E-B5348F2A4BC2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FEF6C634-9BF6-4E55-AEA7-23F10C4D7B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70C0C8EB-850A-D738-906F-339A9E2E0E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CBFD0B-A853-9F7E-23F8-279CE0DBF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087D5-53DC-493A-8A8E-83B9B3A982B4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D2CA2DA8-CB0C-FF7F-0656-33FCDAE4CC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93A3D721-403F-3B0C-6243-37FF656A0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E04895D-0BBD-72DE-4E05-1F9773B5C2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C4F96-B039-423A-874A-EAA0B4B7C891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957E9A33-BE89-B9B7-37D5-C5834C50D9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48255B19-0827-8C10-C00E-B75E0D097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5BF5588-90C4-A474-C5F7-E663E83592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0C0F0-9B27-45C8-A6D8-608A54AE5FF0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4C437096-CA41-9EC7-0233-7143D5C509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551CAB6B-F627-8A85-9952-D5341FF76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8221550-A5C6-65DA-B48A-810A0063AB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B3629-CB49-4F3C-AC49-1B945219E84C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1F425B14-B77C-C97D-E7A6-84D347274CF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BC38EC0D-0505-D9CB-D8F7-ECE0780AE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1C34910-EC49-CC7F-41C3-B52D38B2E9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1A4F8-9493-4BE2-A498-D4FCC4D4D0FB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5B1849C-81EB-48FC-D8CC-C4E10FBF555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88019FD8-C4BA-7EC3-C4C6-0B8F85D00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E8707BE-6870-0456-7F67-C220A6B77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72FC6-86C8-488D-967A-341236B93B49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3AE78E34-6536-17A2-6510-66981699FBF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F76B9361-EC1F-07B6-FAD6-42D9CB47C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ACDAC39-193D-0F84-6887-5FDF721CB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97547-53EF-405B-9FB2-29EB3779FF8A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289A10E4-3272-C051-C39B-278369B091E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C0E05A64-7874-A539-0CA5-174F102FA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F0CBE6B-80AE-931E-090E-AEF3BA63AD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F2B71-E031-42E2-ACC0-F6B0C0C51627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F7B6BD60-13C9-DFA1-BBFC-40537555A0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94BE80F3-55A2-04E8-5948-A5E0807DB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0FB5C33-FA1A-D8B6-0921-29E177A69E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8D453-A582-42FA-A97A-E044D11E6942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31189E2E-C1A5-F291-BF1E-B437C05CB58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338503D5-2710-2938-1745-C1D4995A4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917E6A8-F8F2-434F-3E6E-163DED740D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A4623-F8FE-43CA-B99A-B3483861FD14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1B0FBB88-CCC1-9442-349E-B8257A1677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CE3B3E8A-7883-58ED-11E0-7F7E0FD00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4572295-AEA4-CAFA-78A7-916E35F2D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599E2-9DAE-4359-8DFD-10FFF738CD8F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A1403FB6-4D37-AFE4-80C2-9DF8A44F54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800978DA-FB39-1475-9E91-5AF7EFCD0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B0E8005-716B-EE27-7560-D37DC79553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8F177-8782-421C-A136-78FA917DF1ED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32E2851C-584D-4517-5C47-609C04EBDC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1BEBDFC6-EE12-5037-97D4-6ED06CA7A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96F6DD1-9CBE-F943-23EC-EC7FDB28AF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E604B-88C5-408F-AC55-F209F77FC48A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DBFAF0C6-D5C8-A0CC-2F1F-CC4AD12A37A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E4308D91-0FFC-0A0A-AACE-D39CE071F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CA75BC0-77B7-99C7-D3B7-0D0A11E5AE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D288D-FA2D-446F-8081-2A33635D5FE4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46EBF9CF-FBD9-17ED-FD5C-8051932112C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8BB9AC74-9316-0EA1-2348-4897BBC90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9D7D4B7-1AFD-CFA3-B472-11828A15A7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E4C56-90BB-4CC2-84B1-711233763D6E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5E540295-1202-086E-D7DE-8102C5F5BB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6460CD79-3BDD-CA3F-379E-16B1336D7C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30B3269-4CDE-8F84-6E0F-6C99F46A26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C46A43-06E3-4AEC-A889-C880DE15F974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67D69207-F7A2-F3BE-EBE6-7E1A807620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C83B7A9F-5910-74AA-CD3F-12EA767DD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7C57EFF-D3E2-1EC1-AFA3-B117EDD56B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9A250-303E-4202-8862-57A0D8E60C37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83A71D7C-1C95-08D8-649A-5A93000C7EA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08E856AE-EDC5-36CB-C066-B8EEC1057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22F03E0-E6AD-900C-90DF-EB1EB74EB6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A10C3-D382-4C13-8FD0-24DF8CE83471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AFDE6569-03AA-A16A-B6B8-D6ED68203D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BA776E57-9DC7-7E5F-1681-21447E1D2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837DE44-6CB5-E5C4-72D9-0155BF36EB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32B15D-A1AB-46C1-A713-61F82595200F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23D4419F-D438-E1F4-686C-E1659E9DA7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5D80F375-0319-684E-C3AE-E0AB8B5D7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E994393-E0E5-2D50-EAE7-A42E42BA9B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BBCDD-1F5A-45DE-9D91-7F3FBADD3EC5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6E833761-3B68-7BD4-7F01-61CFABE97B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8BDB2B27-7A11-1830-C390-F434AC780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D51E6DF-59D4-83AF-B2EB-78A605D792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8F4F0B-1D2D-4A15-AB34-95255B10554A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46EF057F-5A6B-E661-9FA8-413FFCB6B54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551DB124-8270-4056-EB53-9AAD265501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730E940-7838-5CD1-98B3-717CB6FB01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ADECF-7436-44D3-BEE5-342790DEA0CE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E53B908C-7D66-DF90-38A9-929865D1E4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191CC140-4A50-8D1D-8ED0-9FFE3BE27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2AEB3BA-B3D0-35E1-7593-7B4B9C28E2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6C6E3-D200-4DF5-803B-2E5543C58A52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E5A187CE-13D1-3B02-03AA-E2BD1FA7C1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959E8789-8E4A-B6A4-D2E4-0C344D0F5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DA1848F-3F0A-47E5-F0EF-C2E23A39C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653A4-0992-4C29-A233-D8ACE4E03BB8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6A3666C1-510C-D2B0-8B93-31DF9B80F5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595B0915-D10F-D9B5-5CF3-40374FAB4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409F822-5013-FB89-410D-33C4A096F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C84C9-3EEC-467E-8264-3F33C51DD650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FE6E3866-E942-E7CB-384B-43AB81F4C0B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544DC06E-7D43-70FE-EE4E-00461ED61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B495A9-1CF5-CE3A-F657-6EA0BCF7EA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21BA7-8B6D-489C-B190-9295E9C31094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B4967F5B-D8E7-965D-34E8-703B309539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DE5D925D-BC4C-3A63-7C4B-CB9C85DCB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2058A73-2C54-406E-00A9-4C491341F6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47186-8299-47EC-8A4B-E532FFA0DAEA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DA7C9A7B-1BA7-95AC-C36C-0C743E6B4E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FB8B46FD-41C9-277C-4AEB-3D3E7B0F7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731C4C0-DB37-ECBE-CB0E-3CD6B5D723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09F63-9BEC-4E7F-81AF-6A7A8A79E851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204A0F80-2D9E-8687-B774-9EE4CF8202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8A6BAE29-6656-778F-7ECC-6DB2D7AFF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55C004E-A3A1-2F24-D95F-2B841AE92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60953-9C67-44C2-82E0-DB084000A39B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FA96B188-85C4-023E-CD1B-8F561BB288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6B539E2D-AC8F-F0F1-C701-30D6B4CE6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456A4EDF-B7AD-6744-B4D8-DF9C9AFC1E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12F39F0-71D7-236E-4BF1-BCC924AE537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E4D78845-C392-92F3-E98E-48E42D89AC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411F1191-22ED-77D7-F353-47682566B1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3DF84D81-58B9-3A26-07A9-7D79737B50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7D49929C-50C3-4178-AEAF-F7DE7A45370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4999" name="Line 7">
            <a:extLst>
              <a:ext uri="{FF2B5EF4-FFF2-40B4-BE49-F238E27FC236}">
                <a16:creationId xmlns:a16="http://schemas.microsoft.com/office/drawing/2014/main" id="{34C8DB30-B6DF-D1DB-BDD2-C2A8FD224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000" name="Oval 8">
            <a:extLst>
              <a:ext uri="{FF2B5EF4-FFF2-40B4-BE49-F238E27FC236}">
                <a16:creationId xmlns:a16="http://schemas.microsoft.com/office/drawing/2014/main" id="{9551AF7F-961B-0A14-BF26-C686DBB48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85001" name="Oval 9">
            <a:extLst>
              <a:ext uri="{FF2B5EF4-FFF2-40B4-BE49-F238E27FC236}">
                <a16:creationId xmlns:a16="http://schemas.microsoft.com/office/drawing/2014/main" id="{E6180C6D-0B8A-2399-E4D6-0C4DE061D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85002" name="Oval 10">
            <a:extLst>
              <a:ext uri="{FF2B5EF4-FFF2-40B4-BE49-F238E27FC236}">
                <a16:creationId xmlns:a16="http://schemas.microsoft.com/office/drawing/2014/main" id="{0A7E8A01-C3BE-74E6-DEA0-C0C13BA13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GB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FFD59-7180-ACEA-AB20-743DB99AD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C9E0B-9267-73E8-42F7-B9CA7BE95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C722D-6995-C4B2-A4E6-CF091293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A081E-3AB3-3E6B-9585-3535FC43B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1CF21-2EB0-CB8B-7070-525BD770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72DEE-E2BB-4B1F-89EE-8F1A777A0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26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D6FCDD-C281-05F7-8D23-32E55EC8E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020F2-8BB8-DAF5-0E15-8705E8EF1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08191-2A9F-D952-C588-DF1C22CE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78DA4-045B-98C3-AB58-485D220E4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3255D-0BB5-11DC-1327-2527FE88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A7B3E-6586-4C64-ADD4-2AC98E312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428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Line 2">
            <a:extLst>
              <a:ext uri="{FF2B5EF4-FFF2-40B4-BE49-F238E27FC236}">
                <a16:creationId xmlns:a16="http://schemas.microsoft.com/office/drawing/2014/main" id="{206FA48B-5EF3-BCE2-8368-3EDB692D7D4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655162C5-AA72-49BC-E6F3-AD219D0EE9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39D78B47-16AA-3A80-5E8D-82C0652FAE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AE133FC4-D678-1675-6EF4-C8E25DCE60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7046" name="Rectangle 6">
            <a:extLst>
              <a:ext uri="{FF2B5EF4-FFF2-40B4-BE49-F238E27FC236}">
                <a16:creationId xmlns:a16="http://schemas.microsoft.com/office/drawing/2014/main" id="{07B5BA59-449D-95EF-091D-313584C7BA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7047" name="Rectangle 7">
            <a:extLst>
              <a:ext uri="{FF2B5EF4-FFF2-40B4-BE49-F238E27FC236}">
                <a16:creationId xmlns:a16="http://schemas.microsoft.com/office/drawing/2014/main" id="{3027601B-BB04-5519-1485-3A1D8D3A61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2B68F1-C2A6-48D6-8FE3-3DBEE3DB5F3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87048" name="Group 8">
            <a:extLst>
              <a:ext uri="{FF2B5EF4-FFF2-40B4-BE49-F238E27FC236}">
                <a16:creationId xmlns:a16="http://schemas.microsoft.com/office/drawing/2014/main" id="{828981CA-A21C-AD74-AF2E-EE92D89EE2F5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87049" name="Oval 9">
              <a:extLst>
                <a:ext uri="{FF2B5EF4-FFF2-40B4-BE49-F238E27FC236}">
                  <a16:creationId xmlns:a16="http://schemas.microsoft.com/office/drawing/2014/main" id="{CA474EE6-98E0-847C-FF77-E41547D22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50" name="Oval 10">
              <a:extLst>
                <a:ext uri="{FF2B5EF4-FFF2-40B4-BE49-F238E27FC236}">
                  <a16:creationId xmlns:a16="http://schemas.microsoft.com/office/drawing/2014/main" id="{4B46336D-501D-3EB8-D039-8B0F7CE59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51" name="Oval 11">
              <a:extLst>
                <a:ext uri="{FF2B5EF4-FFF2-40B4-BE49-F238E27FC236}">
                  <a16:creationId xmlns:a16="http://schemas.microsoft.com/office/drawing/2014/main" id="{80D95D4A-6D8A-2AFB-654C-7DCF404D5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52" name="Oval 12">
              <a:extLst>
                <a:ext uri="{FF2B5EF4-FFF2-40B4-BE49-F238E27FC236}">
                  <a16:creationId xmlns:a16="http://schemas.microsoft.com/office/drawing/2014/main" id="{86587665-E578-5259-7B4B-22AC95757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53" name="Oval 13">
              <a:extLst>
                <a:ext uri="{FF2B5EF4-FFF2-40B4-BE49-F238E27FC236}">
                  <a16:creationId xmlns:a16="http://schemas.microsoft.com/office/drawing/2014/main" id="{92140594-BB7D-5A90-5F12-5F950E56C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54" name="Oval 14">
              <a:extLst>
                <a:ext uri="{FF2B5EF4-FFF2-40B4-BE49-F238E27FC236}">
                  <a16:creationId xmlns:a16="http://schemas.microsoft.com/office/drawing/2014/main" id="{5748DE59-B225-FABB-B8F2-9CF56B06D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55" name="Oval 15">
              <a:extLst>
                <a:ext uri="{FF2B5EF4-FFF2-40B4-BE49-F238E27FC236}">
                  <a16:creationId xmlns:a16="http://schemas.microsoft.com/office/drawing/2014/main" id="{7ECCBC48-6B59-ACB0-E3CD-FFA7C9941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56" name="Oval 16">
              <a:extLst>
                <a:ext uri="{FF2B5EF4-FFF2-40B4-BE49-F238E27FC236}">
                  <a16:creationId xmlns:a16="http://schemas.microsoft.com/office/drawing/2014/main" id="{F9A0CC52-6F01-3E20-476B-4D820B699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57" name="Oval 17">
              <a:extLst>
                <a:ext uri="{FF2B5EF4-FFF2-40B4-BE49-F238E27FC236}">
                  <a16:creationId xmlns:a16="http://schemas.microsoft.com/office/drawing/2014/main" id="{0A7FA7F5-A30C-2C70-5FB3-F8C62FBC6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58" name="Oval 18">
              <a:extLst>
                <a:ext uri="{FF2B5EF4-FFF2-40B4-BE49-F238E27FC236}">
                  <a16:creationId xmlns:a16="http://schemas.microsoft.com/office/drawing/2014/main" id="{B6B1BF10-27EB-E7A9-609E-5FA557EE2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59" name="Oval 19">
              <a:extLst>
                <a:ext uri="{FF2B5EF4-FFF2-40B4-BE49-F238E27FC236}">
                  <a16:creationId xmlns:a16="http://schemas.microsoft.com/office/drawing/2014/main" id="{F98BDE72-1C36-5057-B69D-5919797E2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60" name="Oval 20">
              <a:extLst>
                <a:ext uri="{FF2B5EF4-FFF2-40B4-BE49-F238E27FC236}">
                  <a16:creationId xmlns:a16="http://schemas.microsoft.com/office/drawing/2014/main" id="{9F08371D-4525-8BD1-EC74-3FC3589E2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61" name="Oval 21">
              <a:extLst>
                <a:ext uri="{FF2B5EF4-FFF2-40B4-BE49-F238E27FC236}">
                  <a16:creationId xmlns:a16="http://schemas.microsoft.com/office/drawing/2014/main" id="{CD0C4025-398F-BF1B-8AA0-ABEB1DE83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62" name="Oval 22">
              <a:extLst>
                <a:ext uri="{FF2B5EF4-FFF2-40B4-BE49-F238E27FC236}">
                  <a16:creationId xmlns:a16="http://schemas.microsoft.com/office/drawing/2014/main" id="{CE0B8D49-0715-5074-F645-16A9A4030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63" name="Oval 23">
              <a:extLst>
                <a:ext uri="{FF2B5EF4-FFF2-40B4-BE49-F238E27FC236}">
                  <a16:creationId xmlns:a16="http://schemas.microsoft.com/office/drawing/2014/main" id="{FE84B70D-7689-9951-459D-870609B84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64" name="Oval 24">
              <a:extLst>
                <a:ext uri="{FF2B5EF4-FFF2-40B4-BE49-F238E27FC236}">
                  <a16:creationId xmlns:a16="http://schemas.microsoft.com/office/drawing/2014/main" id="{26D51266-5283-AB52-407B-51485DC2C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65" name="Oval 25">
              <a:extLst>
                <a:ext uri="{FF2B5EF4-FFF2-40B4-BE49-F238E27FC236}">
                  <a16:creationId xmlns:a16="http://schemas.microsoft.com/office/drawing/2014/main" id="{1E64DB89-8BC8-2A20-5CA9-667917F9A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66" name="Oval 26">
              <a:extLst>
                <a:ext uri="{FF2B5EF4-FFF2-40B4-BE49-F238E27FC236}">
                  <a16:creationId xmlns:a16="http://schemas.microsoft.com/office/drawing/2014/main" id="{488ECEEE-B9C7-109B-C0F5-037728BB8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67" name="Oval 27">
              <a:extLst>
                <a:ext uri="{FF2B5EF4-FFF2-40B4-BE49-F238E27FC236}">
                  <a16:creationId xmlns:a16="http://schemas.microsoft.com/office/drawing/2014/main" id="{34224299-6764-4775-E457-8A15E8453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68" name="Oval 28">
              <a:extLst>
                <a:ext uri="{FF2B5EF4-FFF2-40B4-BE49-F238E27FC236}">
                  <a16:creationId xmlns:a16="http://schemas.microsoft.com/office/drawing/2014/main" id="{BA0A34F1-4B13-DA9F-B10F-58D12A38E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69" name="Oval 29">
              <a:extLst>
                <a:ext uri="{FF2B5EF4-FFF2-40B4-BE49-F238E27FC236}">
                  <a16:creationId xmlns:a16="http://schemas.microsoft.com/office/drawing/2014/main" id="{3A1D1BDA-9D5F-E713-7E25-62D8D96CD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70" name="Oval 30">
              <a:extLst>
                <a:ext uri="{FF2B5EF4-FFF2-40B4-BE49-F238E27FC236}">
                  <a16:creationId xmlns:a16="http://schemas.microsoft.com/office/drawing/2014/main" id="{FF1BB418-9681-F9E9-87A1-A0995CB24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71" name="Oval 31">
              <a:extLst>
                <a:ext uri="{FF2B5EF4-FFF2-40B4-BE49-F238E27FC236}">
                  <a16:creationId xmlns:a16="http://schemas.microsoft.com/office/drawing/2014/main" id="{3A8CB60C-DF8C-C698-F19D-068231217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72" name="Oval 32">
              <a:extLst>
                <a:ext uri="{FF2B5EF4-FFF2-40B4-BE49-F238E27FC236}">
                  <a16:creationId xmlns:a16="http://schemas.microsoft.com/office/drawing/2014/main" id="{0844F65E-B4AC-FB58-B7E7-C1F5199D7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73" name="Oval 33">
              <a:extLst>
                <a:ext uri="{FF2B5EF4-FFF2-40B4-BE49-F238E27FC236}">
                  <a16:creationId xmlns:a16="http://schemas.microsoft.com/office/drawing/2014/main" id="{352478CF-60A3-488B-8858-C695F9599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74" name="Oval 34">
              <a:extLst>
                <a:ext uri="{FF2B5EF4-FFF2-40B4-BE49-F238E27FC236}">
                  <a16:creationId xmlns:a16="http://schemas.microsoft.com/office/drawing/2014/main" id="{31393F97-ADF8-7157-AF7D-F5375915F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75" name="Oval 35">
              <a:extLst>
                <a:ext uri="{FF2B5EF4-FFF2-40B4-BE49-F238E27FC236}">
                  <a16:creationId xmlns:a16="http://schemas.microsoft.com/office/drawing/2014/main" id="{A24DC967-D7A1-D8AD-B3F9-274650682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76" name="Oval 36">
              <a:extLst>
                <a:ext uri="{FF2B5EF4-FFF2-40B4-BE49-F238E27FC236}">
                  <a16:creationId xmlns:a16="http://schemas.microsoft.com/office/drawing/2014/main" id="{93D302E6-B23E-63F2-EE71-83E71B246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77" name="Oval 37">
              <a:extLst>
                <a:ext uri="{FF2B5EF4-FFF2-40B4-BE49-F238E27FC236}">
                  <a16:creationId xmlns:a16="http://schemas.microsoft.com/office/drawing/2014/main" id="{58EF84F3-70B8-74DE-96B4-A93F2B697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78" name="Oval 38">
              <a:extLst>
                <a:ext uri="{FF2B5EF4-FFF2-40B4-BE49-F238E27FC236}">
                  <a16:creationId xmlns:a16="http://schemas.microsoft.com/office/drawing/2014/main" id="{9319DE8B-AE25-3895-6552-A0CDFFB7F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079" name="Oval 39">
              <a:extLst>
                <a:ext uri="{FF2B5EF4-FFF2-40B4-BE49-F238E27FC236}">
                  <a16:creationId xmlns:a16="http://schemas.microsoft.com/office/drawing/2014/main" id="{3FDF48A2-6DDF-4DE2-B93D-2CBC91684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7080" name="Line 40">
            <a:extLst>
              <a:ext uri="{FF2B5EF4-FFF2-40B4-BE49-F238E27FC236}">
                <a16:creationId xmlns:a16="http://schemas.microsoft.com/office/drawing/2014/main" id="{6ADEA1D1-1ABC-1708-A356-DB34629D80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2A10-918E-F021-8333-9B4A0127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7CF1B-E950-D90D-B4E1-620E80343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14908-DB65-8D4A-F1E7-F1509B7C5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801C6-74FD-14A9-D546-A28D32D49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547E6-7AB5-1A11-5C58-8FD4F352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E7420-F50F-4D3F-AFB2-CE2F7C8F4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259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106D-E2B9-8131-3EDA-45FA60D6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BB12B-1051-CEA6-DFCB-2A06BFF22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11345-AD50-17B5-70F7-80BADE94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59E6C-A985-4679-57EB-6826B6E0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7D8CF-989F-4188-A2E1-FB70E344E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B5448-8DBE-48E6-84B7-CAF5618F2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970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BD279-1BFE-0C5C-61DB-052A7C27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227BA-0676-279C-F316-8A0708421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4E309-5765-9F74-DA0E-BB793CFB9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175F7-E070-0E97-E088-588BF86BD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61DD7-C7A8-BC46-8611-BF8F1E39E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8EF7DC-D1CA-0F0A-357F-16BBBC6E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11E93-6443-49CB-A3CE-61357C09F1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464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D605-7DA3-FC7D-4AFE-9487114BB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7303F-E04E-371B-FB5F-A9E5A36BB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D9BC8-2231-2FC8-D111-4B9CC9DDA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4F79BB-A2AA-D68F-9A56-F53127C2C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26F5-1B09-246F-62EB-15602141E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FAAB8-E501-627E-549C-21E3C3ED1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79500E-4BD0-E2D3-0175-83A613B2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DE6EC1-C626-6E77-64D4-1929B71A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A621A-3B78-4A1F-8B98-7DF219D35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264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96F0-6B46-A0AB-3BDD-3196A467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E66EE-A053-0C20-CD43-EF39ADB5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52DF6-CE01-C57C-40F7-B1CA4D32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8F018-B7D6-5F9C-E45B-0B7859C58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08E75-0F30-4704-9D27-DCE2ECF19F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460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82760F-75DB-62B8-E4BB-5BDF0E1A2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C920DF-7B2A-2E57-CB9A-518B3F5B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26BEE-79C1-2769-6DBB-87AB24BA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5A4A6-42A8-430C-A03C-73BD173E9E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936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4B1FF-44E0-21D1-DC74-6EBC522E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5294C-C216-3F5E-EC93-C2A73C387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EE3DF-E2D0-CA4A-BD69-77126137A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38BFD-49B7-20BB-3042-B8EED9A9B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9F4D9-1E43-9C25-EAE5-42EF8E129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B1B63-41A1-E47D-6D7A-A1BC153C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766E2-8514-4A3B-A17E-B0F40158D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20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165DF-AE3C-7D68-97A9-6528CBD01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F8600-9BD7-0753-1953-4EE7C57F5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B892F-86D1-D9B8-38AF-2CDB7775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E4A12-5EC1-1A0D-04A9-C6369B1D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8F798-ED8A-C916-84C8-09DD765E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BD19B-4906-40A1-AA6B-5605475964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358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B959-60E2-6876-7457-A4394737F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42137D-D687-43AB-57D3-C579CE4EC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FA659-46ED-A4D9-4A97-4874BD56C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D54FF-F6D4-27D3-6315-56D939F93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0106D-F046-59E4-ADE6-7111E016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3E271-8FE9-C491-D7E0-1C039230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9455A-76F5-4595-995A-25F7182769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568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3A1E6-1B0D-B6BD-92C1-B4FF36174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5D2C0-D9EE-FF80-343F-28B5029DA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87EE5-188A-3420-7B84-94C46501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5A523-4F71-0B38-21FF-3E5F4B06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606A3-2BB4-4346-B81D-B4658A07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96360-970D-476A-B800-A9EB4F68C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957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B3C40-C67A-5FB0-C6DF-9C7425ADF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5285B-28DD-A758-3FA3-C1AC6F38E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7DD30-5001-B815-6E68-B75D0B9DA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EACCD-AA38-1919-5377-CF6B0D74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36DAE-8787-D2AC-1BC5-318FE135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22440-380A-4A11-84A0-592136D4DD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33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4CB7-59A7-E588-D601-4BF3114C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CF6C6-BFA0-BC10-B9FF-8C8FBA52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0675D-AD8E-E476-7853-152F11E49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7FDD5-16D9-F26D-D9C5-66CC92904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4C844-86A2-0C9A-F00F-E9A53ECB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30315-B349-4204-B693-3989287AE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06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EF7B0-74A5-9E86-127D-A37CA9DF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FF733-9E3B-1E43-BA1B-D327A060B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77241-53D4-CC80-EAAB-89033B33F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717F2-B5B3-8493-CB5A-E17C029B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E89FF-A78B-11F0-B35D-7549BB96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8B7D4-7BED-5839-2E6C-F88CB8F4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5E96E-5836-41CE-8E80-66C2879EFD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53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6916-17F6-EF08-9505-8329A432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9DF6C-31AF-4F9F-7E6E-1DF794646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2A35A-16CF-46A6-F162-B78A726CF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E44747-84BB-3798-0CEC-E747CFFCF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89FDFA-A54F-6C5A-85B8-6E1302D62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6A30B8-C0C5-5B5D-7C1D-553A2A02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F7BAB7-2D6B-E056-EFD1-92815214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CAA87B-B673-3774-2AE3-A1834A84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3DC2D-9FCD-4086-87C3-452815B48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62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746D-5696-74B0-84E1-7C6AFF9C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FCE0A-3666-BD28-FB82-48F1A251A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60AA2-3A2B-7CC4-8713-30E4F36F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CEFD7-4B0C-DB1D-1E5A-EC14B565C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8760F-AD62-44D6-96F0-4E7BADEE42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1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1EB05A-9438-5C5E-A889-9F782979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DEDFB7-C4D6-214C-267F-906961CB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58BE3-323E-74FE-26FD-04692988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797C1-D287-4176-9C70-7DDC7AB04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02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D6C5-C3B6-677F-D8C0-1864D683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7AD70-1DCF-C081-F543-B966DA1FE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4182E-BF0B-6B65-A4C8-68A0009B7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4E9F1-9C79-3997-6844-5A927AF70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08EF7A-A041-48BB-F768-6658A7C2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6336C-9E71-9367-5AAC-2E8100F4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00C2C-131F-438C-A3FD-23A03EB052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65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7893D-0C6D-3812-DF36-0A2983ACC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5F59AA-DBAB-98F9-91F9-8374339EE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3EBDA-3680-240C-330C-A46B32A7E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4DE2C-93D4-F137-483A-87217C09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676DC-CFEA-F0BF-7A16-DBE12105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59CB8-CCF6-E8FD-0015-E6879918F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35699-A2A2-4A84-A92C-6263E6F8C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83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476A2A5A-CC36-3B24-A7BE-115B1D51E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E299E898-7F51-FAB4-5665-E87259ADF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34F26877-13E6-C02B-764F-BC0BC25F41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048AB897-A94D-F581-570C-F31981AD7A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26056BB1-5263-CF9C-D131-B8EE81F360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7E45CD21-E37F-4895-BBCB-D933EF71632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3975" name="Line 7">
            <a:extLst>
              <a:ext uri="{FF2B5EF4-FFF2-40B4-BE49-F238E27FC236}">
                <a16:creationId xmlns:a16="http://schemas.microsoft.com/office/drawing/2014/main" id="{FA5A1B25-E9D0-011E-131D-A49F2E863A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976" name="Oval 8">
            <a:extLst>
              <a:ext uri="{FF2B5EF4-FFF2-40B4-BE49-F238E27FC236}">
                <a16:creationId xmlns:a16="http://schemas.microsoft.com/office/drawing/2014/main" id="{AB246C9E-E53E-D223-8133-90365DBE8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83977" name="Oval 9">
            <a:extLst>
              <a:ext uri="{FF2B5EF4-FFF2-40B4-BE49-F238E27FC236}">
                <a16:creationId xmlns:a16="http://schemas.microsoft.com/office/drawing/2014/main" id="{A7F6ADF0-BF8D-7A1B-314E-F2636882B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83978" name="Oval 10">
            <a:extLst>
              <a:ext uri="{FF2B5EF4-FFF2-40B4-BE49-F238E27FC236}">
                <a16:creationId xmlns:a16="http://schemas.microsoft.com/office/drawing/2014/main" id="{9924F32D-A45D-94E8-1654-E84683D73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GB" altLang="en-US" sz="240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Line 2">
            <a:extLst>
              <a:ext uri="{FF2B5EF4-FFF2-40B4-BE49-F238E27FC236}">
                <a16:creationId xmlns:a16="http://schemas.microsoft.com/office/drawing/2014/main" id="{9DE46709-C6B8-366F-B37F-4B845C12D36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7618E33E-8809-3D58-7E28-763EF92F0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7B9A37E1-B47C-CA0E-D3DC-40030A7C3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7D18CF2C-1865-CDE4-FA0E-77773F288A0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EC98DB6C-5E1A-3547-B8CE-61B62BF927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9D8294AF-EBB2-7557-529D-941E0FBBB7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78F6660-2459-4A23-B207-A78A5B9857DD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86024" name="Group 8">
            <a:extLst>
              <a:ext uri="{FF2B5EF4-FFF2-40B4-BE49-F238E27FC236}">
                <a16:creationId xmlns:a16="http://schemas.microsoft.com/office/drawing/2014/main" id="{0F6A5CEB-9F82-9FAC-AFB1-01814CF5E0C8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86025" name="Oval 9">
              <a:extLst>
                <a:ext uri="{FF2B5EF4-FFF2-40B4-BE49-F238E27FC236}">
                  <a16:creationId xmlns:a16="http://schemas.microsoft.com/office/drawing/2014/main" id="{87CCD7CE-60A3-0A3C-3497-50CBD884B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26" name="Oval 10">
              <a:extLst>
                <a:ext uri="{FF2B5EF4-FFF2-40B4-BE49-F238E27FC236}">
                  <a16:creationId xmlns:a16="http://schemas.microsoft.com/office/drawing/2014/main" id="{0EEC886A-450E-14EE-3296-A2FDBD352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27" name="Oval 11">
              <a:extLst>
                <a:ext uri="{FF2B5EF4-FFF2-40B4-BE49-F238E27FC236}">
                  <a16:creationId xmlns:a16="http://schemas.microsoft.com/office/drawing/2014/main" id="{23B2EC2E-6818-B7D6-7354-BC6FF2D81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28" name="Oval 12">
              <a:extLst>
                <a:ext uri="{FF2B5EF4-FFF2-40B4-BE49-F238E27FC236}">
                  <a16:creationId xmlns:a16="http://schemas.microsoft.com/office/drawing/2014/main" id="{A8076BD4-2CA9-726B-387E-CA0A307B3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29" name="Oval 13">
              <a:extLst>
                <a:ext uri="{FF2B5EF4-FFF2-40B4-BE49-F238E27FC236}">
                  <a16:creationId xmlns:a16="http://schemas.microsoft.com/office/drawing/2014/main" id="{FC569D31-2F60-7CBC-244A-8D0D5C245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30" name="Oval 14">
              <a:extLst>
                <a:ext uri="{FF2B5EF4-FFF2-40B4-BE49-F238E27FC236}">
                  <a16:creationId xmlns:a16="http://schemas.microsoft.com/office/drawing/2014/main" id="{4A1B7741-F358-9584-EE2D-7FC353601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31" name="Oval 15">
              <a:extLst>
                <a:ext uri="{FF2B5EF4-FFF2-40B4-BE49-F238E27FC236}">
                  <a16:creationId xmlns:a16="http://schemas.microsoft.com/office/drawing/2014/main" id="{648BAD57-4A4F-9594-AA1D-A4A320438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32" name="Oval 16">
              <a:extLst>
                <a:ext uri="{FF2B5EF4-FFF2-40B4-BE49-F238E27FC236}">
                  <a16:creationId xmlns:a16="http://schemas.microsoft.com/office/drawing/2014/main" id="{43261065-DB16-D0BC-8C1A-3B46671C1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33" name="Oval 17">
              <a:extLst>
                <a:ext uri="{FF2B5EF4-FFF2-40B4-BE49-F238E27FC236}">
                  <a16:creationId xmlns:a16="http://schemas.microsoft.com/office/drawing/2014/main" id="{5D55024E-0525-F49D-4E7D-53E94053B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34" name="Oval 18">
              <a:extLst>
                <a:ext uri="{FF2B5EF4-FFF2-40B4-BE49-F238E27FC236}">
                  <a16:creationId xmlns:a16="http://schemas.microsoft.com/office/drawing/2014/main" id="{08ECCF63-7D16-AB06-244B-3DEBAF712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35" name="Oval 19">
              <a:extLst>
                <a:ext uri="{FF2B5EF4-FFF2-40B4-BE49-F238E27FC236}">
                  <a16:creationId xmlns:a16="http://schemas.microsoft.com/office/drawing/2014/main" id="{DD9EDE8F-CAE8-1AC7-0CFC-379B03CFA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36" name="Oval 20">
              <a:extLst>
                <a:ext uri="{FF2B5EF4-FFF2-40B4-BE49-F238E27FC236}">
                  <a16:creationId xmlns:a16="http://schemas.microsoft.com/office/drawing/2014/main" id="{79C1D5F0-BC23-3D84-474B-3559930B2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37" name="Oval 21">
              <a:extLst>
                <a:ext uri="{FF2B5EF4-FFF2-40B4-BE49-F238E27FC236}">
                  <a16:creationId xmlns:a16="http://schemas.microsoft.com/office/drawing/2014/main" id="{7A2DF777-385E-AF18-1D23-E3F6FCB7C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38" name="Oval 22">
              <a:extLst>
                <a:ext uri="{FF2B5EF4-FFF2-40B4-BE49-F238E27FC236}">
                  <a16:creationId xmlns:a16="http://schemas.microsoft.com/office/drawing/2014/main" id="{D8238E87-3C91-8D27-1F1D-DEBA90975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39" name="Oval 23">
              <a:extLst>
                <a:ext uri="{FF2B5EF4-FFF2-40B4-BE49-F238E27FC236}">
                  <a16:creationId xmlns:a16="http://schemas.microsoft.com/office/drawing/2014/main" id="{CCDE7CA2-3FA3-0263-FFEA-634FE4447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40" name="Oval 24">
              <a:extLst>
                <a:ext uri="{FF2B5EF4-FFF2-40B4-BE49-F238E27FC236}">
                  <a16:creationId xmlns:a16="http://schemas.microsoft.com/office/drawing/2014/main" id="{3374DF6B-D561-062C-38F8-46BF14844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41" name="Oval 25">
              <a:extLst>
                <a:ext uri="{FF2B5EF4-FFF2-40B4-BE49-F238E27FC236}">
                  <a16:creationId xmlns:a16="http://schemas.microsoft.com/office/drawing/2014/main" id="{DB96B9D6-2A90-B489-7B6C-0FC9EA282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42" name="Oval 26">
              <a:extLst>
                <a:ext uri="{FF2B5EF4-FFF2-40B4-BE49-F238E27FC236}">
                  <a16:creationId xmlns:a16="http://schemas.microsoft.com/office/drawing/2014/main" id="{41D8A311-9821-2354-4026-3FEBF1622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43" name="Oval 27">
              <a:extLst>
                <a:ext uri="{FF2B5EF4-FFF2-40B4-BE49-F238E27FC236}">
                  <a16:creationId xmlns:a16="http://schemas.microsoft.com/office/drawing/2014/main" id="{40AD57E2-3C8C-58A3-6E0B-F98ADECB1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44" name="Oval 28">
              <a:extLst>
                <a:ext uri="{FF2B5EF4-FFF2-40B4-BE49-F238E27FC236}">
                  <a16:creationId xmlns:a16="http://schemas.microsoft.com/office/drawing/2014/main" id="{BCCD55C8-D107-FF9A-B94F-885FB024C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45" name="Oval 29">
              <a:extLst>
                <a:ext uri="{FF2B5EF4-FFF2-40B4-BE49-F238E27FC236}">
                  <a16:creationId xmlns:a16="http://schemas.microsoft.com/office/drawing/2014/main" id="{29879E97-2AD5-AF96-8BF1-A7E85CC36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46" name="Oval 30">
              <a:extLst>
                <a:ext uri="{FF2B5EF4-FFF2-40B4-BE49-F238E27FC236}">
                  <a16:creationId xmlns:a16="http://schemas.microsoft.com/office/drawing/2014/main" id="{9835FC8E-3EF3-2BB0-B3E2-B9088454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47" name="Oval 31">
              <a:extLst>
                <a:ext uri="{FF2B5EF4-FFF2-40B4-BE49-F238E27FC236}">
                  <a16:creationId xmlns:a16="http://schemas.microsoft.com/office/drawing/2014/main" id="{2832CA41-A983-1CEB-1C3B-FE4AC10B6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48" name="Oval 32">
              <a:extLst>
                <a:ext uri="{FF2B5EF4-FFF2-40B4-BE49-F238E27FC236}">
                  <a16:creationId xmlns:a16="http://schemas.microsoft.com/office/drawing/2014/main" id="{3DD74C01-C0E5-2E03-EECE-7C950A906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49" name="Oval 33">
              <a:extLst>
                <a:ext uri="{FF2B5EF4-FFF2-40B4-BE49-F238E27FC236}">
                  <a16:creationId xmlns:a16="http://schemas.microsoft.com/office/drawing/2014/main" id="{E2715393-4B61-9146-5EDA-027C4AF57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50" name="Oval 34">
              <a:extLst>
                <a:ext uri="{FF2B5EF4-FFF2-40B4-BE49-F238E27FC236}">
                  <a16:creationId xmlns:a16="http://schemas.microsoft.com/office/drawing/2014/main" id="{1D32D999-26F7-37E3-929C-42C408596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51" name="Oval 35">
              <a:extLst>
                <a:ext uri="{FF2B5EF4-FFF2-40B4-BE49-F238E27FC236}">
                  <a16:creationId xmlns:a16="http://schemas.microsoft.com/office/drawing/2014/main" id="{751CC59D-79CB-2F70-292C-C660C3914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52" name="Oval 36">
              <a:extLst>
                <a:ext uri="{FF2B5EF4-FFF2-40B4-BE49-F238E27FC236}">
                  <a16:creationId xmlns:a16="http://schemas.microsoft.com/office/drawing/2014/main" id="{EE6DB2F0-6BE9-1E44-63E2-4F17490F3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53" name="Oval 37">
              <a:extLst>
                <a:ext uri="{FF2B5EF4-FFF2-40B4-BE49-F238E27FC236}">
                  <a16:creationId xmlns:a16="http://schemas.microsoft.com/office/drawing/2014/main" id="{C6A2C190-70D6-BE10-FD6A-60E242B7D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54" name="Oval 38">
              <a:extLst>
                <a:ext uri="{FF2B5EF4-FFF2-40B4-BE49-F238E27FC236}">
                  <a16:creationId xmlns:a16="http://schemas.microsoft.com/office/drawing/2014/main" id="{8956953B-981B-139F-B37F-00749BD7A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6055" name="Oval 39">
              <a:extLst>
                <a:ext uri="{FF2B5EF4-FFF2-40B4-BE49-F238E27FC236}">
                  <a16:creationId xmlns:a16="http://schemas.microsoft.com/office/drawing/2014/main" id="{34E9BEC5-02A4-2633-6985-DBEA1864C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9E8870E-09E9-C0C5-9B4E-42E0A29722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Kingdom Protista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8767044-D950-7588-26C0-EE798778B4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6000"/>
              <a:t>The Catchall Kingdom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C15404F5-4E4A-8EAE-F08B-0871AE3FD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Phylum Phaeophyta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4F8858E2-FE0F-661C-BFCB-3A89C26F1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600"/>
              <a:t>Brown algae</a:t>
            </a:r>
          </a:p>
          <a:p>
            <a:r>
              <a:rPr lang="en-US" altLang="en-US" sz="2600"/>
              <a:t>Marine</a:t>
            </a:r>
          </a:p>
          <a:p>
            <a:r>
              <a:rPr lang="en-US" altLang="en-US" sz="2600"/>
              <a:t>Seaweed and kelps</a:t>
            </a:r>
          </a:p>
          <a:p>
            <a:r>
              <a:rPr lang="en-US" altLang="en-US" sz="2600"/>
              <a:t>Cooler areas of ocean</a:t>
            </a:r>
          </a:p>
          <a:p>
            <a:r>
              <a:rPr lang="en-US" altLang="en-US" sz="2600"/>
              <a:t>Fucoxanthin pigment</a:t>
            </a:r>
          </a:p>
          <a:p>
            <a:r>
              <a:rPr lang="en-US" altLang="en-US" sz="2600"/>
              <a:t>Store food as laminarin</a:t>
            </a:r>
          </a:p>
          <a:p>
            <a:r>
              <a:rPr lang="en-US" altLang="en-US" sz="2600"/>
              <a:t>ALL multicellular</a:t>
            </a:r>
          </a:p>
          <a:p>
            <a:r>
              <a:rPr lang="en-US" altLang="en-US" sz="2600"/>
              <a:t>Stemlike stipe</a:t>
            </a:r>
          </a:p>
          <a:p>
            <a:r>
              <a:rPr lang="en-US" altLang="en-US" sz="2600"/>
              <a:t>Leaflike region called blade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9" name="Picture 5">
            <a:extLst>
              <a:ext uri="{FF2B5EF4-FFF2-40B4-BE49-F238E27FC236}">
                <a16:creationId xmlns:a16="http://schemas.microsoft.com/office/drawing/2014/main" id="{382C1C26-B3D2-2A01-89D8-526287CC1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781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092D92F0-218C-38A2-349E-8617B559D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Phylum Rhodophyta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7397A1EA-1229-34B6-E184-810D33006D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Red algae but colors vary</a:t>
            </a:r>
          </a:p>
          <a:p>
            <a:pPr>
              <a:lnSpc>
                <a:spcPct val="90000"/>
              </a:lnSpc>
            </a:pPr>
            <a:r>
              <a:rPr lang="en-US" altLang="en-US"/>
              <a:t>Marine seaweeds</a:t>
            </a:r>
          </a:p>
          <a:p>
            <a:pPr>
              <a:lnSpc>
                <a:spcPct val="90000"/>
              </a:lnSpc>
            </a:pPr>
            <a:r>
              <a:rPr lang="en-US" altLang="en-US"/>
              <a:t>Smaller than brown algae and live in deeper waters</a:t>
            </a:r>
          </a:p>
          <a:p>
            <a:pPr>
              <a:lnSpc>
                <a:spcPct val="90000"/>
              </a:lnSpc>
            </a:pPr>
            <a:r>
              <a:rPr lang="en-US" altLang="en-US"/>
              <a:t>Phycobilins – pigment for absorbing light</a:t>
            </a:r>
          </a:p>
          <a:p>
            <a:pPr>
              <a:lnSpc>
                <a:spcPct val="90000"/>
              </a:lnSpc>
            </a:pPr>
            <a:r>
              <a:rPr lang="en-US" altLang="en-US"/>
              <a:t>Some coated with polysaccharide carageenan – cosmetics, gel capsules, cheeses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Agar – extracted from cell walls of red algae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5">
            <a:extLst>
              <a:ext uri="{FF2B5EF4-FFF2-40B4-BE49-F238E27FC236}">
                <a16:creationId xmlns:a16="http://schemas.microsoft.com/office/drawing/2014/main" id="{F5A022F1-E912-8EA0-AFCD-0CC24A5E7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400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1" name="Picture 5">
            <a:extLst>
              <a:ext uri="{FF2B5EF4-FFF2-40B4-BE49-F238E27FC236}">
                <a16:creationId xmlns:a16="http://schemas.microsoft.com/office/drawing/2014/main" id="{65AD13CB-6650-0AB8-6358-BF7CA14B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4953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1EB5201E-68B7-039C-2C92-B6341D1D5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Phylum Bacillariophyta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04EDB77E-4703-79BC-CFE2-F6C153CDE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Diatoms</a:t>
            </a:r>
          </a:p>
          <a:p>
            <a:r>
              <a:rPr lang="en-US" altLang="en-US"/>
              <a:t>Shells fit together like a box with a lid</a:t>
            </a:r>
          </a:p>
          <a:p>
            <a:r>
              <a:rPr lang="en-US" altLang="en-US"/>
              <a:t>Centric and pennate</a:t>
            </a:r>
          </a:p>
          <a:p>
            <a:r>
              <a:rPr lang="en-US" altLang="en-US"/>
              <a:t>Main component of phytoplankton</a:t>
            </a:r>
          </a:p>
          <a:p>
            <a:r>
              <a:rPr lang="en-US" altLang="en-US"/>
              <a:t>Diatomaceous earth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5">
            <a:extLst>
              <a:ext uri="{FF2B5EF4-FFF2-40B4-BE49-F238E27FC236}">
                <a16:creationId xmlns:a16="http://schemas.microsoft.com/office/drawing/2014/main" id="{20C873B5-4A42-D520-E5E8-2FD92DF2A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BCEF3309-2639-3858-56AD-610B627AD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Phylum Dinoflagellata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AC5FEFAF-27EF-A425-E886-76CC95ED2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Dinoflagellates</a:t>
            </a:r>
          </a:p>
          <a:p>
            <a:r>
              <a:rPr lang="en-US" altLang="en-US"/>
              <a:t>Small, unicellular</a:t>
            </a:r>
          </a:p>
          <a:p>
            <a:r>
              <a:rPr lang="en-US" altLang="en-US"/>
              <a:t>Most photosynthetic</a:t>
            </a:r>
          </a:p>
          <a:p>
            <a:r>
              <a:rPr lang="en-US" altLang="en-US"/>
              <a:t>Some bioluminescent</a:t>
            </a:r>
          </a:p>
          <a:p>
            <a:r>
              <a:rPr lang="en-US" altLang="en-US"/>
              <a:t>Red tide a problem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7" name="Picture 5">
            <a:extLst>
              <a:ext uri="{FF2B5EF4-FFF2-40B4-BE49-F238E27FC236}">
                <a16:creationId xmlns:a16="http://schemas.microsoft.com/office/drawing/2014/main" id="{75B40A78-FE61-CC34-C704-F25029D02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934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1" name="Picture 5">
            <a:extLst>
              <a:ext uri="{FF2B5EF4-FFF2-40B4-BE49-F238E27FC236}">
                <a16:creationId xmlns:a16="http://schemas.microsoft.com/office/drawing/2014/main" id="{B005EA7F-9086-170A-A8CF-05CE7F697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7239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2356B129-B1DA-E79E-E48D-696F4826FA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en-US" altLang="en-US"/>
            </a:br>
            <a:endParaRPr lang="en-US" altLang="en-US"/>
          </a:p>
        </p:txBody>
      </p:sp>
      <p:sp>
        <p:nvSpPr>
          <p:cNvPr id="34829" name="Rectangle 13">
            <a:extLst>
              <a:ext uri="{FF2B5EF4-FFF2-40B4-BE49-F238E27FC236}">
                <a16:creationId xmlns:a16="http://schemas.microsoft.com/office/drawing/2014/main" id="{93BB30C2-D92C-64DE-8B67-5853F4942B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en-US" sz="8000"/>
              <a:t>Algae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C7932EBA-D27D-DBB7-1C59-F0179D07A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Phylum Chrysophyta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770BE3FB-F7D2-C2AF-8662-FC4C310A2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Golden algae</a:t>
            </a:r>
          </a:p>
          <a:p>
            <a:r>
              <a:rPr lang="en-US" altLang="en-US"/>
              <a:t>Most fresh water</a:t>
            </a:r>
          </a:p>
          <a:p>
            <a:r>
              <a:rPr lang="en-US" altLang="en-US"/>
              <a:t>Form cysts</a:t>
            </a:r>
          </a:p>
          <a:p>
            <a:r>
              <a:rPr lang="en-US" altLang="en-US"/>
              <a:t>2 flagella</a:t>
            </a:r>
          </a:p>
          <a:p>
            <a:r>
              <a:rPr lang="en-US" altLang="en-US"/>
              <a:t>Carotenoids give color</a:t>
            </a:r>
          </a:p>
          <a:p>
            <a:r>
              <a:rPr lang="en-US" altLang="en-US"/>
              <a:t>Important for formation of petroleum deposits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9" name="Picture 5">
            <a:extLst>
              <a:ext uri="{FF2B5EF4-FFF2-40B4-BE49-F238E27FC236}">
                <a16:creationId xmlns:a16="http://schemas.microsoft.com/office/drawing/2014/main" id="{CEC1506B-AA21-ED2F-5CFF-32FE59DBE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162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3" name="Picture 5">
            <a:extLst>
              <a:ext uri="{FF2B5EF4-FFF2-40B4-BE49-F238E27FC236}">
                <a16:creationId xmlns:a16="http://schemas.microsoft.com/office/drawing/2014/main" id="{88A549E2-C0AB-C68F-AD9A-C08A6DA35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162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9" name="Picture 7">
            <a:extLst>
              <a:ext uri="{FF2B5EF4-FFF2-40B4-BE49-F238E27FC236}">
                <a16:creationId xmlns:a16="http://schemas.microsoft.com/office/drawing/2014/main" id="{BC51D1AF-C1C3-723B-E543-1EB3A8FED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6294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51C8F45A-9F8C-EF7C-8414-7A30BF620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Phylum Euglenophyta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11E8B930-5A97-1BDB-8315-4381A3CE2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Euglenoids</a:t>
            </a:r>
          </a:p>
          <a:p>
            <a:r>
              <a:rPr lang="en-US" altLang="en-US"/>
              <a:t>Plant-like and animal-like characteristics</a:t>
            </a:r>
          </a:p>
          <a:p>
            <a:r>
              <a:rPr lang="en-US" altLang="en-US"/>
              <a:t>Many have cholorphyll and are photosynthetic</a:t>
            </a:r>
          </a:p>
          <a:p>
            <a:r>
              <a:rPr lang="en-US" altLang="en-US"/>
              <a:t>No cell wall, motile</a:t>
            </a:r>
          </a:p>
          <a:p>
            <a:r>
              <a:rPr lang="en-US" altLang="en-US"/>
              <a:t>Most live in fresh water</a:t>
            </a:r>
          </a:p>
          <a:p>
            <a:r>
              <a:rPr lang="en-US" altLang="en-US"/>
              <a:t>See picture on page 533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>
            <a:extLst>
              <a:ext uri="{FF2B5EF4-FFF2-40B4-BE49-F238E27FC236}">
                <a16:creationId xmlns:a16="http://schemas.microsoft.com/office/drawing/2014/main" id="{CBBCB9EC-9107-41D7-8AA0-2A698D5C6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162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9" name="Picture 5">
            <a:extLst>
              <a:ext uri="{FF2B5EF4-FFF2-40B4-BE49-F238E27FC236}">
                <a16:creationId xmlns:a16="http://schemas.microsoft.com/office/drawing/2014/main" id="{C3ABFFBE-8C53-C08A-EFCB-0AC78DF74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7315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1EAF6852-561A-E368-EE56-FBDC9027A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Fungus-like protists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7A172843-5980-82C7-B9CB-DA783F8E80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600"/>
              <a:t>Slime molds: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600"/>
              <a:t>Phylum acrasiomycota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600"/>
              <a:t>Cellular slime molds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600"/>
              <a:t>Amoeboid movement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6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600"/>
              <a:t>Phylum Myxomycota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600"/>
              <a:t>Plasmodial slime molds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600"/>
              <a:t>Mass of plasmodium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600"/>
          </a:p>
          <a:p>
            <a:pPr>
              <a:buFont typeface="Wingdings" panose="05000000000000000000" pitchFamily="2" charset="2"/>
              <a:buNone/>
            </a:pPr>
            <a:endParaRPr lang="en-US" altLang="en-US" sz="2600"/>
          </a:p>
          <a:p>
            <a:pPr>
              <a:buFont typeface="Wingdings" panose="05000000000000000000" pitchFamily="2" charset="2"/>
              <a:buNone/>
            </a:pPr>
            <a:endParaRPr lang="en-US" altLang="en-US" sz="2600"/>
          </a:p>
        </p:txBody>
      </p:sp>
      <p:sp>
        <p:nvSpPr>
          <p:cNvPr id="114692" name="Rectangle 4">
            <a:extLst>
              <a:ext uri="{FF2B5EF4-FFF2-40B4-BE49-F238E27FC236}">
                <a16:creationId xmlns:a16="http://schemas.microsoft.com/office/drawing/2014/main" id="{59AC66B5-8FF5-9A9E-9D79-CE0431157D6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600"/>
              <a:t>Water molds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600"/>
              <a:t>Phylum Oomycota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600"/>
              <a:t>Blight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6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600"/>
              <a:t>Phylum Chytridiomycota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600"/>
              <a:t>Chytrids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600"/>
              <a:t>Zoospores with one flagellum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600"/>
              <a:t>Maybe fungi?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 build="p"/>
      <p:bldP spid="11469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E751F6AE-D4CF-3B99-5CD1-2EEA9C4D4C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Slime molds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DFFBB917-0EAB-030D-F085-2336CDB7C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16741" name="Picture 5">
            <a:extLst>
              <a:ext uri="{FF2B5EF4-FFF2-40B4-BE49-F238E27FC236}">
                <a16:creationId xmlns:a16="http://schemas.microsoft.com/office/drawing/2014/main" id="{47D5C0E2-D747-C9AF-4D5D-538AA3237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38275"/>
            <a:ext cx="722947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8" grpId="1"/>
      <p:bldP spid="116738" grpId="2"/>
      <p:bldP spid="116739" grpId="0" build="p"/>
      <p:bldP spid="116739" grpI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C192162A-2A15-DD4A-CA75-331CD5F11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Water molds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CA348180-A6C2-FDC8-3E5F-DF2CD2274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17765" name="Picture 5">
            <a:extLst>
              <a:ext uri="{FF2B5EF4-FFF2-40B4-BE49-F238E27FC236}">
                <a16:creationId xmlns:a16="http://schemas.microsoft.com/office/drawing/2014/main" id="{6BE3A226-686F-49E2-6FEC-E3D83EB62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010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2" grpId="1"/>
      <p:bldP spid="117762" grpId="2"/>
      <p:bldP spid="117763" grpId="0" build="p"/>
      <p:bldP spid="117763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46FD6284-701D-BC3C-2CD6-56FEDB69E1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Characteristics of Algae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E47F0078-3ABF-B1A0-04AD-62160B7A4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5400"/>
              <a:t>Autotrophic</a:t>
            </a:r>
          </a:p>
          <a:p>
            <a:r>
              <a:rPr lang="en-US" altLang="en-US" sz="5400"/>
              <a:t>Not plants – why?</a:t>
            </a:r>
          </a:p>
          <a:p>
            <a:r>
              <a:rPr lang="en-US" altLang="en-US" sz="5400"/>
              <a:t>Often contain pyrenoids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F81D8D45-6502-2DBE-4CAE-A9230318D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Chytrids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16CA4738-70FE-5F26-C2E3-9938CB5B8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18789" name="Picture 5">
            <a:extLst>
              <a:ext uri="{FF2B5EF4-FFF2-40B4-BE49-F238E27FC236}">
                <a16:creationId xmlns:a16="http://schemas.microsoft.com/office/drawing/2014/main" id="{5100F991-E1CA-3FC8-F4CF-FE3C7FB9B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6934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6" grpId="1"/>
      <p:bldP spid="118786" grpId="2"/>
      <p:bldP spid="118787" grpId="0" build="p"/>
      <p:bldP spid="118787" grpId="1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AF1650D7-410A-0767-C417-5A4EBE2C7C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1295400"/>
          </a:xfrm>
        </p:spPr>
        <p:txBody>
          <a:bodyPr/>
          <a:lstStyle/>
          <a:p>
            <a:r>
              <a:rPr lang="en-US" altLang="en-US"/>
              <a:t>The END….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>
            <a:extLst>
              <a:ext uri="{FF2B5EF4-FFF2-40B4-BE49-F238E27FC236}">
                <a16:creationId xmlns:a16="http://schemas.microsoft.com/office/drawing/2014/main" id="{9595DC5C-38C8-0342-3502-BA9EF005A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36FADF2D-B591-FAA3-B5BD-68620A747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Structure of Algae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588F511C-2B93-2DE1-3CAD-9336FC025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Thallus or body</a:t>
            </a:r>
          </a:p>
          <a:p>
            <a:r>
              <a:rPr lang="en-US" altLang="en-US"/>
              <a:t>Unicellular or multicellular</a:t>
            </a:r>
          </a:p>
          <a:p>
            <a:r>
              <a:rPr lang="en-US" altLang="en-US"/>
              <a:t>Colonial:  Volvoz</a:t>
            </a:r>
          </a:p>
          <a:p>
            <a:r>
              <a:rPr lang="en-US" altLang="en-US"/>
              <a:t>Filamentous:  Spirogyra</a:t>
            </a:r>
          </a:p>
          <a:p>
            <a:r>
              <a:rPr lang="en-US" altLang="en-US"/>
              <a:t>Multicellular:  Ulva</a:t>
            </a:r>
          </a:p>
          <a:p>
            <a:r>
              <a:rPr lang="en-US" altLang="en-US"/>
              <a:t>Asexual and sexual reproduction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32674E1E-E281-1050-029B-BC4AE363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Phylums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EABE1BC6-014B-FF17-C1BA-C55771180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Phylum Chlorophyta</a:t>
            </a:r>
          </a:p>
          <a:p>
            <a:r>
              <a:rPr lang="en-US" altLang="en-US"/>
              <a:t>Phylum Phaeophyta</a:t>
            </a:r>
          </a:p>
          <a:p>
            <a:r>
              <a:rPr lang="en-US" altLang="en-US"/>
              <a:t>Phylum Rhodophyta</a:t>
            </a:r>
          </a:p>
          <a:p>
            <a:r>
              <a:rPr lang="en-US" altLang="en-US"/>
              <a:t>Phylum Bacillariophyta</a:t>
            </a:r>
          </a:p>
          <a:p>
            <a:r>
              <a:rPr lang="en-US" altLang="en-US"/>
              <a:t>Phylum Dinoflagellata</a:t>
            </a:r>
          </a:p>
          <a:p>
            <a:r>
              <a:rPr lang="en-US" altLang="en-US"/>
              <a:t>Phylum Chrysophyta</a:t>
            </a:r>
          </a:p>
          <a:p>
            <a:r>
              <a:rPr lang="en-US" altLang="en-US"/>
              <a:t>Phyla Euglenohyta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AC4D3416-6DFA-C876-37D0-C72975ED9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Phylum Chlorophyta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360A884D-9876-6395-2DD0-2A16E5F4B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Look </a:t>
            </a:r>
          </a:p>
          <a:p>
            <a:r>
              <a:rPr lang="en-US" altLang="en-US"/>
              <a:t>familiar?</a:t>
            </a:r>
          </a:p>
        </p:txBody>
      </p:sp>
      <p:pic>
        <p:nvPicPr>
          <p:cNvPr id="91141" name="Picture 5">
            <a:extLst>
              <a:ext uri="{FF2B5EF4-FFF2-40B4-BE49-F238E27FC236}">
                <a16:creationId xmlns:a16="http://schemas.microsoft.com/office/drawing/2014/main" id="{CAA550CA-A136-11AC-7D62-A2E002254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533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8" grpId="1"/>
      <p:bldP spid="91138" grpId="2"/>
      <p:bldP spid="91139" grpId="0" build="p"/>
      <p:bldP spid="91139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8088318E-A117-BE09-FDDB-27535B0CB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Continued…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F3892515-C508-D152-39C5-63017D0D3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Green algae</a:t>
            </a:r>
          </a:p>
          <a:p>
            <a:r>
              <a:rPr lang="en-US" altLang="en-US"/>
              <a:t>Many different forms</a:t>
            </a:r>
          </a:p>
          <a:p>
            <a:r>
              <a:rPr lang="en-US" altLang="en-US"/>
              <a:t>Gave rise to land plants – why?</a:t>
            </a:r>
          </a:p>
          <a:p>
            <a:r>
              <a:rPr lang="en-US" altLang="en-US"/>
              <a:t>Choroplasts that contain a and b cholorphyll</a:t>
            </a:r>
          </a:p>
          <a:p>
            <a:r>
              <a:rPr lang="en-US" altLang="en-US"/>
              <a:t>Have carotenoids</a:t>
            </a:r>
          </a:p>
          <a:p>
            <a:r>
              <a:rPr lang="en-US" altLang="en-US"/>
              <a:t>Cell walls of cellulose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3" name="Picture 5">
            <a:extLst>
              <a:ext uri="{FF2B5EF4-FFF2-40B4-BE49-F238E27FC236}">
                <a16:creationId xmlns:a16="http://schemas.microsoft.com/office/drawing/2014/main" id="{4D3F75AE-39A5-65C6-DBBC-15BAD8426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09625"/>
            <a:ext cx="5715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4" name="Rectangle 6">
            <a:extLst>
              <a:ext uri="{FF2B5EF4-FFF2-40B4-BE49-F238E27FC236}">
                <a16:creationId xmlns:a16="http://schemas.microsoft.com/office/drawing/2014/main" id="{5DAE24E9-D3DA-0B6A-C514-22C10EE78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Ulva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  <p:bldP spid="94214" grpId="1"/>
      <p:bldP spid="9421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9D5A4723-0E9D-1398-91CF-D47EB17443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Colonial Chlorophyta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7DA1CBD-63B5-99F0-2F32-30F0C0504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96261" name="Picture 5">
            <a:extLst>
              <a:ext uri="{FF2B5EF4-FFF2-40B4-BE49-F238E27FC236}">
                <a16:creationId xmlns:a16="http://schemas.microsoft.com/office/drawing/2014/main" id="{4B7ADEAE-E21F-570A-AFAB-678B3DA6F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8" grpId="1"/>
      <p:bldP spid="96258" grpId="2"/>
      <p:bldP spid="96259" grpId="0" build="p"/>
      <p:bldP spid="96259" grpId="1" build="allAtOnce"/>
    </p:bldLst>
  </p:timing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516</TotalTime>
  <Words>374</Words>
  <Application>Microsoft Office PowerPoint</Application>
  <PresentationFormat>On-screen Show (4:3)</PresentationFormat>
  <Paragraphs>138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Times New Roman</vt:lpstr>
      <vt:lpstr>Wingdings</vt:lpstr>
      <vt:lpstr>Echo</vt:lpstr>
      <vt:lpstr>Network</vt:lpstr>
      <vt:lpstr>Kingdom Protista </vt:lpstr>
      <vt:lpstr> </vt:lpstr>
      <vt:lpstr>Characteristics of Algae</vt:lpstr>
      <vt:lpstr>Structure of Algae</vt:lpstr>
      <vt:lpstr>Phylums</vt:lpstr>
      <vt:lpstr>Phylum Chlorophyta</vt:lpstr>
      <vt:lpstr>Continued…</vt:lpstr>
      <vt:lpstr>Ulva</vt:lpstr>
      <vt:lpstr>Colonial Chlorophyta</vt:lpstr>
      <vt:lpstr>Phylum Phaeophyta</vt:lpstr>
      <vt:lpstr>PowerPoint Presentation</vt:lpstr>
      <vt:lpstr>Phylum Rhodophyta</vt:lpstr>
      <vt:lpstr>PowerPoint Presentation</vt:lpstr>
      <vt:lpstr>PowerPoint Presentation</vt:lpstr>
      <vt:lpstr>Phylum Bacillariophyta</vt:lpstr>
      <vt:lpstr>PowerPoint Presentation</vt:lpstr>
      <vt:lpstr>Phylum Dinoflagellata</vt:lpstr>
      <vt:lpstr>PowerPoint Presentation</vt:lpstr>
      <vt:lpstr>PowerPoint Presentation</vt:lpstr>
      <vt:lpstr>Phylum Chrysophyta</vt:lpstr>
      <vt:lpstr>PowerPoint Presentation</vt:lpstr>
      <vt:lpstr>PowerPoint Presentation</vt:lpstr>
      <vt:lpstr>PowerPoint Presentation</vt:lpstr>
      <vt:lpstr>Phylum Euglenophyta</vt:lpstr>
      <vt:lpstr>PowerPoint Presentation</vt:lpstr>
      <vt:lpstr>PowerPoint Presentation</vt:lpstr>
      <vt:lpstr>Fungus-like protists</vt:lpstr>
      <vt:lpstr>Slime molds</vt:lpstr>
      <vt:lpstr>Water molds</vt:lpstr>
      <vt:lpstr>Chytrids</vt:lpstr>
      <vt:lpstr>The END….</vt:lpstr>
      <vt:lpstr>PowerPoint Presentation</vt:lpstr>
    </vt:vector>
  </TitlesOfParts>
  <Company>Staunton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 Protista </dc:title>
  <dc:creator>teacher</dc:creator>
  <cp:keywords>Kingdom Protista </cp:keywords>
  <dc:description>Kingdom Protista </dc:description>
  <cp:lastModifiedBy>Nayan GRIFFITHS</cp:lastModifiedBy>
  <cp:revision>7</cp:revision>
  <dcterms:created xsi:type="dcterms:W3CDTF">2004-09-27T11:20:49Z</dcterms:created>
  <dcterms:modified xsi:type="dcterms:W3CDTF">2023-03-14T11:45:11Z</dcterms:modified>
  <cp:category>Kingdom Protista </cp:category>
</cp:coreProperties>
</file>