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9" r:id="rId3"/>
    <p:sldId id="290" r:id="rId4"/>
    <p:sldId id="281" r:id="rId5"/>
    <p:sldId id="282" r:id="rId6"/>
    <p:sldId id="283" r:id="rId7"/>
    <p:sldId id="291" r:id="rId8"/>
    <p:sldId id="284" r:id="rId9"/>
    <p:sldId id="285" r:id="rId10"/>
    <p:sldId id="286" r:id="rId11"/>
    <p:sldId id="287" r:id="rId12"/>
    <p:sldId id="288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8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8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8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8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0F515"/>
    <a:srgbClr val="66FF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60" autoAdjust="0"/>
    <p:restoredTop sz="79967" autoAdjust="0"/>
  </p:normalViewPr>
  <p:slideViewPr>
    <p:cSldViewPr>
      <p:cViewPr varScale="1">
        <p:scale>
          <a:sx n="87" d="100"/>
          <a:sy n="87" d="100"/>
        </p:scale>
        <p:origin x="4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F1520C2A-72C1-E5FA-7AB6-167C48316E5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7BB4704-F429-0A76-F1EF-47612FFF0FF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C3545286-45BD-ECFC-B457-CCC5823B422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1D580F6D-D994-4CA5-0C63-C4B7638373D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E913D0F2-2CAA-45DD-A9F8-7B946BFCA6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BE15E671-ED8C-78AE-E9C4-653C19F348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91185E26-720F-8D6D-4F69-581E8CD681D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67A9D5E0-DCB7-CCB0-9793-026F54D16BD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5F299809-C3F0-D9E2-35AC-B3C7AAE22D4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A5A2F82D-242D-8B0A-3DC8-34EC150DF78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0C063236-DD23-972D-796A-677D3F144A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4B7D1207-6D68-49EC-BF65-D8C4FE18690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19A7714-3297-13B8-88E7-EE3FF9AFCB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3F9DAA-20A5-48C0-B0D5-D31E59A2F4BE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56B31B7D-FEB3-2157-2F50-EF71E273E25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43148041-BEC4-6EF9-C55B-BFC1F8D163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F6038BE-B08F-5DB3-ACEF-8B66F88B67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2FC472-47BB-40CA-BA73-95093029ADC4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48A1FC4D-30D2-D7EA-DE5E-1BBB5472743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C1CF39F6-CEE7-DF39-70EC-AAB20E0EEE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D57A8A4-56A8-52ED-FD63-7F05F7A53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DD064-0CFF-4AF4-8D93-C4A0F962C92A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D9007A5F-B098-96E7-8156-115E5DFE605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21A3D980-BDCB-B216-E353-CCA5A5FF58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11CCB04-9E87-D87A-ABC5-E42F860FE2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3DCF6C-E9F6-46F9-950A-4FB4E104A048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3825FE15-E0EA-87E7-DDD3-4BC508F786F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35855864-DF5C-014C-C1B1-127868DE21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13419B0-AF80-E166-B6B5-EEA0040103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B9E403-A4F8-45C4-B4B8-F20AA2F18893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6173731E-9D9F-45C0-AF4D-7855A9ED16B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06F3B2E6-FF1F-B374-FE90-58B359DFDB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774F2A2-B4B4-9CD5-6E0E-892F7BFBF0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65790F-EF24-4619-8FE8-E6442373BEC2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C6155F3-5172-CA09-60C1-C755122CA21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348E5CC2-8560-F1B6-E998-761717DE9E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5469CA4-BAAA-6CF8-455A-5DED691271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6021B6-B2E7-43EB-8B19-D639A1D7F925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85D6DF98-020D-C727-A33E-40D320A54E0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85BED2B2-1458-C981-10D9-1FE2F4D4E1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1ACF88C-F47D-101F-391C-593384B23D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133925-9EBD-4BF5-B60A-2B4E4EF7EB82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A2291B00-11A8-D700-1FA6-D319B2C174C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CD57D864-8F1D-DA9B-8D8A-49820BBDF0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AA32053-654E-4279-575C-7B5C85A53A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AC19ED-EADC-4258-B69C-20B741915561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67FE07A7-178E-30C4-CE76-A3393F264F0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631D52EF-0163-8B6F-DCB2-FB21F59E61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25F51F9-102E-7426-19A1-54F99326D5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4F1262-DF5B-49E6-9575-8E403243F2B9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8C013B1B-5086-1CFD-567C-7359CE69E2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45FC6741-7113-F3C4-FFBF-8DB6950BCC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36B22BC-79BD-BEF7-EF97-033DA65A81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A0F7F0-B790-431A-B2A0-2F86702675A3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0759DD6A-94FE-F98E-FD76-351613CCF4D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4905AEEB-B732-B59A-1B4F-33A0B71A65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F36EA6A-C3F5-7295-91CF-E56FDF3C1A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14DFDD-F766-4910-A95D-D52ED49053E6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8E3CD2DC-84EC-512A-4485-FD663D38C96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E1CDAA7E-3CA5-804E-8F52-81963F181A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>
            <a:extLst>
              <a:ext uri="{FF2B5EF4-FFF2-40B4-BE49-F238E27FC236}">
                <a16:creationId xmlns:a16="http://schemas.microsoft.com/office/drawing/2014/main" id="{F9D5D899-3204-DEA2-E4F8-96309D8BD92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17411" name="Freeform 3">
              <a:extLst>
                <a:ext uri="{FF2B5EF4-FFF2-40B4-BE49-F238E27FC236}">
                  <a16:creationId xmlns:a16="http://schemas.microsoft.com/office/drawing/2014/main" id="{6C120FEB-05D4-7796-F996-52D0160D33A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12" name="Freeform 4">
              <a:extLst>
                <a:ext uri="{FF2B5EF4-FFF2-40B4-BE49-F238E27FC236}">
                  <a16:creationId xmlns:a16="http://schemas.microsoft.com/office/drawing/2014/main" id="{ECA6FC7C-638B-B3C8-B606-31CD8860B97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413" name="Rectangle 5">
            <a:extLst>
              <a:ext uri="{FF2B5EF4-FFF2-40B4-BE49-F238E27FC236}">
                <a16:creationId xmlns:a16="http://schemas.microsoft.com/office/drawing/2014/main" id="{ED30B6C8-A968-7B30-DBFD-B06820896DBD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613A44BA-357C-E8DD-3B90-12623F285792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ABD19934-ADC8-AEC2-D351-6435E64FF8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477BCEA9-3C58-102F-F984-36D270981F1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8B99912-F1FC-41B8-BB11-E359B6CD9F9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417" name="Rectangle 9">
            <a:extLst>
              <a:ext uri="{FF2B5EF4-FFF2-40B4-BE49-F238E27FC236}">
                <a16:creationId xmlns:a16="http://schemas.microsoft.com/office/drawing/2014/main" id="{EB6AA037-2239-F03D-517C-D3298FBCC7C1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98AC2-845C-295B-0FB3-9A4F71737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63D03-1203-0E88-7E68-428DECCF3B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1DC27-6A86-32BC-890D-41DED98DA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3038B-4E87-F5DD-E5FC-279A54BD2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3F8C9-6732-CB48-B2FA-47551EB6E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B0CEF-2A05-4F6E-A602-D155506A2E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664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8D450C-0EC8-3775-F270-EAF4C7B027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D0E063-6B05-7116-97D4-2087D764B4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F9918-6D79-EF0D-FD4B-61513263D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E7906-4286-F98A-F9E5-7E6282797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8A70F-7BC2-318B-9276-9C34E890B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5E4C2-3585-40BE-BE9A-669FC66276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353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EFA50-BFF6-55F1-39ED-8EADBF13F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07D7B-FF5B-06AA-7469-AFC4F0484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C1787-DA7D-D57A-A813-02052F13D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6CBD2-24E6-AB7C-53D0-BD0A17732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AF4B2-2B2D-DEA3-9C1E-D4E7F88B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77663-ABAD-4A69-AE58-85528FAFE6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4812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0C3AC-17A4-BB2D-8AE1-4F304E62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B7104-2565-2CAE-2E63-DA45946B0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8D5C0-0E85-0B87-3F33-98F3E87FC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96411-1370-C726-EF1A-F7F7D1B7F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6205E-148E-80B7-6FE5-6EFFBB278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3215F-D4D8-48C9-94B9-438DC5F2FB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902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1405A-E125-86F1-CD37-93FC526F8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C7073-BACA-69DB-52E8-1D907E98F4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3DA810-047E-78D0-6013-6CE681CA5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BAE29-091C-5600-39BC-1784D8AC4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E768DB-7C23-4EE4-32E8-9B73E6147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009E77-63FC-BB55-410A-FA3CAE58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7FEE4-4386-48D0-AE6F-C8998A773C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95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B05B2-32E4-8A71-E0EB-45BA0D897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D56C1-71A0-99C2-BB0B-164347FB0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90FCC4-A23B-4BDA-FBDA-B33DF2CA6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E13FDC-D486-B797-9B3F-E6A6F4A35A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C2CA5D-84F1-5ADF-91DF-C79936D945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C57237-2E1C-F4C1-EBB5-566499D85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BC61C9-A8BD-152C-F5AF-82905B9D2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0BA2C0-E527-CBBC-6C6B-ED57E4637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930AF-FE17-48AD-9349-3A2AE5985A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320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ACC4E-BE5A-271E-BD20-D435B8F78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526CDF-3DA1-FC03-0948-0E00084BA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8F2181-D628-42D4-65A3-1E4010CA8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D7A81E-6E9A-5EC2-C7D3-86FF83E52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16342-2FD9-4D27-8B2B-86216C238D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79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B19D21-A300-7D2C-91F7-A39A5417D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89DD29-04D0-E18C-7C58-370F0CDAC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24945E-6F95-9825-7DC0-8E7AF7555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33F8B-1C6B-464E-A049-45D9A4C08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08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B9095-ED11-6027-EC12-73D9F6068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E8185-9096-A6D9-AD08-4C09E46B1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B026A0-3A10-D519-3C4D-4005EB8F7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5AD38-B9DE-3B68-4CAF-2450E5BE7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E44FD-023A-7901-59C0-35EC3975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6B255B-04B1-A87F-0132-A49B17B4A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296DD-67ED-4A28-A502-601C5D4C01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059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31E4-C6A2-4198-F56E-B1F1A0FBB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E566D1-0B48-95C7-5A52-EE5B2974AB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80ED6A-5E90-B424-7BDC-3CA80108B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853099-CA13-AC75-D2C4-0EAEB27B2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9E800F-2205-705D-EE15-991FB41B4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91448A-0DD4-4889-9B86-EA1C32CA8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AFAF5-EE35-478F-8847-B6963C83B0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668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>
            <a:extLst>
              <a:ext uri="{FF2B5EF4-FFF2-40B4-BE49-F238E27FC236}">
                <a16:creationId xmlns:a16="http://schemas.microsoft.com/office/drawing/2014/main" id="{33E677B4-445B-0379-8D64-0D00FE1BEB8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0F1D0EA6-A06C-453F-B787-A2716E3E228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388" name="Freeform 4">
              <a:extLst>
                <a:ext uri="{FF2B5EF4-FFF2-40B4-BE49-F238E27FC236}">
                  <a16:creationId xmlns:a16="http://schemas.microsoft.com/office/drawing/2014/main" id="{1E9B9BC8-4FBD-9CE1-86E5-A2FFB39E4FE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4CAE402D-773F-8CAD-8690-AF24056DD1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70AD4A54-D7AF-7845-7458-A169DF423D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603C68BC-3154-1B40-B4F5-267753606C2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5DF51E58-7BD6-D003-6A17-30253416925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C713DB22-8D88-65A4-509F-B45264268A2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E290B26-EC30-4D3C-941C-FAB8A9CF4C4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>
            <a:extLst>
              <a:ext uri="{FF2B5EF4-FFF2-40B4-BE49-F238E27FC236}">
                <a16:creationId xmlns:a16="http://schemas.microsoft.com/office/drawing/2014/main" id="{1AC9370C-9990-935E-4446-34ABEED15EA2}"/>
              </a:ext>
            </a:extLst>
          </p:cNvPr>
          <p:cNvSpPr txBox="1">
            <a:spLocks noChangeArrowheads="1"/>
          </p:cNvSpPr>
          <p:nvPr/>
        </p:nvSpPr>
        <p:spPr bwMode="auto">
          <a:xfrm flipV="1">
            <a:off x="1066800" y="641350"/>
            <a:ext cx="662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GB" altLang="en-US" sz="3600">
              <a:latin typeface="Arial" panose="020B0604020202020204" pitchFamily="34" charset="0"/>
            </a:endParaRP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57EAFFE8-1C88-1CD6-E8FD-E90E3971DD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F0F515"/>
                </a:solidFill>
              </a:rPr>
              <a:t>TRANSPORT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7757E7D6-583F-DF0A-F8CA-BE286BACE3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4800">
                <a:solidFill>
                  <a:srgbClr val="0066FF"/>
                </a:solidFill>
              </a:rPr>
              <a:t>Measurement of average speed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4800">
                <a:solidFill>
                  <a:srgbClr val="0066FF"/>
                </a:solidFill>
              </a:rPr>
              <a:t>Done by measuring a distance with a tape then measuring the time with a stop clock.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600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2054" grpId="2"/>
      <p:bldP spid="2055" grpId="0" build="p"/>
      <p:bldP spid="2055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764E284F-307A-C44C-F973-F03969106F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99999C0-52BA-1DE5-D4DF-0B4E852B1E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C170B35F-4601-0BDF-0147-62638AFBE7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7E6AE8E1-90A1-C7BA-DEFB-88ED0B3384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E518318D-0E73-6D66-F43C-AE328C7528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683500F9-901B-168E-489B-1EA8E1A0C9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C2EEED16-E25D-5145-639C-51DA0FD672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F0F515"/>
                </a:solidFill>
              </a:rPr>
              <a:t>TRANSPORT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661DC25B-F738-389B-16D4-E79C90B9C2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altLang="en-US" sz="4800">
                <a:solidFill>
                  <a:srgbClr val="0066FF"/>
                </a:solidFill>
              </a:rPr>
              <a:t>THEN AVERAGE SPEED =</a:t>
            </a:r>
          </a:p>
          <a:p>
            <a:pPr algn="ctr"/>
            <a:r>
              <a:rPr lang="en-GB" altLang="en-US" sz="4800">
                <a:solidFill>
                  <a:srgbClr val="0066FF"/>
                </a:solidFill>
              </a:rPr>
              <a:t>Distance /time</a:t>
            </a:r>
          </a:p>
          <a:p>
            <a:pPr algn="ctr"/>
            <a:r>
              <a:rPr lang="en-GB" altLang="en-US" sz="4800">
                <a:solidFill>
                  <a:srgbClr val="0066FF"/>
                </a:solidFill>
              </a:rPr>
              <a:t>Measured in metres per second (m/s)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92E9966D-3031-015F-6C69-FD00745A73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F0F515"/>
                </a:solidFill>
              </a:rPr>
              <a:t>TRANSPORT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5D44AF2C-F7C2-E549-4FFC-5EC7027F9F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altLang="en-US" sz="4800">
                <a:solidFill>
                  <a:srgbClr val="0066FF"/>
                </a:solidFill>
              </a:rPr>
              <a:t>Instantaneous speed is the speed over a small distance e.g. 5cm.</a:t>
            </a:r>
          </a:p>
          <a:p>
            <a:pPr algn="ctr"/>
            <a:r>
              <a:rPr lang="en-GB" altLang="en-US" sz="4800">
                <a:solidFill>
                  <a:srgbClr val="0066FF"/>
                </a:solidFill>
              </a:rPr>
              <a:t>This is done with a light gate attached to a computer</a:t>
            </a:r>
          </a:p>
          <a:p>
            <a:pPr algn="ctr"/>
            <a:endParaRPr lang="en-GB" altLang="en-US" sz="480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0" grpId="1"/>
      <p:bldP spid="53251" grpId="0" build="p"/>
      <p:bldP spid="53251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DD923BC8-F4DC-C6A4-BCF8-E59573D6FB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F0F515"/>
                </a:solidFill>
              </a:rPr>
              <a:t>TRANSPORT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E17D1595-3FA1-4776-7587-E524FE4FC4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altLang="en-US" sz="6000">
                <a:solidFill>
                  <a:srgbClr val="0066FF"/>
                </a:solidFill>
              </a:rPr>
              <a:t>Acceleration</a:t>
            </a:r>
          </a:p>
          <a:p>
            <a:pPr algn="ctr"/>
            <a:r>
              <a:rPr lang="en-GB" altLang="en-US" sz="6000">
                <a:solidFill>
                  <a:srgbClr val="0066FF"/>
                </a:solidFill>
              </a:rPr>
              <a:t>This is the change in speed divide by the time taken</a:t>
            </a:r>
          </a:p>
          <a:p>
            <a:pPr algn="ctr"/>
            <a:endParaRPr lang="en-GB" altLang="en-US" sz="600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5EC3CD35-AC13-2868-E301-AFA04764AE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F0F515"/>
                </a:solidFill>
              </a:rPr>
              <a:t>TRANSPORT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CAC676E-52DE-E488-09C4-AD2A939473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altLang="en-US" sz="540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A06AA17F-4BBB-2933-208F-D2DA3F9811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F0F515"/>
                </a:solidFill>
              </a:rPr>
              <a:t>ENERGY MATTERS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0C7DEE4-36AE-8973-EAEF-975A119023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</a:pPr>
            <a:r>
              <a:rPr lang="en-GB" altLang="en-US" sz="5400">
                <a:solidFill>
                  <a:srgbClr val="0066FF"/>
                </a:solidFill>
              </a:rPr>
              <a:t>Electricity sold at peak price.</a:t>
            </a:r>
          </a:p>
          <a:p>
            <a:pPr algn="ctr">
              <a:lnSpc>
                <a:spcPct val="80000"/>
              </a:lnSpc>
            </a:pPr>
            <a:r>
              <a:rPr lang="en-GB" altLang="en-US" sz="5400">
                <a:solidFill>
                  <a:srgbClr val="0066FF"/>
                </a:solidFill>
              </a:rPr>
              <a:t>Electrcity bought back at night at low price and used to pump water back up to the top dam.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>
            <a:extLst>
              <a:ext uri="{FF2B5EF4-FFF2-40B4-BE49-F238E27FC236}">
                <a16:creationId xmlns:a16="http://schemas.microsoft.com/office/drawing/2014/main" id="{F515E048-238F-D707-25B8-F5FCC4C47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0237991D-71B6-2F6E-B51B-ECDC8838D3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7DDC6DEF-4D39-64A4-E771-775282B226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8739B83C-3C0F-94B3-C615-6DEDED7680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AE5C3A43-962F-DE55-A213-B76599F6F2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8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8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550</TotalTime>
  <Words>173</Words>
  <Application>Microsoft Office PowerPoint</Application>
  <PresentationFormat>On-screen Show (4:3)</PresentationFormat>
  <Paragraphs>35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Tahoma</vt:lpstr>
      <vt:lpstr>Times New Roman</vt:lpstr>
      <vt:lpstr>Wingdings</vt:lpstr>
      <vt:lpstr>Slit</vt:lpstr>
      <vt:lpstr>TRANSPORT</vt:lpstr>
      <vt:lpstr>TRANSPORT</vt:lpstr>
      <vt:lpstr>TRANSPORT</vt:lpstr>
      <vt:lpstr>TRANSPORT</vt:lpstr>
      <vt:lpstr>TRANSPORT</vt:lpstr>
      <vt:lpstr>ENERGY MATTERS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wallan</dc:creator>
  <cp:lastModifiedBy>Nayan GRIFFITHS</cp:lastModifiedBy>
  <cp:revision>25</cp:revision>
  <dcterms:created xsi:type="dcterms:W3CDTF">2005-03-30T17:42:04Z</dcterms:created>
  <dcterms:modified xsi:type="dcterms:W3CDTF">2023-03-14T11:56:46Z</dcterms:modified>
</cp:coreProperties>
</file>