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29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0F515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60" autoAdjust="0"/>
    <p:restoredTop sz="79967" autoAdjust="0"/>
  </p:normalViewPr>
  <p:slideViewPr>
    <p:cSldViewPr>
      <p:cViewPr varScale="1">
        <p:scale>
          <a:sx n="87" d="100"/>
          <a:sy n="87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80A010A-40C0-5514-8785-5109BB4E77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6E5F621-A53F-742B-B721-DD686AF1E9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AD444808-4429-9DC9-42A1-0D02EDC538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B60B9F79-5F66-BC65-D5C4-ECE7E12A79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1479501-E2AF-42A0-872E-E0033C2C58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F6356C4-41CB-DEC6-8A45-AFEB855584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640C4B6-45C7-2FD5-5D45-6B9D769FA7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79AF1D86-9FD8-16BA-50AB-36D9B330A36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77C25ABF-82E7-374D-83B6-F5BA0AE84E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8AF6DCA4-508E-C4C1-06F2-934DCDE01A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16864FA-ACE6-67D7-E049-00120C0392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4FB2FC5-4CBF-486B-8AE8-ECB60948213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EB7D050A-06E6-DD1E-AFCD-1D35B14791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C42B9FC6-C77F-EDD3-5259-53E70A8662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Freeform 4">
              <a:extLst>
                <a:ext uri="{FF2B5EF4-FFF2-40B4-BE49-F238E27FC236}">
                  <a16:creationId xmlns:a16="http://schemas.microsoft.com/office/drawing/2014/main" id="{9230D67B-F970-8703-DC86-D5FBC3EB01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EA8193B-84D4-575C-1254-4B23C7485B1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6EC500A-4F92-2CEA-BF84-DB689649C97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B8E8E36-2F5E-16E3-E2FB-43D5BB922F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07F813A3-43CC-0867-BD08-D1169BBA14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C18FBC-3913-433B-AB3D-3859AE23EF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4E827B51-C3A0-DAE2-7FFD-C2D7B21F0F2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91E7-3101-A99F-7142-C8F849FF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D4DB2-933B-B5A8-6F10-F1F5B55E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E1CC-A581-8E4A-B845-EEE9CA0D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05331-B84D-A2BB-4970-6937FCF7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4062-9925-0205-0F90-47CE08B6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91EEF-6F3A-4212-8292-D6E66282C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51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03A8A-28AC-0269-0971-F64BAD9FE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DEB49-ECCC-2108-AE49-9203935E6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0E14C-05DB-EF2E-D772-D1566A3B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E133-9542-BB50-EBED-DEE80BA1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FC850-D762-3108-DF70-15C3C821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E9074-0D65-40D9-91EB-7DF363A71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1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D3C4-4664-0699-7D6B-B645D693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65F9-6539-D5E1-F93C-8DB3FEF19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9A19-24ED-0BEA-3714-1F2CD258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4735D-AA08-A3E1-3F79-F3932EED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27E4D-1DF8-C9D3-959B-6E36B0D7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56D02-CB05-4EE1-8CF2-A0D69BF3B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67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113B-1506-9167-6762-08242D23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28606-C209-4EF4-065C-330D42E42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4DB9C-04AD-C038-E9D0-5CC66059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ACA6F-25CF-7ADE-E298-8A53E04A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5A4C-A459-1AE1-A5BC-B9BE1C3E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66A64-41CB-4B15-A2DF-196A2CA25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53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FF6A-0D63-179F-B0DA-09CDC981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35921-C75E-5948-4834-A852FB990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DF737-8203-5C5D-3F17-2DA754B2F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80A06-1A79-C169-E633-74C90BD3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C932-EBF5-9AAE-072E-C17C641D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26408-E3F5-52D9-367A-60B451BC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A0E1A-5DCD-4C34-8E09-4BA58054F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49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3F2D-8B5C-8F21-8CE0-4CA241D4D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A9B89-22C3-20BD-8DAD-A5A9D3C2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4CECC-FEC7-48F2-B9DA-5CD7236B1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D61AC4-10C7-75FB-9496-B406D86B7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C3A69-12F8-7400-1ED4-19787AC05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B0B07-AE89-FC56-D6A0-27D3A584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56716-56A3-4481-4F45-489E7827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C127D8-96C1-1212-E469-BFA428E0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C82E7-910A-445B-B780-7A4016770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0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EC71-7456-10FA-D0C3-10D30B46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078C4-3D5A-644B-E484-B8196D59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193A4-F707-BDF9-88B5-7116F466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96C8D-87EB-E68F-3D97-AECB9488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5B7D-0489-43C2-AA70-82697A27F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68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20FA4-0508-73F9-7E25-A05ABB2D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5837F-05F0-E11E-2420-30C6C26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D746C-C35C-72FB-C5F8-F07C13F7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EB1C1-3082-4895-820B-882CEA03F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35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BE61-8286-3291-C9F1-F2B8F15B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3AF5-5D62-0BFD-9A7D-72CEBF93E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8422C-4CFE-8A5E-E77B-8C43220CA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593B2-EBE4-DB0D-0BE1-8CEA4689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80121-5DC5-692E-F1A6-01A26A79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1A23-A5E7-04F4-D094-5D371933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4100-666D-43FA-A7BB-97792E1C8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5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0728-9E23-BB47-DDC4-71A0A98B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3F110-D5D9-B475-4267-693FEA26F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E44B4-8E82-2B2A-F312-8BFBE6ED2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E1A32-D88D-2E38-BEC1-4C699928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070C0-B9F5-3372-0CFB-1E36CABA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E5751-04FB-D723-B1C2-712AEF10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805A-7C32-452B-ADD2-18C784D84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75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A05E4CF7-F9B9-3246-CA4A-94FD2894E0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5996493C-05A3-1CA0-26C3-839BF183D6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88" name="Freeform 4">
              <a:extLst>
                <a:ext uri="{FF2B5EF4-FFF2-40B4-BE49-F238E27FC236}">
                  <a16:creationId xmlns:a16="http://schemas.microsoft.com/office/drawing/2014/main" id="{155AAE14-60B2-E485-F4BD-C23A727B55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4D841E0-CF43-84DA-225C-6D81A28F2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872DBDEC-09E6-82BB-197C-10816451E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A484618-CBA2-4D51-C229-F59828077B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EC592E6B-B1FC-81C7-3583-7B5AC90EAA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EDDF6111-5366-CEC3-8F5D-D622AB0356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244532-BFB0-4AF4-B9E7-D6F600C6E9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4860D525-095E-EC3D-5FEC-BD17F1E8E544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1066800" y="64135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95976C2-94CC-ACAF-E77A-9F27C549D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23C3481-A091-21D6-B091-E60030DCE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FF"/>
                </a:solidFill>
              </a:rPr>
              <a:t>Measurement of average speed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FF"/>
                </a:solidFill>
              </a:rPr>
              <a:t>Done by measuring a distance with a tape then measuring the time with a stop clock.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6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2054" grpId="2"/>
      <p:bldP spid="2055" grpId="0" build="p"/>
      <p:bldP spid="205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560F7F8-5867-C801-0E2A-C59EA925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5DCEE19-2739-5A16-E2A3-DFF2EBD1E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37E9913-3DF4-0447-435A-A7480D8CF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41903D6-C51F-99C7-4A37-930D43BEC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12E94EB-8D46-6FCF-A1BA-0433A7714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475C06A-0368-0C62-D63A-81AE52207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4800">
                <a:solidFill>
                  <a:srgbClr val="0066FF"/>
                </a:solidFill>
              </a:rPr>
              <a:t>THEN AVERAGE SPEED =</a:t>
            </a:r>
          </a:p>
          <a:p>
            <a:pPr algn="ctr"/>
            <a:r>
              <a:rPr lang="en-GB" altLang="en-US" sz="4800">
                <a:solidFill>
                  <a:srgbClr val="0066FF"/>
                </a:solidFill>
              </a:rPr>
              <a:t>Distance /time</a:t>
            </a:r>
          </a:p>
          <a:p>
            <a:pPr algn="ctr"/>
            <a:r>
              <a:rPr lang="en-GB" altLang="en-US" sz="4800">
                <a:solidFill>
                  <a:srgbClr val="0066FF"/>
                </a:solidFill>
              </a:rPr>
              <a:t>Measured in metres per second (m/s)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531F760-3D90-A638-085C-A77905EC2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846AF98-904D-4044-44FC-7E6B171B7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4800">
                <a:solidFill>
                  <a:srgbClr val="0066FF"/>
                </a:solidFill>
              </a:rPr>
              <a:t>Instantaneous speed is the speed over a small distance e.g. 5cm.</a:t>
            </a:r>
          </a:p>
          <a:p>
            <a:pPr algn="ctr"/>
            <a:r>
              <a:rPr lang="en-GB" altLang="en-US" sz="4800">
                <a:solidFill>
                  <a:srgbClr val="0066FF"/>
                </a:solidFill>
              </a:rPr>
              <a:t>This is done with a light gate attached to a computer</a:t>
            </a:r>
          </a:p>
          <a:p>
            <a:pPr algn="ctr"/>
            <a:endParaRPr lang="en-GB" altLang="en-US" sz="4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/>
      <p:bldP spid="5325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157D5A2-CF35-65F4-DB24-9C16C4BD4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51BC97D-60E2-B017-81E0-EA5B986B2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6000">
                <a:solidFill>
                  <a:srgbClr val="0066FF"/>
                </a:solidFill>
              </a:rPr>
              <a:t>Acceleration</a:t>
            </a:r>
          </a:p>
          <a:p>
            <a:pPr algn="ctr"/>
            <a:r>
              <a:rPr lang="en-GB" altLang="en-US" sz="6000">
                <a:solidFill>
                  <a:srgbClr val="0066FF"/>
                </a:solidFill>
              </a:rPr>
              <a:t>This is the change in speed divide by the time taken</a:t>
            </a:r>
          </a:p>
          <a:p>
            <a:pPr algn="ctr"/>
            <a:endParaRPr lang="en-GB" altLang="en-US" sz="6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F35CA9A-D299-6760-3637-B1FAC9B5C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88C1D75-24EA-02C1-CA5C-C64B92199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altLang="en-US" sz="5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5E9AE05-790B-7F65-7B03-9F4A81808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ENERGY MATTERS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33BEE81-068C-13E7-637C-8AFC89C08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en-GB" altLang="en-US" sz="5400">
                <a:solidFill>
                  <a:srgbClr val="0066FF"/>
                </a:solidFill>
              </a:rPr>
              <a:t>Electricity sold at peak price.</a:t>
            </a:r>
          </a:p>
          <a:p>
            <a:pPr algn="ctr">
              <a:lnSpc>
                <a:spcPct val="80000"/>
              </a:lnSpc>
            </a:pPr>
            <a:r>
              <a:rPr lang="en-GB" altLang="en-US" sz="5400">
                <a:solidFill>
                  <a:srgbClr val="0066FF"/>
                </a:solidFill>
              </a:rPr>
              <a:t>Electrcity bought back at night at low price and used to pump water back up to the top dam.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D266D1C-9BA7-E4D7-3722-0ECD00E4C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A70BDDD-8EEA-E974-AE9C-7329C29C0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03A178D-97E2-A898-B9BC-FE74822F2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941C4F0-7A35-A2C8-4C36-7DF53C49A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058A79D-3FDD-709D-3B79-8D383A6ED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506549A-D015-9315-0E82-A172DB7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534</TotalTime>
  <Words>109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Slit</vt:lpstr>
      <vt:lpstr>TRANSPORT</vt:lpstr>
      <vt:lpstr>TRANSPORT</vt:lpstr>
      <vt:lpstr>TRANSPORT</vt:lpstr>
      <vt:lpstr>TRANSPORT</vt:lpstr>
      <vt:lpstr>TRANSPORT</vt:lpstr>
      <vt:lpstr>ENERGY MATTERS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wallan</dc:creator>
  <cp:lastModifiedBy>Nayan GRIFFITHS</cp:lastModifiedBy>
  <cp:revision>24</cp:revision>
  <dcterms:created xsi:type="dcterms:W3CDTF">2005-03-30T17:42:04Z</dcterms:created>
  <dcterms:modified xsi:type="dcterms:W3CDTF">2023-03-13T11:13:07Z</dcterms:modified>
</cp:coreProperties>
</file>