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sldIdLst>
    <p:sldId id="256" r:id="rId2"/>
    <p:sldId id="271" r:id="rId3"/>
    <p:sldId id="265" r:id="rId4"/>
    <p:sldId id="266" r:id="rId5"/>
    <p:sldId id="263" r:id="rId6"/>
    <p:sldId id="268" r:id="rId7"/>
    <p:sldId id="262" r:id="rId8"/>
    <p:sldId id="273" r:id="rId9"/>
    <p:sldId id="261" r:id="rId10"/>
    <p:sldId id="269" r:id="rId11"/>
    <p:sldId id="264" r:id="rId12"/>
    <p:sldId id="267" r:id="rId13"/>
    <p:sldId id="257" r:id="rId14"/>
    <p:sldId id="259" r:id="rId15"/>
    <p:sldId id="272" r:id="rId16"/>
    <p:sldId id="260" r:id="rId17"/>
    <p:sldId id="258" r:id="rId18"/>
    <p:sldId id="274" r:id="rId1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81" autoAdjust="0"/>
  </p:normalViewPr>
  <p:slideViewPr>
    <p:cSldViewPr>
      <p:cViewPr varScale="1">
        <p:scale>
          <a:sx n="104" d="100"/>
          <a:sy n="104" d="100"/>
        </p:scale>
        <p:origin x="37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EFD03468-C53B-3433-099E-95E877A9EC2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6F67FB1-7EA9-7B1A-0BB5-090FA1DCE99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3D45B023-7B4F-1698-630D-A956CDA582D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3FDD4396-5F91-F647-AF7D-ADD7A65BCEF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6C1A2002-1A1F-07B1-C6FA-3A082C180FF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A59F5997-C961-24C8-4165-E64C81B95C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1B7B432-8CDB-4E0B-817E-A15E08A9328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0D20243-AA8C-1229-1BC9-C59CA11AC6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6811D5-E57C-4D44-8BBC-28AFEFE25C65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E1F7CB69-7212-4B3B-31F1-FED5241C825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067D7CCB-EC44-FB3A-75D0-E6434277F8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B069F68-5127-CFCF-FAEC-1D72143CD5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51E972-004B-4DA9-B4F4-CD938599D130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BF4A7A65-7CB1-612F-602E-44037723743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8FA04C85-1EA0-C51B-2DF7-03AFBB5897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0578F95-2918-2F7E-D823-88FF7DCCFA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907DFA-D2B7-4B60-A2C9-D07AB90D966A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7094C5C5-F3A5-E5C3-3905-24743C75089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CD88F095-CC9B-83A4-6F7B-2274AEDD99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DB4EA60-75B5-6BE6-6EF4-AB5007FE60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5A40A9-3D24-4FEB-A446-05CAD10E25E5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8B48F732-3BCF-B34D-21CA-E82C30FD6FF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1F58B5DE-FD01-557A-D6F8-A030B5F26D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D1A7867-17C3-C1CF-8CBF-29CF3BC1C3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C60679-379F-48DA-9C9E-A2044A1248CE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CE8A731C-BA24-9AFA-1A8F-B9CCEF956EE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194BA417-0F90-7A3C-FC28-BDA47B9BC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D156285-332A-9214-281C-460D858D2B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1AC9BD-FB45-4A46-AD67-B1D94E451555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94CB7373-E89C-E9AD-442E-4F06E9A4728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C7EB17F8-45A6-EC84-15F6-6C2003A691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371ECF6-557A-9BE8-B0E7-5549C08DB8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C5EE15-E236-48AD-BCB7-6EFCDBCF6913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2E6589E3-9219-B112-EE32-9B45D164AA6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E743F9DF-6591-B219-A967-ED9C3A4A68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F029A6F-2323-2078-C759-213A6CA5E4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268BAA-D13C-477D-B0FE-F6CBDEF9E421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73078CE5-0121-3150-DCFC-7DC903FFD86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12EBCD7C-577E-A6FE-908D-1794787EA6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44A677C-6A8B-8BF1-2CD1-3ABFEF4E1D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BCD7C1-0319-4CEF-AAB3-3D1D92E8164A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28BFCC56-ED72-63F2-CBA0-4635AB7A6B1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5812908E-AE4B-A5D2-7BB2-02AA38AF6F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EEBAC63-CE3A-2DD3-4A9C-90613B11C5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B36AB1-BC71-4EF0-BBF2-0470FE84ECC9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DF318384-33C6-B0A7-D86A-1F5AD7E85A7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F2C44049-3126-34DC-8B93-D76BCECE6D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6320969-1A19-F51E-D50B-CBD0DB0FC2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C113CF-834E-4898-A096-F6070C35AFB0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AF4D018D-6368-73EE-3A04-686ED000F41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5E6C1BEB-C7D1-FC94-E25C-2DB6BF4C89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C2DDF65-F579-B8B0-22FD-3C2DF5C231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1BB519-6ACA-4E3E-B847-48FC4D324EF9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C4A8AFB3-826C-1A9F-DF93-6F7C8BB6320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DD82187C-68CC-C0F4-93BD-E7C63B239F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BD6CA27-F91D-37C9-0FDA-4808F06382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9D18FC-9A9C-4D43-B7F7-837EFB873D32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1476DC2D-BD04-1229-E3CD-40AB8E60EAF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E2FE6F0-1D6E-C2EF-8F0A-44736A3AEA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1391B21-6993-2840-F9F0-06E940094E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40445B-6213-4C85-8ECC-DF03BC81AE3D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E1F740D1-68C1-A7FB-C813-40F3D6C8BC4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1FDDED54-8EC5-276F-CAEA-284779D7A5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C1BC4B8-5462-B23B-947E-EBAFF5543D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531E7E-1FCC-47BA-A157-2F71AA73C95F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F83BDBF9-BD3B-3453-4947-93A184175F0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FAD2B6E-9BA3-2B4C-2941-526528A928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EA3ECE0-B0D7-41CA-D169-445B44282D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D765F4-C2C2-446F-A201-483B7EBD8EC3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57980E94-8669-5217-0A6C-9CEA33DC182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D869E050-2D02-95DF-D5A0-B1BE3B8342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92C1A3D-EF80-4125-EE14-91E74FB025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E6048A-4018-4FD0-92F9-A105DBB80F7A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8994FBFB-B792-294A-7044-DAF8568BC34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E5DB0E50-61AB-4FDD-D597-5E2B76DD4A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3523DFA-45BC-DB81-0454-A1E882F41F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02B693-0FF6-4EAE-A76E-B2A2E4EF7E89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E6F0390B-69CC-36A0-17FC-46848E3C26F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00C8810D-6AF0-9F8E-E595-127888F53C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>
            <a:extLst>
              <a:ext uri="{FF2B5EF4-FFF2-40B4-BE49-F238E27FC236}">
                <a16:creationId xmlns:a16="http://schemas.microsoft.com/office/drawing/2014/main" id="{687D2D90-E3F8-CE37-27FA-0639D6761E2B}"/>
              </a:ext>
            </a:extLst>
          </p:cNvPr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8195" name="Rectangle 3">
              <a:extLst>
                <a:ext uri="{FF2B5EF4-FFF2-40B4-BE49-F238E27FC236}">
                  <a16:creationId xmlns:a16="http://schemas.microsoft.com/office/drawing/2014/main" id="{C5FAABF2-1BE5-E6E3-F6F8-73C33D5D1B3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96" name="Rectangle 4">
              <a:extLst>
                <a:ext uri="{FF2B5EF4-FFF2-40B4-BE49-F238E27FC236}">
                  <a16:creationId xmlns:a16="http://schemas.microsoft.com/office/drawing/2014/main" id="{EAD62C46-2838-247C-595B-DE9C7A23F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</p:grpSp>
      <p:grpSp>
        <p:nvGrpSpPr>
          <p:cNvPr id="8197" name="Group 5">
            <a:extLst>
              <a:ext uri="{FF2B5EF4-FFF2-40B4-BE49-F238E27FC236}">
                <a16:creationId xmlns:a16="http://schemas.microsoft.com/office/drawing/2014/main" id="{DA41518F-7A22-9D8D-A9F2-3BA6CE802920}"/>
              </a:ext>
            </a:extLst>
          </p:cNvPr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8198" name="Rectangle 6">
              <a:extLst>
                <a:ext uri="{FF2B5EF4-FFF2-40B4-BE49-F238E27FC236}">
                  <a16:creationId xmlns:a16="http://schemas.microsoft.com/office/drawing/2014/main" id="{87A2E299-3C71-C34E-368B-2B870E51293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99" name="Rectangle 7">
              <a:extLst>
                <a:ext uri="{FF2B5EF4-FFF2-40B4-BE49-F238E27FC236}">
                  <a16:creationId xmlns:a16="http://schemas.microsoft.com/office/drawing/2014/main" id="{ABE00C62-B189-8797-6CF4-A729ED6314D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200" name="Group 8">
            <a:extLst>
              <a:ext uri="{FF2B5EF4-FFF2-40B4-BE49-F238E27FC236}">
                <a16:creationId xmlns:a16="http://schemas.microsoft.com/office/drawing/2014/main" id="{577E84B9-B7A3-5158-91C0-89CD222C9B78}"/>
              </a:ext>
            </a:extLst>
          </p:cNvPr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8201" name="Rectangle 9">
              <a:extLst>
                <a:ext uri="{FF2B5EF4-FFF2-40B4-BE49-F238E27FC236}">
                  <a16:creationId xmlns:a16="http://schemas.microsoft.com/office/drawing/2014/main" id="{C31F02C0-3075-7F35-F1E2-91BAD545E83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02" name="Rectangle 10">
              <a:extLst>
                <a:ext uri="{FF2B5EF4-FFF2-40B4-BE49-F238E27FC236}">
                  <a16:creationId xmlns:a16="http://schemas.microsoft.com/office/drawing/2014/main" id="{CF0E3A43-538A-BD1B-468E-EE3A88149F9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203" name="Group 11">
            <a:extLst>
              <a:ext uri="{FF2B5EF4-FFF2-40B4-BE49-F238E27FC236}">
                <a16:creationId xmlns:a16="http://schemas.microsoft.com/office/drawing/2014/main" id="{E1511368-EA44-1F78-0AC0-DD107F0940BC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8204" name="Rectangle 12">
              <a:extLst>
                <a:ext uri="{FF2B5EF4-FFF2-40B4-BE49-F238E27FC236}">
                  <a16:creationId xmlns:a16="http://schemas.microsoft.com/office/drawing/2014/main" id="{81DBEEA7-53AB-3FE4-D1A1-2F36F57F23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05" name="Rectangle 13">
              <a:extLst>
                <a:ext uri="{FF2B5EF4-FFF2-40B4-BE49-F238E27FC236}">
                  <a16:creationId xmlns:a16="http://schemas.microsoft.com/office/drawing/2014/main" id="{CF337B2C-433B-2F2F-56D2-9120EF70195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8206" name="Rectangle 14">
            <a:extLst>
              <a:ext uri="{FF2B5EF4-FFF2-40B4-BE49-F238E27FC236}">
                <a16:creationId xmlns:a16="http://schemas.microsoft.com/office/drawing/2014/main" id="{A98A223C-4335-37C9-5DC2-BEEBBA278869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81200"/>
            <a:ext cx="7772400" cy="1143000"/>
          </a:xfrm>
        </p:spPr>
        <p:txBody>
          <a:bodyPr anchor="ctr"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8207" name="Rectangle 15">
            <a:extLst>
              <a:ext uri="{FF2B5EF4-FFF2-40B4-BE49-F238E27FC236}">
                <a16:creationId xmlns:a16="http://schemas.microsoft.com/office/drawing/2014/main" id="{0C33C727-3A86-E2B8-7546-FE88BF8DF587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8208" name="Rectangle 16">
            <a:extLst>
              <a:ext uri="{FF2B5EF4-FFF2-40B4-BE49-F238E27FC236}">
                <a16:creationId xmlns:a16="http://schemas.microsoft.com/office/drawing/2014/main" id="{9B72223E-03AD-6307-8315-840195086EDD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439738" y="5989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209" name="Rectangle 17">
            <a:extLst>
              <a:ext uri="{FF2B5EF4-FFF2-40B4-BE49-F238E27FC236}">
                <a16:creationId xmlns:a16="http://schemas.microsoft.com/office/drawing/2014/main" id="{56857AEF-D405-85F5-BF8C-F44D319E951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35313" y="60023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210" name="Rectangle 18">
            <a:extLst>
              <a:ext uri="{FF2B5EF4-FFF2-40B4-BE49-F238E27FC236}">
                <a16:creationId xmlns:a16="http://schemas.microsoft.com/office/drawing/2014/main" id="{0DC7154D-92BE-A484-A330-7C52CCCCCC7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800850" y="5978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2DB9B7A-3D15-4B5B-AB73-DCB3D48E932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DBFE4-A8CB-6385-5B05-2A251164E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DBBF67-2237-D427-EE3D-869DABBB0E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360015-B552-BA63-E7DA-C89F2D990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974D5-E4CC-1992-67B7-4A951073D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9A72B-5318-5B65-5A72-2C76B230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94B73-F9C0-4756-921B-7D39B506BD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7549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865450-6207-7554-6B68-CA4DE794DA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93EE0A-7E70-A716-0EDC-77C5E3F03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E7065-F11D-3C78-BCB9-565D17ACD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7149B-5DA5-F381-389D-D0BC8ACF2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8BDE9-6705-1FE7-7542-66BC6C927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37F74-E5FB-454D-B581-07C9774ED57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2923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272CE-4687-4D27-359D-249D8681B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351DA-FECE-F5BC-6F1D-D8D44D564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6C7ED-BEB4-7F26-31FD-EE1F8A8E8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9E629-23A6-D458-C5D4-B79BFE662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811E0-09D3-9633-4825-FCEEF8523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C936B-E377-4A54-9FF2-D75326A991B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5914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D78F0-B82B-A2C0-32F2-AF3A5F158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AFE0FD-87C0-9CDC-3894-F67D17E4A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689C1-F198-0F8E-E668-C9C4F6CED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7A789-7312-9110-05FA-6F888F094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C2723-D3AD-0804-AE20-D78E95424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5CCBD-A089-4D92-A0E4-761584259C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3648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C5A0A-5956-39B4-37EB-9213530A3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4F902-EE2E-2297-0F25-9CBB19F413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34AD-275D-ED97-2BE1-563F8DAD71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D829E8-1510-5181-7AD6-40EAC20D9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3E6A28-35D5-8841-38B6-914E074F6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DBBC7E-FAC1-F0AF-BC1F-9FD53D2BB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B437C-BF49-4F45-A2EC-692DC31B28C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072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4FB29-E72C-9A39-F70C-63A800E0B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108351-E96D-3FE4-E5BA-C79E1B704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7542AD-5B56-0397-84AA-634E03064D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DA590E-697C-294C-984D-A5D0B20440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80A082-8143-1162-C1C8-614AC62F41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08D16A-87A3-7D1A-1F49-5BFFB2698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1D0F24-FC59-5A5E-406A-BB8690794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046921-D1EA-DFB1-228E-52A694F8C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74EBA-A25B-49BB-82D8-A5DE404F801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064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ECE84-BECF-3532-1C4E-790509F1F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256C15-9514-D380-C815-27440491C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3057FB-C202-D077-34A8-3FC051677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94B07-DB33-D891-1340-B60E42C22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C3281-DFD3-4C82-8FD8-69FF457140A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5575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CE4118-D27A-CA04-DE8D-51CF2BB01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5BB3C5-A08F-9865-6B3F-DE75D4FD6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7094CA-EE1A-1010-B6AF-29C4449CC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10E96-45C4-4521-9D47-212374267B9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8197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79617-5CDF-F15B-3206-C54AD714B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2A5F6-10CE-0544-5B02-E1DB5AA00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FBC080-5456-BC9F-0FB4-EB8A77FC37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618D6E-1E75-3BE6-3A51-BF0429ADD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AEBC9F-9BD7-B416-C453-D6625CF5A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EEC678-6910-96AC-17BB-CF88DA9DD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D191A-B72A-4327-B4A6-5C776076FB6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6731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870B9-EDAE-2835-51DC-64172B6C9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7DF432-2DCE-6457-0D34-D9A88A9048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1064DC-6F6A-7DDE-885F-FEDE195BB3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C2D1FF-2A40-93F8-DF2D-3B605F14A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B1FAC4-BADD-D8F8-446B-9E350C2A5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173945-8F2D-D304-F813-42B6AC6E8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6C18B-1B7A-406D-93CA-510F8A20B24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6105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>
            <a:extLst>
              <a:ext uri="{FF2B5EF4-FFF2-40B4-BE49-F238E27FC236}">
                <a16:creationId xmlns:a16="http://schemas.microsoft.com/office/drawing/2014/main" id="{A0101689-E851-7F41-7539-DFE6BA5A54A1}"/>
              </a:ext>
            </a:extLst>
          </p:cNvPr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7171" name="Rectangle 3">
              <a:extLst>
                <a:ext uri="{FF2B5EF4-FFF2-40B4-BE49-F238E27FC236}">
                  <a16:creationId xmlns:a16="http://schemas.microsoft.com/office/drawing/2014/main" id="{A81A2ECC-56B0-3AEB-8F2A-2F1EEF91859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72" name="Rectangle 4">
              <a:extLst>
                <a:ext uri="{FF2B5EF4-FFF2-40B4-BE49-F238E27FC236}">
                  <a16:creationId xmlns:a16="http://schemas.microsoft.com/office/drawing/2014/main" id="{A8A4BA5E-369F-3095-22C7-E3EE98AE25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</p:grpSp>
      <p:grpSp>
        <p:nvGrpSpPr>
          <p:cNvPr id="7173" name="Group 5">
            <a:extLst>
              <a:ext uri="{FF2B5EF4-FFF2-40B4-BE49-F238E27FC236}">
                <a16:creationId xmlns:a16="http://schemas.microsoft.com/office/drawing/2014/main" id="{847D4470-6910-93E0-7560-D2FA887995B9}"/>
              </a:ext>
            </a:extLst>
          </p:cNvPr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7174" name="Rectangle 6">
              <a:extLst>
                <a:ext uri="{FF2B5EF4-FFF2-40B4-BE49-F238E27FC236}">
                  <a16:creationId xmlns:a16="http://schemas.microsoft.com/office/drawing/2014/main" id="{9711DD59-F6DC-5727-9D2B-285DA425021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75" name="Rectangle 7">
              <a:extLst>
                <a:ext uri="{FF2B5EF4-FFF2-40B4-BE49-F238E27FC236}">
                  <a16:creationId xmlns:a16="http://schemas.microsoft.com/office/drawing/2014/main" id="{30C48888-D2E9-49F6-74AB-5DCF0361929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7176" name="Group 8">
            <a:extLst>
              <a:ext uri="{FF2B5EF4-FFF2-40B4-BE49-F238E27FC236}">
                <a16:creationId xmlns:a16="http://schemas.microsoft.com/office/drawing/2014/main" id="{7441C8C0-357C-5052-9913-C350480CDB17}"/>
              </a:ext>
            </a:extLst>
          </p:cNvPr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7177" name="Rectangle 9">
              <a:extLst>
                <a:ext uri="{FF2B5EF4-FFF2-40B4-BE49-F238E27FC236}">
                  <a16:creationId xmlns:a16="http://schemas.microsoft.com/office/drawing/2014/main" id="{A1D419D9-3580-52CA-68FA-8BE3C3017A4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78" name="Rectangle 10">
              <a:extLst>
                <a:ext uri="{FF2B5EF4-FFF2-40B4-BE49-F238E27FC236}">
                  <a16:creationId xmlns:a16="http://schemas.microsoft.com/office/drawing/2014/main" id="{CD5AD31D-0A3F-3FDA-176C-7FF8042B9BF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7179" name="Group 11">
            <a:extLst>
              <a:ext uri="{FF2B5EF4-FFF2-40B4-BE49-F238E27FC236}">
                <a16:creationId xmlns:a16="http://schemas.microsoft.com/office/drawing/2014/main" id="{CE425960-9CAC-D874-14C7-3F11E0A56AB2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7180" name="Rectangle 12">
              <a:extLst>
                <a:ext uri="{FF2B5EF4-FFF2-40B4-BE49-F238E27FC236}">
                  <a16:creationId xmlns:a16="http://schemas.microsoft.com/office/drawing/2014/main" id="{631BC2E6-B5B7-A18D-2F1D-51624EAF30D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1" name="Rectangle 13">
              <a:extLst>
                <a:ext uri="{FF2B5EF4-FFF2-40B4-BE49-F238E27FC236}">
                  <a16:creationId xmlns:a16="http://schemas.microsoft.com/office/drawing/2014/main" id="{C4C193E4-5D0C-D3E8-D1D8-C6CCFEC3B99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7182" name="Group 14">
            <a:extLst>
              <a:ext uri="{FF2B5EF4-FFF2-40B4-BE49-F238E27FC236}">
                <a16:creationId xmlns:a16="http://schemas.microsoft.com/office/drawing/2014/main" id="{ECA75C87-81E7-15DD-A8B3-AFE0F3F351A7}"/>
              </a:ext>
            </a:extLst>
          </p:cNvPr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5" y="111"/>
            <a:chExt cx="5509" cy="102"/>
          </a:xfrm>
        </p:grpSpPr>
        <p:sp>
          <p:nvSpPr>
            <p:cNvPr id="7183" name="Rectangle 15">
              <a:extLst>
                <a:ext uri="{FF2B5EF4-FFF2-40B4-BE49-F238E27FC236}">
                  <a16:creationId xmlns:a16="http://schemas.microsoft.com/office/drawing/2014/main" id="{0B6B809C-0C72-73C9-DD64-51DD4EA11B6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850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4" name="Rectangle 16">
              <a:extLst>
                <a:ext uri="{FF2B5EF4-FFF2-40B4-BE49-F238E27FC236}">
                  <a16:creationId xmlns:a16="http://schemas.microsoft.com/office/drawing/2014/main" id="{91424E1B-B70D-DFBE-732E-C7326A8B6B4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781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7185" name="Rectangle 17">
            <a:extLst>
              <a:ext uri="{FF2B5EF4-FFF2-40B4-BE49-F238E27FC236}">
                <a16:creationId xmlns:a16="http://schemas.microsoft.com/office/drawing/2014/main" id="{C47726DA-0B2A-0EE6-CA5C-7BBDF02D11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7186" name="Rectangle 18">
            <a:extLst>
              <a:ext uri="{FF2B5EF4-FFF2-40B4-BE49-F238E27FC236}">
                <a16:creationId xmlns:a16="http://schemas.microsoft.com/office/drawing/2014/main" id="{FB797B00-A8D7-3CEF-E90D-7C787C55BC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7187" name="Rectangle 19">
            <a:extLst>
              <a:ext uri="{FF2B5EF4-FFF2-40B4-BE49-F238E27FC236}">
                <a16:creationId xmlns:a16="http://schemas.microsoft.com/office/drawing/2014/main" id="{EAC7E6B9-3879-CDDE-E791-A54892AB0C1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19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7188" name="Rectangle 20">
            <a:extLst>
              <a:ext uri="{FF2B5EF4-FFF2-40B4-BE49-F238E27FC236}">
                <a16:creationId xmlns:a16="http://schemas.microsoft.com/office/drawing/2014/main" id="{19134CFD-A1C7-E432-A7BE-9EEBC38E056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7189" name="Rectangle 21">
            <a:extLst>
              <a:ext uri="{FF2B5EF4-FFF2-40B4-BE49-F238E27FC236}">
                <a16:creationId xmlns:a16="http://schemas.microsoft.com/office/drawing/2014/main" id="{2D61E7C1-1715-61B1-712D-6484F5523C0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9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057F0F-5846-4F93-9989-23F40F42F91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A0C4746-622C-9A20-AD94-EA0B2B9864F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914400"/>
            <a:ext cx="7772400" cy="1143000"/>
          </a:xfrm>
        </p:spPr>
        <p:txBody>
          <a:bodyPr/>
          <a:lstStyle/>
          <a:p>
            <a:r>
              <a:rPr lang="en-GB" altLang="en-US" sz="5400"/>
              <a:t>Vertebrates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4311ADD-A902-5657-E5F1-B1FD87372DF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6400800" cy="990600"/>
          </a:xfrm>
        </p:spPr>
        <p:txBody>
          <a:bodyPr/>
          <a:lstStyle/>
          <a:p>
            <a:r>
              <a:rPr lang="en-GB" altLang="en-US" sz="3600"/>
              <a:t>Animals with backbones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424CB249-DFBE-E7ED-3B89-FC114E218B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057400"/>
            <a:ext cx="17526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>
            <a:extLst>
              <a:ext uri="{FF2B5EF4-FFF2-40B4-BE49-F238E27FC236}">
                <a16:creationId xmlns:a16="http://schemas.microsoft.com/office/drawing/2014/main" id="{459AB745-1F85-0C09-C9A9-BD3FED5AB8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1858963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32C775A-829F-473E-90A9-5EEC747118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Dog - skeleton</a:t>
            </a:r>
          </a:p>
        </p:txBody>
      </p:sp>
      <p:pic>
        <p:nvPicPr>
          <p:cNvPr id="17411" name="Picture 3">
            <a:extLst>
              <a:ext uri="{FF2B5EF4-FFF2-40B4-BE49-F238E27FC236}">
                <a16:creationId xmlns:a16="http://schemas.microsoft.com/office/drawing/2014/main" id="{FE270F04-779D-DEA8-1AB5-522AB9DDFA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286000"/>
            <a:ext cx="4800600" cy="331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>
            <a:extLst>
              <a:ext uri="{FF2B5EF4-FFF2-40B4-BE49-F238E27FC236}">
                <a16:creationId xmlns:a16="http://schemas.microsoft.com/office/drawing/2014/main" id="{275C9E0F-C570-3235-B628-87341C48DF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90800"/>
            <a:ext cx="2895600" cy="2249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20E7C302-17E5-BF87-3382-08BD19C9D4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Dolphin - skeleton</a:t>
            </a:r>
          </a:p>
        </p:txBody>
      </p:sp>
      <p:pic>
        <p:nvPicPr>
          <p:cNvPr id="12291" name="Picture 3">
            <a:extLst>
              <a:ext uri="{FF2B5EF4-FFF2-40B4-BE49-F238E27FC236}">
                <a16:creationId xmlns:a16="http://schemas.microsoft.com/office/drawing/2014/main" id="{2B9DF7A6-847A-AA34-6E11-13C302E085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29000"/>
            <a:ext cx="6248400" cy="289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>
            <a:extLst>
              <a:ext uri="{FF2B5EF4-FFF2-40B4-BE49-F238E27FC236}">
                <a16:creationId xmlns:a16="http://schemas.microsoft.com/office/drawing/2014/main" id="{0DC7F85A-AA7E-871C-D4B9-81CFE016F1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57200"/>
            <a:ext cx="3314700" cy="287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>
            <a:extLst>
              <a:ext uri="{FF2B5EF4-FFF2-40B4-BE49-F238E27FC236}">
                <a16:creationId xmlns:a16="http://schemas.microsoft.com/office/drawing/2014/main" id="{33463AB5-5D05-48C2-60A0-C294ECE2A7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Dinosaur – fossil skeleton</a:t>
            </a:r>
          </a:p>
        </p:txBody>
      </p:sp>
      <p:pic>
        <p:nvPicPr>
          <p:cNvPr id="15363" name="Picture 1027">
            <a:extLst>
              <a:ext uri="{FF2B5EF4-FFF2-40B4-BE49-F238E27FC236}">
                <a16:creationId xmlns:a16="http://schemas.microsoft.com/office/drawing/2014/main" id="{986A7435-6D30-9E85-E8F7-DA11802E6F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00200"/>
            <a:ext cx="67056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E06A874-64D4-2A21-E08B-47160B9A0D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z="4000"/>
              <a:t>X – ray of rat</a:t>
            </a:r>
          </a:p>
        </p:txBody>
      </p:sp>
      <p:pic>
        <p:nvPicPr>
          <p:cNvPr id="3075" name="Picture 3">
            <a:extLst>
              <a:ext uri="{FF2B5EF4-FFF2-40B4-BE49-F238E27FC236}">
                <a16:creationId xmlns:a16="http://schemas.microsoft.com/office/drawing/2014/main" id="{B39916CA-5A54-A96A-6EDC-B6FE412D3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00200"/>
            <a:ext cx="5791200" cy="456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FFDE124-66D1-B2F7-ECF4-251885BF02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/>
              <a:t>X-ray of lizard</a:t>
            </a:r>
          </a:p>
        </p:txBody>
      </p:sp>
      <p:pic>
        <p:nvPicPr>
          <p:cNvPr id="5124" name="Picture 4">
            <a:extLst>
              <a:ext uri="{FF2B5EF4-FFF2-40B4-BE49-F238E27FC236}">
                <a16:creationId xmlns:a16="http://schemas.microsoft.com/office/drawing/2014/main" id="{D29FA847-1697-8452-8AD6-6041CA623D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76400"/>
            <a:ext cx="7239000" cy="445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5">
            <a:extLst>
              <a:ext uri="{FF2B5EF4-FFF2-40B4-BE49-F238E27FC236}">
                <a16:creationId xmlns:a16="http://schemas.microsoft.com/office/drawing/2014/main" id="{B5B7E6CB-5612-7005-D794-E9376FB16A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3454400" cy="990600"/>
          </a:xfrm>
        </p:spPr>
        <p:txBody>
          <a:bodyPr/>
          <a:lstStyle/>
          <a:p>
            <a:r>
              <a:rPr lang="en-GB" altLang="en-US"/>
              <a:t>X-ray - Frog</a:t>
            </a:r>
          </a:p>
        </p:txBody>
      </p:sp>
      <p:pic>
        <p:nvPicPr>
          <p:cNvPr id="20488" name="Picture 8">
            <a:extLst>
              <a:ext uri="{FF2B5EF4-FFF2-40B4-BE49-F238E27FC236}">
                <a16:creationId xmlns:a16="http://schemas.microsoft.com/office/drawing/2014/main" id="{00F00671-3230-59B3-14C3-0B7D09F60451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84663" y="549275"/>
            <a:ext cx="3673475" cy="5616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AC6BDA6-D75C-2BC1-A296-E65537A795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/>
              <a:t>X-ray of human spine</a:t>
            </a:r>
          </a:p>
        </p:txBody>
      </p:sp>
      <p:pic>
        <p:nvPicPr>
          <p:cNvPr id="6147" name="Picture 3">
            <a:extLst>
              <a:ext uri="{FF2B5EF4-FFF2-40B4-BE49-F238E27FC236}">
                <a16:creationId xmlns:a16="http://schemas.microsoft.com/office/drawing/2014/main" id="{8538D9C1-B286-3B1A-8201-710D8AC604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676400"/>
            <a:ext cx="3376613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57E80CD-2A40-12E4-5392-57096C6E1F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z="4000"/>
              <a:t>X-ray of fish</a:t>
            </a:r>
          </a:p>
        </p:txBody>
      </p:sp>
      <p:pic>
        <p:nvPicPr>
          <p:cNvPr id="4099" name="Picture 3">
            <a:extLst>
              <a:ext uri="{FF2B5EF4-FFF2-40B4-BE49-F238E27FC236}">
                <a16:creationId xmlns:a16="http://schemas.microsoft.com/office/drawing/2014/main" id="{87C8C667-A923-2EA2-8AED-B161CA6475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752600"/>
            <a:ext cx="6248400" cy="458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>
            <a:extLst>
              <a:ext uri="{FF2B5EF4-FFF2-40B4-BE49-F238E27FC236}">
                <a16:creationId xmlns:a16="http://schemas.microsoft.com/office/drawing/2014/main" id="{CA18344C-2C81-A7B3-246A-C6D7B48CC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BFCD711-DDF7-7F0B-1837-7BBFF4BC13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There are 5 vertebrate groups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05BE488-D31E-F44E-7E87-31F270C7AE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3276600"/>
            <a:ext cx="7772400" cy="2819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Amphibians –   (frogs and newts)</a:t>
            </a:r>
          </a:p>
          <a:p>
            <a:pPr>
              <a:lnSpc>
                <a:spcPct val="90000"/>
              </a:lnSpc>
            </a:pPr>
            <a:r>
              <a:rPr lang="en-GB" altLang="en-US"/>
              <a:t>Reptiles      -     (lizards and snakes)</a:t>
            </a:r>
          </a:p>
          <a:p>
            <a:pPr>
              <a:lnSpc>
                <a:spcPct val="90000"/>
              </a:lnSpc>
            </a:pPr>
            <a:r>
              <a:rPr lang="en-GB" altLang="en-US"/>
              <a:t>Fish</a:t>
            </a:r>
          </a:p>
          <a:p>
            <a:pPr>
              <a:lnSpc>
                <a:spcPct val="90000"/>
              </a:lnSpc>
            </a:pPr>
            <a:r>
              <a:rPr lang="en-GB" altLang="en-US"/>
              <a:t>Birds </a:t>
            </a:r>
          </a:p>
          <a:p>
            <a:pPr>
              <a:lnSpc>
                <a:spcPct val="90000"/>
              </a:lnSpc>
            </a:pPr>
            <a:r>
              <a:rPr lang="en-GB" altLang="en-US"/>
              <a:t>Mammals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/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BAC26E3B-0197-79A3-170F-2E8C8F3D6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905000"/>
            <a:ext cx="76327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800" b="1">
                <a:latin typeface="Albertus Medium" pitchFamily="34" charset="0"/>
              </a:rPr>
              <a:t>Starting letters are</a:t>
            </a:r>
          </a:p>
          <a:p>
            <a:pPr algn="ctr">
              <a:spcBef>
                <a:spcPct val="50000"/>
              </a:spcBef>
            </a:pPr>
            <a:r>
              <a:rPr lang="en-GB" altLang="en-US" sz="4000" b="1">
                <a:latin typeface="Stencil" panose="040409050D0802020404" pitchFamily="82" charset="0"/>
              </a:rPr>
              <a:t>A       R      F       B      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  <p:bldP spid="1946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060B99E-2FB6-B53A-252E-6E04E6B2BC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3276600" cy="990600"/>
          </a:xfrm>
        </p:spPr>
        <p:txBody>
          <a:bodyPr/>
          <a:lstStyle/>
          <a:p>
            <a:r>
              <a:rPr lang="en-GB" altLang="en-US"/>
              <a:t>Frog - skeleton</a:t>
            </a:r>
          </a:p>
        </p:txBody>
      </p:sp>
      <p:pic>
        <p:nvPicPr>
          <p:cNvPr id="13315" name="Picture 3">
            <a:extLst>
              <a:ext uri="{FF2B5EF4-FFF2-40B4-BE49-F238E27FC236}">
                <a16:creationId xmlns:a16="http://schemas.microsoft.com/office/drawing/2014/main" id="{0C95C7CE-0D1A-5E11-2E71-C0FAEA488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85800"/>
            <a:ext cx="3719513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7" name="Picture 5">
            <a:extLst>
              <a:ext uri="{FF2B5EF4-FFF2-40B4-BE49-F238E27FC236}">
                <a16:creationId xmlns:a16="http://schemas.microsoft.com/office/drawing/2014/main" id="{9ACF5883-0BA8-5E8C-54D9-D543C954317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590800"/>
            <a:ext cx="21336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01CAE8E-5725-3749-DC14-F013413AB0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Snake - skeleton</a:t>
            </a:r>
          </a:p>
        </p:txBody>
      </p:sp>
      <p:pic>
        <p:nvPicPr>
          <p:cNvPr id="14339" name="Picture 3">
            <a:extLst>
              <a:ext uri="{FF2B5EF4-FFF2-40B4-BE49-F238E27FC236}">
                <a16:creationId xmlns:a16="http://schemas.microsoft.com/office/drawing/2014/main" id="{2DD95043-BD2A-E711-49A6-AFB120BAC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971800"/>
            <a:ext cx="6400800" cy="329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>
            <a:extLst>
              <a:ext uri="{FF2B5EF4-FFF2-40B4-BE49-F238E27FC236}">
                <a16:creationId xmlns:a16="http://schemas.microsoft.com/office/drawing/2014/main" id="{5FD25A0A-7559-40E9-5E6D-AF4E9E205B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85800"/>
            <a:ext cx="3352800" cy="18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C87BEC7-B989-92D9-9272-1919ABD49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Lizard - skeleton</a:t>
            </a:r>
          </a:p>
        </p:txBody>
      </p:sp>
      <p:pic>
        <p:nvPicPr>
          <p:cNvPr id="11268" name="Picture 4">
            <a:extLst>
              <a:ext uri="{FF2B5EF4-FFF2-40B4-BE49-F238E27FC236}">
                <a16:creationId xmlns:a16="http://schemas.microsoft.com/office/drawing/2014/main" id="{7914879F-D381-3A28-CF10-4B851F763E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51200"/>
            <a:ext cx="5638800" cy="307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>
            <a:extLst>
              <a:ext uri="{FF2B5EF4-FFF2-40B4-BE49-F238E27FC236}">
                <a16:creationId xmlns:a16="http://schemas.microsoft.com/office/drawing/2014/main" id="{539EA6CC-9728-C46C-70A2-5A4128EA93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33400"/>
            <a:ext cx="3468688" cy="256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3689280-0FD4-01E8-9702-09DEB0C1A5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3886200" cy="990600"/>
          </a:xfrm>
        </p:spPr>
        <p:txBody>
          <a:bodyPr/>
          <a:lstStyle/>
          <a:p>
            <a:r>
              <a:rPr lang="en-GB" altLang="en-US"/>
              <a:t>Bird - skeleton</a:t>
            </a:r>
          </a:p>
        </p:txBody>
      </p:sp>
      <p:pic>
        <p:nvPicPr>
          <p:cNvPr id="16387" name="Picture 3">
            <a:extLst>
              <a:ext uri="{FF2B5EF4-FFF2-40B4-BE49-F238E27FC236}">
                <a16:creationId xmlns:a16="http://schemas.microsoft.com/office/drawing/2014/main" id="{885951FF-8D80-8058-77A4-A4BEE1B232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609600"/>
            <a:ext cx="3605213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>
            <a:extLst>
              <a:ext uri="{FF2B5EF4-FFF2-40B4-BE49-F238E27FC236}">
                <a16:creationId xmlns:a16="http://schemas.microsoft.com/office/drawing/2014/main" id="{CF7F11FA-695A-4BD8-DAC2-A10BC3032D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90800"/>
            <a:ext cx="33528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37295ED-6D28-CD90-6721-E9524F9C34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Fish - skeleton</a:t>
            </a:r>
          </a:p>
        </p:txBody>
      </p:sp>
      <p:pic>
        <p:nvPicPr>
          <p:cNvPr id="10243" name="Picture 3">
            <a:extLst>
              <a:ext uri="{FF2B5EF4-FFF2-40B4-BE49-F238E27FC236}">
                <a16:creationId xmlns:a16="http://schemas.microsoft.com/office/drawing/2014/main" id="{0687AB06-200A-F2B3-4FD8-BD687371E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32075"/>
            <a:ext cx="5562600" cy="361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>
            <a:extLst>
              <a:ext uri="{FF2B5EF4-FFF2-40B4-BE49-F238E27FC236}">
                <a16:creationId xmlns:a16="http://schemas.microsoft.com/office/drawing/2014/main" id="{25BED980-4EE3-346E-1340-2D6C1CFAA6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1000"/>
            <a:ext cx="3236913" cy="215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6" name="Rectangle 8">
            <a:extLst>
              <a:ext uri="{FF2B5EF4-FFF2-40B4-BE49-F238E27FC236}">
                <a16:creationId xmlns:a16="http://schemas.microsoft.com/office/drawing/2014/main" id="{82BFEE79-2E42-184B-42BF-76AF062FA1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Human skeleton</a:t>
            </a:r>
          </a:p>
        </p:txBody>
      </p:sp>
      <p:pic>
        <p:nvPicPr>
          <p:cNvPr id="22532" name="Picture 4">
            <a:extLst>
              <a:ext uri="{FF2B5EF4-FFF2-40B4-BE49-F238E27FC236}">
                <a16:creationId xmlns:a16="http://schemas.microsoft.com/office/drawing/2014/main" id="{839164E2-029B-A567-F908-504AC290900C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1989138"/>
            <a:ext cx="3816350" cy="3816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35" name="Picture 7">
            <a:extLst>
              <a:ext uri="{FF2B5EF4-FFF2-40B4-BE49-F238E27FC236}">
                <a16:creationId xmlns:a16="http://schemas.microsoft.com/office/drawing/2014/main" id="{C921D590-8D97-A783-6CED-BA2E143BF1C4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53113" y="2019300"/>
            <a:ext cx="1476375" cy="3857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E2B4FFA-2BD8-E469-7663-FCE854C299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3429000" cy="990600"/>
          </a:xfrm>
        </p:spPr>
        <p:txBody>
          <a:bodyPr/>
          <a:lstStyle/>
          <a:p>
            <a:r>
              <a:rPr lang="en-GB" altLang="en-US"/>
              <a:t>Bat - skeleton</a:t>
            </a:r>
          </a:p>
        </p:txBody>
      </p:sp>
      <p:pic>
        <p:nvPicPr>
          <p:cNvPr id="9219" name="Picture 3">
            <a:extLst>
              <a:ext uri="{FF2B5EF4-FFF2-40B4-BE49-F238E27FC236}">
                <a16:creationId xmlns:a16="http://schemas.microsoft.com/office/drawing/2014/main" id="{619213F8-5BEC-D8AB-1B04-B5680F74EF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895600"/>
            <a:ext cx="6400800" cy="337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>
            <a:extLst>
              <a:ext uri="{FF2B5EF4-FFF2-40B4-BE49-F238E27FC236}">
                <a16:creationId xmlns:a16="http://schemas.microsoft.com/office/drawing/2014/main" id="{8894EF75-B6E4-941E-8C08-2DAA111FCF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762000"/>
            <a:ext cx="3810000" cy="1820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</p:bldLst>
  </p:timing>
</p:sld>
</file>

<file path=ppt/theme/theme1.xml><?xml version="1.0" encoding="utf-8"?>
<a:theme xmlns:a="http://schemas.openxmlformats.org/drawingml/2006/main" name="Neon Frame">
  <a:themeElements>
    <a:clrScheme name="Neon Frame 1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Neon Fra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Neon Fram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5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41FF"/>
        </a:accent2>
        <a:accent3>
          <a:srgbClr val="AAAAAA"/>
        </a:accent3>
        <a:accent4>
          <a:srgbClr val="D4D4D4"/>
        </a:accent4>
        <a:accent5>
          <a:srgbClr val="FFB8AA"/>
        </a:accent5>
        <a:accent6>
          <a:srgbClr val="E73AE7"/>
        </a:accent6>
        <a:hlink>
          <a:srgbClr val="FF0066"/>
        </a:hlink>
        <a:folHlink>
          <a:srgbClr val="CC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6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4FC9"/>
        </a:accent1>
        <a:accent2>
          <a:srgbClr val="FF91B6"/>
        </a:accent2>
        <a:accent3>
          <a:srgbClr val="AAAAAA"/>
        </a:accent3>
        <a:accent4>
          <a:srgbClr val="D4D4D4"/>
        </a:accent4>
        <a:accent5>
          <a:srgbClr val="FFB2E1"/>
        </a:accent5>
        <a:accent6>
          <a:srgbClr val="E783A5"/>
        </a:accent6>
        <a:hlink>
          <a:srgbClr val="FF99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Designs\Neon Frame.pot</Template>
  <TotalTime>131</TotalTime>
  <Words>152</Words>
  <Application>Microsoft Office PowerPoint</Application>
  <PresentationFormat>On-screen Show (4:3)</PresentationFormat>
  <Paragraphs>49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Times New Roman</vt:lpstr>
      <vt:lpstr>Tahoma</vt:lpstr>
      <vt:lpstr>Albertus Medium</vt:lpstr>
      <vt:lpstr>Stencil</vt:lpstr>
      <vt:lpstr>Arial</vt:lpstr>
      <vt:lpstr>Neon Frame</vt:lpstr>
      <vt:lpstr>Vertebrates</vt:lpstr>
      <vt:lpstr>There are 5 vertebrate groups</vt:lpstr>
      <vt:lpstr>Frog - skeleton</vt:lpstr>
      <vt:lpstr>Snake - skeleton</vt:lpstr>
      <vt:lpstr>Lizard - skeleton</vt:lpstr>
      <vt:lpstr>Bird - skeleton</vt:lpstr>
      <vt:lpstr>Fish - skeleton</vt:lpstr>
      <vt:lpstr>Human skeleton</vt:lpstr>
      <vt:lpstr>Bat - skeleton</vt:lpstr>
      <vt:lpstr>Dog - skeleton</vt:lpstr>
      <vt:lpstr>Dolphin - skeleton</vt:lpstr>
      <vt:lpstr>Dinosaur – fossil skeleton</vt:lpstr>
      <vt:lpstr>X – ray of rat</vt:lpstr>
      <vt:lpstr>X-ray of lizard</vt:lpstr>
      <vt:lpstr>X-ray - Frog</vt:lpstr>
      <vt:lpstr>X-ray of human spine</vt:lpstr>
      <vt:lpstr>X-ray of fish</vt:lpstr>
      <vt:lpstr>PowerPoint Presentation</vt:lpstr>
    </vt:vector>
  </TitlesOfParts>
  <Company>Research Machines plc.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R_Goldthorp</dc:creator>
  <cp:lastModifiedBy>Nayan GRIFFITHS</cp:lastModifiedBy>
  <cp:revision>10</cp:revision>
  <dcterms:created xsi:type="dcterms:W3CDTF">2005-02-07T14:56:15Z</dcterms:created>
  <dcterms:modified xsi:type="dcterms:W3CDTF">2023-03-14T11:58:49Z</dcterms:modified>
</cp:coreProperties>
</file>