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326" r:id="rId2"/>
    <p:sldId id="335" r:id="rId3"/>
    <p:sldId id="328" r:id="rId4"/>
    <p:sldId id="337" r:id="rId5"/>
    <p:sldId id="317" r:id="rId6"/>
    <p:sldId id="318" r:id="rId7"/>
    <p:sldId id="319" r:id="rId8"/>
    <p:sldId id="320" r:id="rId9"/>
    <p:sldId id="321" r:id="rId10"/>
    <p:sldId id="322" r:id="rId11"/>
    <p:sldId id="343" r:id="rId12"/>
    <p:sldId id="344" r:id="rId13"/>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5"/>
    <a:srgbClr val="026307"/>
    <a:srgbClr val="873B00"/>
    <a:srgbClr val="9A4300"/>
    <a:srgbClr val="340B3A"/>
    <a:srgbClr val="63156D"/>
    <a:srgbClr val="FFFFCC"/>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109" d="100"/>
          <a:sy n="109" d="100"/>
        </p:scale>
        <p:origin x="228" y="1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3DC2EFA9-0212-6A8D-133C-C2690D3B1FAB}"/>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129027" name="Rectangle 3">
            <a:extLst>
              <a:ext uri="{FF2B5EF4-FFF2-40B4-BE49-F238E27FC236}">
                <a16:creationId xmlns:a16="http://schemas.microsoft.com/office/drawing/2014/main" id="{6280E82F-36D1-EEBC-CE2C-78DFD68FC900}"/>
              </a:ext>
            </a:extLst>
          </p:cNvPr>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129028" name="Rectangle 4">
            <a:extLst>
              <a:ext uri="{FF2B5EF4-FFF2-40B4-BE49-F238E27FC236}">
                <a16:creationId xmlns:a16="http://schemas.microsoft.com/office/drawing/2014/main" id="{B9B211C7-ACED-0BCC-958F-A87BC91FADD3}"/>
              </a:ext>
            </a:extLst>
          </p:cNvPr>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129029" name="Rectangle 5">
            <a:extLst>
              <a:ext uri="{FF2B5EF4-FFF2-40B4-BE49-F238E27FC236}">
                <a16:creationId xmlns:a16="http://schemas.microsoft.com/office/drawing/2014/main" id="{D8B2E832-BBE6-15C5-7EDC-DD9C52DB8576}"/>
              </a:ext>
            </a:extLst>
          </p:cNvPr>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D3DCF1ED-CD08-4892-A78E-849B79D15F6C}" type="slidenum">
              <a:rPr lang="en-US" altLang="en-US"/>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9EC70BC6-B30A-1771-BC05-BE108442E8E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GB" altLang="en-US"/>
          </a:p>
        </p:txBody>
      </p:sp>
      <p:sp>
        <p:nvSpPr>
          <p:cNvPr id="133123" name="Rectangle 3">
            <a:extLst>
              <a:ext uri="{FF2B5EF4-FFF2-40B4-BE49-F238E27FC236}">
                <a16:creationId xmlns:a16="http://schemas.microsoft.com/office/drawing/2014/main" id="{01C6A3BA-2E3E-3820-9F12-BEF9D8F2BA72}"/>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33124" name="Rectangle 4">
            <a:extLst>
              <a:ext uri="{FF2B5EF4-FFF2-40B4-BE49-F238E27FC236}">
                <a16:creationId xmlns:a16="http://schemas.microsoft.com/office/drawing/2014/main" id="{B90C7B07-6FE4-2187-5DBE-571B72C07244}"/>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33125" name="Rectangle 5">
            <a:extLst>
              <a:ext uri="{FF2B5EF4-FFF2-40B4-BE49-F238E27FC236}">
                <a16:creationId xmlns:a16="http://schemas.microsoft.com/office/drawing/2014/main" id="{2097B845-159D-4A93-0469-4122E7C5EB2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33126" name="Rectangle 6">
            <a:extLst>
              <a:ext uri="{FF2B5EF4-FFF2-40B4-BE49-F238E27FC236}">
                <a16:creationId xmlns:a16="http://schemas.microsoft.com/office/drawing/2014/main" id="{F9CB0CD0-F3B5-2DFA-3EEC-89D6C7CA78BF}"/>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GB" altLang="en-US"/>
          </a:p>
        </p:txBody>
      </p:sp>
      <p:sp>
        <p:nvSpPr>
          <p:cNvPr id="133127" name="Rectangle 7">
            <a:extLst>
              <a:ext uri="{FF2B5EF4-FFF2-40B4-BE49-F238E27FC236}">
                <a16:creationId xmlns:a16="http://schemas.microsoft.com/office/drawing/2014/main" id="{255F34F6-66D0-7DA0-FB2F-3C7D3F03A21F}"/>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C57C21D-706F-4DED-8023-10424CE024AC}"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fontAlgn="base">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E8D9B68-3F9F-CA01-4EAE-C1786C8C4D85}"/>
              </a:ext>
            </a:extLst>
          </p:cNvPr>
          <p:cNvSpPr>
            <a:spLocks noGrp="1" noChangeArrowheads="1"/>
          </p:cNvSpPr>
          <p:nvPr>
            <p:ph type="sldNum" sz="quarter" idx="5"/>
          </p:nvPr>
        </p:nvSpPr>
        <p:spPr>
          <a:ln/>
        </p:spPr>
        <p:txBody>
          <a:bodyPr/>
          <a:lstStyle/>
          <a:p>
            <a:fld id="{5F55CAA8-F1CC-4641-86EE-F3447533F143}" type="slidenum">
              <a:rPr lang="en-GB" altLang="en-US"/>
              <a:pPr/>
              <a:t>1</a:t>
            </a:fld>
            <a:endParaRPr lang="en-GB" altLang="en-US"/>
          </a:p>
        </p:txBody>
      </p:sp>
      <p:sp>
        <p:nvSpPr>
          <p:cNvPr id="134146" name="Rectangle 2">
            <a:extLst>
              <a:ext uri="{FF2B5EF4-FFF2-40B4-BE49-F238E27FC236}">
                <a16:creationId xmlns:a16="http://schemas.microsoft.com/office/drawing/2014/main" id="{8FCDD0A9-1E75-FFD7-3FC7-9B95A8BE0F77}"/>
              </a:ext>
            </a:extLst>
          </p:cNvPr>
          <p:cNvSpPr>
            <a:spLocks noRot="1" noChangeArrowheads="1" noTextEdit="1"/>
          </p:cNvSpPr>
          <p:nvPr>
            <p:ph type="sldImg"/>
          </p:nvPr>
        </p:nvSpPr>
        <p:spPr>
          <a:ln/>
        </p:spPr>
      </p:sp>
      <p:sp>
        <p:nvSpPr>
          <p:cNvPr id="134147" name="Rectangle 3">
            <a:extLst>
              <a:ext uri="{FF2B5EF4-FFF2-40B4-BE49-F238E27FC236}">
                <a16:creationId xmlns:a16="http://schemas.microsoft.com/office/drawing/2014/main" id="{B7F842FB-164F-DF64-5340-84A09501B0F6}"/>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63E03BF-BB42-7083-4DF6-656E3DB19A67}"/>
              </a:ext>
            </a:extLst>
          </p:cNvPr>
          <p:cNvSpPr>
            <a:spLocks noGrp="1" noChangeArrowheads="1"/>
          </p:cNvSpPr>
          <p:nvPr>
            <p:ph type="sldNum" sz="quarter" idx="5"/>
          </p:nvPr>
        </p:nvSpPr>
        <p:spPr>
          <a:ln/>
        </p:spPr>
        <p:txBody>
          <a:bodyPr/>
          <a:lstStyle/>
          <a:p>
            <a:fld id="{B90BCCCA-9C82-4732-BA1E-57EE6819AB7A}" type="slidenum">
              <a:rPr lang="en-GB" altLang="en-US"/>
              <a:pPr/>
              <a:t>10</a:t>
            </a:fld>
            <a:endParaRPr lang="en-GB" altLang="en-US"/>
          </a:p>
        </p:txBody>
      </p:sp>
      <p:sp>
        <p:nvSpPr>
          <p:cNvPr id="143362" name="Rectangle 2">
            <a:extLst>
              <a:ext uri="{FF2B5EF4-FFF2-40B4-BE49-F238E27FC236}">
                <a16:creationId xmlns:a16="http://schemas.microsoft.com/office/drawing/2014/main" id="{5E08039F-8BBC-8548-2BE6-005FFF2EAFD1}"/>
              </a:ext>
            </a:extLst>
          </p:cNvPr>
          <p:cNvSpPr>
            <a:spLocks noRot="1" noChangeArrowheads="1" noTextEdit="1"/>
          </p:cNvSpPr>
          <p:nvPr>
            <p:ph type="sldImg"/>
          </p:nvPr>
        </p:nvSpPr>
        <p:spPr>
          <a:ln/>
        </p:spPr>
      </p:sp>
      <p:sp>
        <p:nvSpPr>
          <p:cNvPr id="143363" name="Rectangle 3">
            <a:extLst>
              <a:ext uri="{FF2B5EF4-FFF2-40B4-BE49-F238E27FC236}">
                <a16:creationId xmlns:a16="http://schemas.microsoft.com/office/drawing/2014/main" id="{C23C1B0D-9179-FC8E-98E8-798E84DC1E9E}"/>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00F9CE5-B45E-B906-500A-62F4C744EA19}"/>
              </a:ext>
            </a:extLst>
          </p:cNvPr>
          <p:cNvSpPr>
            <a:spLocks noGrp="1" noChangeArrowheads="1"/>
          </p:cNvSpPr>
          <p:nvPr>
            <p:ph type="sldNum" sz="quarter" idx="5"/>
          </p:nvPr>
        </p:nvSpPr>
        <p:spPr>
          <a:ln/>
        </p:spPr>
        <p:txBody>
          <a:bodyPr/>
          <a:lstStyle/>
          <a:p>
            <a:fld id="{95229FD8-0E3E-4672-B711-97C5C70AB19C}" type="slidenum">
              <a:rPr lang="en-GB" altLang="en-US"/>
              <a:pPr/>
              <a:t>11</a:t>
            </a:fld>
            <a:endParaRPr lang="en-GB" altLang="en-US"/>
          </a:p>
        </p:txBody>
      </p:sp>
      <p:sp>
        <p:nvSpPr>
          <p:cNvPr id="144386" name="Rectangle 2">
            <a:extLst>
              <a:ext uri="{FF2B5EF4-FFF2-40B4-BE49-F238E27FC236}">
                <a16:creationId xmlns:a16="http://schemas.microsoft.com/office/drawing/2014/main" id="{DA094FF5-556F-E050-E1A5-3007FAFC2941}"/>
              </a:ext>
            </a:extLst>
          </p:cNvPr>
          <p:cNvSpPr>
            <a:spLocks noRot="1" noChangeArrowheads="1" noTextEdit="1"/>
          </p:cNvSpPr>
          <p:nvPr>
            <p:ph type="sldImg"/>
          </p:nvPr>
        </p:nvSpPr>
        <p:spPr>
          <a:ln/>
        </p:spPr>
      </p:sp>
      <p:sp>
        <p:nvSpPr>
          <p:cNvPr id="144387" name="Rectangle 3">
            <a:extLst>
              <a:ext uri="{FF2B5EF4-FFF2-40B4-BE49-F238E27FC236}">
                <a16:creationId xmlns:a16="http://schemas.microsoft.com/office/drawing/2014/main" id="{4DDA0F4C-8576-5E7A-2096-EC070FDAC39B}"/>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53222456-28D7-F993-3E31-FB26B74E5CB3}"/>
              </a:ext>
            </a:extLst>
          </p:cNvPr>
          <p:cNvSpPr>
            <a:spLocks noGrp="1" noChangeArrowheads="1"/>
          </p:cNvSpPr>
          <p:nvPr>
            <p:ph type="sldNum" sz="quarter" idx="5"/>
          </p:nvPr>
        </p:nvSpPr>
        <p:spPr>
          <a:ln/>
        </p:spPr>
        <p:txBody>
          <a:bodyPr/>
          <a:lstStyle/>
          <a:p>
            <a:fld id="{A3237989-79C7-4536-B72D-11BDB58CC671}" type="slidenum">
              <a:rPr lang="en-GB" altLang="en-US"/>
              <a:pPr/>
              <a:t>12</a:t>
            </a:fld>
            <a:endParaRPr lang="en-GB" altLang="en-US"/>
          </a:p>
        </p:txBody>
      </p:sp>
      <p:sp>
        <p:nvSpPr>
          <p:cNvPr id="146434" name="Rectangle 2">
            <a:extLst>
              <a:ext uri="{FF2B5EF4-FFF2-40B4-BE49-F238E27FC236}">
                <a16:creationId xmlns:a16="http://schemas.microsoft.com/office/drawing/2014/main" id="{F6CB2FD0-A098-0094-C95E-F02D15267A6B}"/>
              </a:ext>
            </a:extLst>
          </p:cNvPr>
          <p:cNvSpPr>
            <a:spLocks noRot="1" noChangeArrowheads="1" noTextEdit="1"/>
          </p:cNvSpPr>
          <p:nvPr>
            <p:ph type="sldImg"/>
          </p:nvPr>
        </p:nvSpPr>
        <p:spPr>
          <a:xfrm>
            <a:off x="1144588" y="685800"/>
            <a:ext cx="4572000" cy="3429000"/>
          </a:xfrm>
          <a:ln/>
        </p:spPr>
      </p:sp>
      <p:sp>
        <p:nvSpPr>
          <p:cNvPr id="146435" name="Rectangle 3">
            <a:extLst>
              <a:ext uri="{FF2B5EF4-FFF2-40B4-BE49-F238E27FC236}">
                <a16:creationId xmlns:a16="http://schemas.microsoft.com/office/drawing/2014/main" id="{D16A0770-BC6A-EBB2-91CB-8B4FB657329C}"/>
              </a:ext>
            </a:extLst>
          </p:cNvPr>
          <p:cNvSpPr>
            <a:spLocks noGrp="1" noChangeArrowheads="1"/>
          </p:cNvSpPr>
          <p:nvPr>
            <p:ph type="body" idx="1"/>
          </p:nvPr>
        </p:nvSpPr>
        <p:spPr>
          <a:xfrm>
            <a:off x="914400" y="4343400"/>
            <a:ext cx="5029200" cy="4114800"/>
          </a:xfrm>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29E9C4E-027B-D26A-397A-3138849D3890}"/>
              </a:ext>
            </a:extLst>
          </p:cNvPr>
          <p:cNvSpPr>
            <a:spLocks noGrp="1" noChangeArrowheads="1"/>
          </p:cNvSpPr>
          <p:nvPr>
            <p:ph type="sldNum" sz="quarter" idx="5"/>
          </p:nvPr>
        </p:nvSpPr>
        <p:spPr>
          <a:ln/>
        </p:spPr>
        <p:txBody>
          <a:bodyPr/>
          <a:lstStyle/>
          <a:p>
            <a:fld id="{882E1C40-4175-468A-9267-BE3F4154E5C3}" type="slidenum">
              <a:rPr lang="en-GB" altLang="en-US"/>
              <a:pPr/>
              <a:t>2</a:t>
            </a:fld>
            <a:endParaRPr lang="en-GB" altLang="en-US"/>
          </a:p>
        </p:txBody>
      </p:sp>
      <p:sp>
        <p:nvSpPr>
          <p:cNvPr id="135170" name="Rectangle 2">
            <a:extLst>
              <a:ext uri="{FF2B5EF4-FFF2-40B4-BE49-F238E27FC236}">
                <a16:creationId xmlns:a16="http://schemas.microsoft.com/office/drawing/2014/main" id="{C4C6F3E1-E0EC-002A-4C06-84C5895651FA}"/>
              </a:ext>
            </a:extLst>
          </p:cNvPr>
          <p:cNvSpPr>
            <a:spLocks noRot="1" noChangeArrowheads="1" noTextEdit="1"/>
          </p:cNvSpPr>
          <p:nvPr>
            <p:ph type="sldImg"/>
          </p:nvPr>
        </p:nvSpPr>
        <p:spPr>
          <a:ln/>
        </p:spPr>
      </p:sp>
      <p:sp>
        <p:nvSpPr>
          <p:cNvPr id="135171" name="Rectangle 3">
            <a:extLst>
              <a:ext uri="{FF2B5EF4-FFF2-40B4-BE49-F238E27FC236}">
                <a16:creationId xmlns:a16="http://schemas.microsoft.com/office/drawing/2014/main" id="{6AECB097-7217-B840-C93D-0A1EE5FC72EC}"/>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0FE374A1-1E47-5695-1B8F-4D159482BB0E}"/>
              </a:ext>
            </a:extLst>
          </p:cNvPr>
          <p:cNvSpPr>
            <a:spLocks noGrp="1" noChangeArrowheads="1"/>
          </p:cNvSpPr>
          <p:nvPr>
            <p:ph type="sldNum" sz="quarter" idx="5"/>
          </p:nvPr>
        </p:nvSpPr>
        <p:spPr>
          <a:ln/>
        </p:spPr>
        <p:txBody>
          <a:bodyPr/>
          <a:lstStyle/>
          <a:p>
            <a:fld id="{E2BCD729-7495-4FBF-A475-DA6C1D56CD51}" type="slidenum">
              <a:rPr lang="en-GB" altLang="en-US"/>
              <a:pPr/>
              <a:t>3</a:t>
            </a:fld>
            <a:endParaRPr lang="en-GB" altLang="en-US"/>
          </a:p>
        </p:txBody>
      </p:sp>
      <p:sp>
        <p:nvSpPr>
          <p:cNvPr id="136194" name="Rectangle 2">
            <a:extLst>
              <a:ext uri="{FF2B5EF4-FFF2-40B4-BE49-F238E27FC236}">
                <a16:creationId xmlns:a16="http://schemas.microsoft.com/office/drawing/2014/main" id="{FCE615D7-DF2A-AC14-45BF-F737B71E9ACF}"/>
              </a:ext>
            </a:extLst>
          </p:cNvPr>
          <p:cNvSpPr>
            <a:spLocks noRot="1" noChangeArrowheads="1" noTextEdit="1"/>
          </p:cNvSpPr>
          <p:nvPr>
            <p:ph type="sldImg"/>
          </p:nvPr>
        </p:nvSpPr>
        <p:spPr>
          <a:ln/>
        </p:spPr>
      </p:sp>
      <p:sp>
        <p:nvSpPr>
          <p:cNvPr id="136195" name="Rectangle 3">
            <a:extLst>
              <a:ext uri="{FF2B5EF4-FFF2-40B4-BE49-F238E27FC236}">
                <a16:creationId xmlns:a16="http://schemas.microsoft.com/office/drawing/2014/main" id="{C12CEF86-6AC4-754F-99F2-76A2C96A90E5}"/>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DEE72A0-5195-9FBD-72B1-C29AB8AA34FC}"/>
              </a:ext>
            </a:extLst>
          </p:cNvPr>
          <p:cNvSpPr>
            <a:spLocks noGrp="1" noChangeArrowheads="1"/>
          </p:cNvSpPr>
          <p:nvPr>
            <p:ph type="sldNum" sz="quarter" idx="5"/>
          </p:nvPr>
        </p:nvSpPr>
        <p:spPr>
          <a:ln/>
        </p:spPr>
        <p:txBody>
          <a:bodyPr/>
          <a:lstStyle/>
          <a:p>
            <a:fld id="{98D6E94D-207C-46FC-A272-153C196BFC6C}" type="slidenum">
              <a:rPr lang="en-GB" altLang="en-US"/>
              <a:pPr/>
              <a:t>4</a:t>
            </a:fld>
            <a:endParaRPr lang="en-GB" altLang="en-US"/>
          </a:p>
        </p:txBody>
      </p:sp>
      <p:sp>
        <p:nvSpPr>
          <p:cNvPr id="137218" name="Rectangle 2">
            <a:extLst>
              <a:ext uri="{FF2B5EF4-FFF2-40B4-BE49-F238E27FC236}">
                <a16:creationId xmlns:a16="http://schemas.microsoft.com/office/drawing/2014/main" id="{3072931D-D615-C4F0-14E8-5042829A9FDB}"/>
              </a:ext>
            </a:extLst>
          </p:cNvPr>
          <p:cNvSpPr>
            <a:spLocks noRot="1" noChangeArrowheads="1" noTextEdit="1"/>
          </p:cNvSpPr>
          <p:nvPr>
            <p:ph type="sldImg"/>
          </p:nvPr>
        </p:nvSpPr>
        <p:spPr>
          <a:ln/>
        </p:spPr>
      </p:sp>
      <p:sp>
        <p:nvSpPr>
          <p:cNvPr id="137219" name="Rectangle 3">
            <a:extLst>
              <a:ext uri="{FF2B5EF4-FFF2-40B4-BE49-F238E27FC236}">
                <a16:creationId xmlns:a16="http://schemas.microsoft.com/office/drawing/2014/main" id="{D6511FF6-527E-161A-94AE-B52F3C9BD350}"/>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65C6C3E0-73F7-184E-9191-62E713331A9B}"/>
              </a:ext>
            </a:extLst>
          </p:cNvPr>
          <p:cNvSpPr>
            <a:spLocks noGrp="1" noChangeArrowheads="1"/>
          </p:cNvSpPr>
          <p:nvPr>
            <p:ph type="sldNum" sz="quarter" idx="5"/>
          </p:nvPr>
        </p:nvSpPr>
        <p:spPr>
          <a:ln/>
        </p:spPr>
        <p:txBody>
          <a:bodyPr/>
          <a:lstStyle/>
          <a:p>
            <a:fld id="{EFE20172-3889-4AB8-9B8E-925B2F714202}" type="slidenum">
              <a:rPr lang="en-GB" altLang="en-US"/>
              <a:pPr/>
              <a:t>5</a:t>
            </a:fld>
            <a:endParaRPr lang="en-GB" altLang="en-US"/>
          </a:p>
        </p:txBody>
      </p:sp>
      <p:sp>
        <p:nvSpPr>
          <p:cNvPr id="138242" name="Rectangle 2">
            <a:extLst>
              <a:ext uri="{FF2B5EF4-FFF2-40B4-BE49-F238E27FC236}">
                <a16:creationId xmlns:a16="http://schemas.microsoft.com/office/drawing/2014/main" id="{F3573988-709F-E78A-9503-DAEEE736D08B}"/>
              </a:ext>
            </a:extLst>
          </p:cNvPr>
          <p:cNvSpPr>
            <a:spLocks noRot="1" noChangeArrowheads="1" noTextEdit="1"/>
          </p:cNvSpPr>
          <p:nvPr>
            <p:ph type="sldImg"/>
          </p:nvPr>
        </p:nvSpPr>
        <p:spPr>
          <a:ln/>
        </p:spPr>
      </p:sp>
      <p:sp>
        <p:nvSpPr>
          <p:cNvPr id="138243" name="Rectangle 3">
            <a:extLst>
              <a:ext uri="{FF2B5EF4-FFF2-40B4-BE49-F238E27FC236}">
                <a16:creationId xmlns:a16="http://schemas.microsoft.com/office/drawing/2014/main" id="{59398796-9B36-0242-E30F-393B313D4CE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814B95A-2FED-6627-712F-9F73287259A9}"/>
              </a:ext>
            </a:extLst>
          </p:cNvPr>
          <p:cNvSpPr>
            <a:spLocks noGrp="1" noChangeArrowheads="1"/>
          </p:cNvSpPr>
          <p:nvPr>
            <p:ph type="sldNum" sz="quarter" idx="5"/>
          </p:nvPr>
        </p:nvSpPr>
        <p:spPr>
          <a:ln/>
        </p:spPr>
        <p:txBody>
          <a:bodyPr/>
          <a:lstStyle/>
          <a:p>
            <a:fld id="{A3E0D636-B139-4DB1-BD5F-AC28C0748B2E}" type="slidenum">
              <a:rPr lang="en-GB" altLang="en-US"/>
              <a:pPr/>
              <a:t>6</a:t>
            </a:fld>
            <a:endParaRPr lang="en-GB" altLang="en-US"/>
          </a:p>
        </p:txBody>
      </p:sp>
      <p:sp>
        <p:nvSpPr>
          <p:cNvPr id="139266" name="Rectangle 2">
            <a:extLst>
              <a:ext uri="{FF2B5EF4-FFF2-40B4-BE49-F238E27FC236}">
                <a16:creationId xmlns:a16="http://schemas.microsoft.com/office/drawing/2014/main" id="{1F66CDB3-B837-2F05-32CC-D656D48BC0B5}"/>
              </a:ext>
            </a:extLst>
          </p:cNvPr>
          <p:cNvSpPr>
            <a:spLocks noRot="1" noChangeArrowheads="1" noTextEdit="1"/>
          </p:cNvSpPr>
          <p:nvPr>
            <p:ph type="sldImg"/>
          </p:nvPr>
        </p:nvSpPr>
        <p:spPr>
          <a:ln/>
        </p:spPr>
      </p:sp>
      <p:sp>
        <p:nvSpPr>
          <p:cNvPr id="139267" name="Rectangle 3">
            <a:extLst>
              <a:ext uri="{FF2B5EF4-FFF2-40B4-BE49-F238E27FC236}">
                <a16:creationId xmlns:a16="http://schemas.microsoft.com/office/drawing/2014/main" id="{93E223D4-B858-5AC1-05B6-43C2E62BAB8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42342962-3226-3A32-91B7-614B2691C1C8}"/>
              </a:ext>
            </a:extLst>
          </p:cNvPr>
          <p:cNvSpPr>
            <a:spLocks noGrp="1" noChangeArrowheads="1"/>
          </p:cNvSpPr>
          <p:nvPr>
            <p:ph type="sldNum" sz="quarter" idx="5"/>
          </p:nvPr>
        </p:nvSpPr>
        <p:spPr>
          <a:ln/>
        </p:spPr>
        <p:txBody>
          <a:bodyPr/>
          <a:lstStyle/>
          <a:p>
            <a:fld id="{473D778A-F6B7-4EB6-8BB9-CD12D531AC06}" type="slidenum">
              <a:rPr lang="en-GB" altLang="en-US"/>
              <a:pPr/>
              <a:t>7</a:t>
            </a:fld>
            <a:endParaRPr lang="en-GB" altLang="en-US"/>
          </a:p>
        </p:txBody>
      </p:sp>
      <p:sp>
        <p:nvSpPr>
          <p:cNvPr id="140290" name="Rectangle 2">
            <a:extLst>
              <a:ext uri="{FF2B5EF4-FFF2-40B4-BE49-F238E27FC236}">
                <a16:creationId xmlns:a16="http://schemas.microsoft.com/office/drawing/2014/main" id="{60DE8693-1247-EC6A-14DF-61E2B99A30FA}"/>
              </a:ext>
            </a:extLst>
          </p:cNvPr>
          <p:cNvSpPr>
            <a:spLocks noRot="1" noChangeArrowheads="1" noTextEdit="1"/>
          </p:cNvSpPr>
          <p:nvPr>
            <p:ph type="sldImg"/>
          </p:nvPr>
        </p:nvSpPr>
        <p:spPr>
          <a:ln/>
        </p:spPr>
      </p:sp>
      <p:sp>
        <p:nvSpPr>
          <p:cNvPr id="140291" name="Rectangle 3">
            <a:extLst>
              <a:ext uri="{FF2B5EF4-FFF2-40B4-BE49-F238E27FC236}">
                <a16:creationId xmlns:a16="http://schemas.microsoft.com/office/drawing/2014/main" id="{1426ADA7-48CB-682B-8D53-3F1D66D822F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18596940-8CCC-F2A2-214B-DC98BE31B45B}"/>
              </a:ext>
            </a:extLst>
          </p:cNvPr>
          <p:cNvSpPr>
            <a:spLocks noGrp="1" noChangeArrowheads="1"/>
          </p:cNvSpPr>
          <p:nvPr>
            <p:ph type="sldNum" sz="quarter" idx="5"/>
          </p:nvPr>
        </p:nvSpPr>
        <p:spPr>
          <a:ln/>
        </p:spPr>
        <p:txBody>
          <a:bodyPr/>
          <a:lstStyle/>
          <a:p>
            <a:fld id="{13CF9C06-816F-4F9C-9EE5-7A664283E807}" type="slidenum">
              <a:rPr lang="en-GB" altLang="en-US"/>
              <a:pPr/>
              <a:t>8</a:t>
            </a:fld>
            <a:endParaRPr lang="en-GB" altLang="en-US"/>
          </a:p>
        </p:txBody>
      </p:sp>
      <p:sp>
        <p:nvSpPr>
          <p:cNvPr id="141314" name="Rectangle 2">
            <a:extLst>
              <a:ext uri="{FF2B5EF4-FFF2-40B4-BE49-F238E27FC236}">
                <a16:creationId xmlns:a16="http://schemas.microsoft.com/office/drawing/2014/main" id="{7BFC3D07-8EA7-3C1B-80F5-8148E9F459CC}"/>
              </a:ext>
            </a:extLst>
          </p:cNvPr>
          <p:cNvSpPr>
            <a:spLocks noRot="1" noChangeArrowheads="1" noTextEdit="1"/>
          </p:cNvSpPr>
          <p:nvPr>
            <p:ph type="sldImg"/>
          </p:nvPr>
        </p:nvSpPr>
        <p:spPr>
          <a:ln/>
        </p:spPr>
      </p:sp>
      <p:sp>
        <p:nvSpPr>
          <p:cNvPr id="141315" name="Rectangle 3">
            <a:extLst>
              <a:ext uri="{FF2B5EF4-FFF2-40B4-BE49-F238E27FC236}">
                <a16:creationId xmlns:a16="http://schemas.microsoft.com/office/drawing/2014/main" id="{66500207-F9D9-8DCF-0C21-1583167B91C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22BAA896-C553-A20C-BFFB-40F2ED41405C}"/>
              </a:ext>
            </a:extLst>
          </p:cNvPr>
          <p:cNvSpPr>
            <a:spLocks noGrp="1" noChangeArrowheads="1"/>
          </p:cNvSpPr>
          <p:nvPr>
            <p:ph type="sldNum" sz="quarter" idx="5"/>
          </p:nvPr>
        </p:nvSpPr>
        <p:spPr>
          <a:ln/>
        </p:spPr>
        <p:txBody>
          <a:bodyPr/>
          <a:lstStyle/>
          <a:p>
            <a:fld id="{E6C7E5E2-A8CF-4862-8870-B8C3BD44329E}" type="slidenum">
              <a:rPr lang="en-GB" altLang="en-US"/>
              <a:pPr/>
              <a:t>9</a:t>
            </a:fld>
            <a:endParaRPr lang="en-GB" altLang="en-US"/>
          </a:p>
        </p:txBody>
      </p:sp>
      <p:sp>
        <p:nvSpPr>
          <p:cNvPr id="142338" name="Rectangle 2">
            <a:extLst>
              <a:ext uri="{FF2B5EF4-FFF2-40B4-BE49-F238E27FC236}">
                <a16:creationId xmlns:a16="http://schemas.microsoft.com/office/drawing/2014/main" id="{D64A2845-0158-A3DF-B0B9-C4C69323149B}"/>
              </a:ext>
            </a:extLst>
          </p:cNvPr>
          <p:cNvSpPr>
            <a:spLocks noRot="1" noChangeArrowheads="1" noTextEdit="1"/>
          </p:cNvSpPr>
          <p:nvPr>
            <p:ph type="sldImg"/>
          </p:nvPr>
        </p:nvSpPr>
        <p:spPr>
          <a:ln/>
        </p:spPr>
      </p:sp>
      <p:sp>
        <p:nvSpPr>
          <p:cNvPr id="142339" name="Rectangle 3">
            <a:extLst>
              <a:ext uri="{FF2B5EF4-FFF2-40B4-BE49-F238E27FC236}">
                <a16:creationId xmlns:a16="http://schemas.microsoft.com/office/drawing/2014/main" id="{6D1DBA8D-F8FC-8596-A7B3-DA59DFB3A5BE}"/>
              </a:ext>
            </a:extLst>
          </p:cNvPr>
          <p:cNvSpPr>
            <a:spLocks noGrp="1" noChangeArrowheads="1"/>
          </p:cNvSpPr>
          <p:nvPr>
            <p:ph type="body" idx="1"/>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B79E7B-0238-EF44-B993-8E45E5BF9E46}"/>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7AC89C5-3F91-A539-4F83-9BE0D2BB12BD}"/>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E04A27-BC55-DC7C-E209-A8C1651F8324}"/>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4172F77-28B9-DB90-D9C6-E85F75BA428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5F314D7-5956-8FD0-978C-0E001973B56F}"/>
              </a:ext>
            </a:extLst>
          </p:cNvPr>
          <p:cNvSpPr>
            <a:spLocks noGrp="1"/>
          </p:cNvSpPr>
          <p:nvPr>
            <p:ph type="sldNum" sz="quarter" idx="12"/>
          </p:nvPr>
        </p:nvSpPr>
        <p:spPr/>
        <p:txBody>
          <a:bodyPr/>
          <a:lstStyle>
            <a:lvl1pPr>
              <a:defRPr/>
            </a:lvl1pPr>
          </a:lstStyle>
          <a:p>
            <a:fld id="{D0C780FD-82B5-40AD-A25C-40DE6C3ADF1B}" type="slidenum">
              <a:rPr lang="en-US" altLang="en-US"/>
              <a:pPr/>
              <a:t>‹#›</a:t>
            </a:fld>
            <a:endParaRPr lang="en-US" altLang="en-US"/>
          </a:p>
        </p:txBody>
      </p:sp>
    </p:spTree>
    <p:extLst>
      <p:ext uri="{BB962C8B-B14F-4D97-AF65-F5344CB8AC3E}">
        <p14:creationId xmlns:p14="http://schemas.microsoft.com/office/powerpoint/2010/main" val="22864403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00813-32CC-2CE7-81A5-8E5986ACF31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252F31-2A23-EFFD-BB8C-F9FB842B82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7EA235-69BB-23F5-49C9-486597196997}"/>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D9A3A80-7260-831D-4217-F08D433756B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0EF57B0-AE67-E8C2-E9B9-D28F30E908C1}"/>
              </a:ext>
            </a:extLst>
          </p:cNvPr>
          <p:cNvSpPr>
            <a:spLocks noGrp="1"/>
          </p:cNvSpPr>
          <p:nvPr>
            <p:ph type="sldNum" sz="quarter" idx="12"/>
          </p:nvPr>
        </p:nvSpPr>
        <p:spPr/>
        <p:txBody>
          <a:bodyPr/>
          <a:lstStyle>
            <a:lvl1pPr>
              <a:defRPr/>
            </a:lvl1pPr>
          </a:lstStyle>
          <a:p>
            <a:fld id="{A829519C-058C-4308-AF1F-869FB3E0693B}" type="slidenum">
              <a:rPr lang="en-US" altLang="en-US"/>
              <a:pPr/>
              <a:t>‹#›</a:t>
            </a:fld>
            <a:endParaRPr lang="en-US" altLang="en-US"/>
          </a:p>
        </p:txBody>
      </p:sp>
    </p:spTree>
    <p:extLst>
      <p:ext uri="{BB962C8B-B14F-4D97-AF65-F5344CB8AC3E}">
        <p14:creationId xmlns:p14="http://schemas.microsoft.com/office/powerpoint/2010/main" val="1500548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93ABCC-530F-EF7F-CBC3-3CFBBA45CFEE}"/>
              </a:ext>
            </a:extLst>
          </p:cNvPr>
          <p:cNvSpPr>
            <a:spLocks noGrp="1"/>
          </p:cNvSpPr>
          <p:nvPr>
            <p:ph type="title" orient="vert"/>
          </p:nvPr>
        </p:nvSpPr>
        <p:spPr>
          <a:xfrm>
            <a:off x="6515100" y="609600"/>
            <a:ext cx="1943100" cy="5486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3F9C5C-12AB-FEFB-BA9B-52E13A24A2B5}"/>
              </a:ext>
            </a:extLst>
          </p:cNvPr>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12DAADC-A634-6AE7-8200-A09F342F5E83}"/>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AE37ED7-B9AD-442A-7670-C7812EEA7DB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C435FD4-575A-289A-617F-5BAE735D8EC9}"/>
              </a:ext>
            </a:extLst>
          </p:cNvPr>
          <p:cNvSpPr>
            <a:spLocks noGrp="1"/>
          </p:cNvSpPr>
          <p:nvPr>
            <p:ph type="sldNum" sz="quarter" idx="12"/>
          </p:nvPr>
        </p:nvSpPr>
        <p:spPr/>
        <p:txBody>
          <a:bodyPr/>
          <a:lstStyle>
            <a:lvl1pPr>
              <a:defRPr/>
            </a:lvl1pPr>
          </a:lstStyle>
          <a:p>
            <a:fld id="{457CE0BE-433E-40B8-8AF1-4BA4394CFD87}" type="slidenum">
              <a:rPr lang="en-US" altLang="en-US"/>
              <a:pPr/>
              <a:t>‹#›</a:t>
            </a:fld>
            <a:endParaRPr lang="en-US" altLang="en-US"/>
          </a:p>
        </p:txBody>
      </p:sp>
    </p:spTree>
    <p:extLst>
      <p:ext uri="{BB962C8B-B14F-4D97-AF65-F5344CB8AC3E}">
        <p14:creationId xmlns:p14="http://schemas.microsoft.com/office/powerpoint/2010/main" val="1447329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5C270-9F4D-4286-B032-DAED2F3F82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123DE05-F37D-F4BF-E1C3-83C98D3F9A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0FF389-C18D-93BC-7775-25E7B2D8705B}"/>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A52CA31-14D1-BAFF-8A2B-C19361183967}"/>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6A91397-067F-30F2-7F5C-3C7D8DDB27E5}"/>
              </a:ext>
            </a:extLst>
          </p:cNvPr>
          <p:cNvSpPr>
            <a:spLocks noGrp="1"/>
          </p:cNvSpPr>
          <p:nvPr>
            <p:ph type="sldNum" sz="quarter" idx="12"/>
          </p:nvPr>
        </p:nvSpPr>
        <p:spPr/>
        <p:txBody>
          <a:bodyPr/>
          <a:lstStyle>
            <a:lvl1pPr>
              <a:defRPr/>
            </a:lvl1pPr>
          </a:lstStyle>
          <a:p>
            <a:fld id="{DCF076D3-E1A7-4AEF-9519-12D2ABB3239B}" type="slidenum">
              <a:rPr lang="en-US" altLang="en-US"/>
              <a:pPr/>
              <a:t>‹#›</a:t>
            </a:fld>
            <a:endParaRPr lang="en-US" altLang="en-US"/>
          </a:p>
        </p:txBody>
      </p:sp>
    </p:spTree>
    <p:extLst>
      <p:ext uri="{BB962C8B-B14F-4D97-AF65-F5344CB8AC3E}">
        <p14:creationId xmlns:p14="http://schemas.microsoft.com/office/powerpoint/2010/main" val="2089027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C6F828-5ED4-F9E3-C878-A84C4C7E1BD6}"/>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72CF8FF-03A9-C13E-00AD-2D75DFBCAF9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DEDC0F45-2B20-2B11-D0D3-157377F5214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1CD11E6A-3298-479B-5EB4-2BB5E7A8615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B777403-8BBB-1FA8-B996-E1AA3A301E17}"/>
              </a:ext>
            </a:extLst>
          </p:cNvPr>
          <p:cNvSpPr>
            <a:spLocks noGrp="1"/>
          </p:cNvSpPr>
          <p:nvPr>
            <p:ph type="sldNum" sz="quarter" idx="12"/>
          </p:nvPr>
        </p:nvSpPr>
        <p:spPr/>
        <p:txBody>
          <a:bodyPr/>
          <a:lstStyle>
            <a:lvl1pPr>
              <a:defRPr/>
            </a:lvl1pPr>
          </a:lstStyle>
          <a:p>
            <a:fld id="{7C180EC2-CA20-451F-AEC5-CF50CE436953}" type="slidenum">
              <a:rPr lang="en-US" altLang="en-US"/>
              <a:pPr/>
              <a:t>‹#›</a:t>
            </a:fld>
            <a:endParaRPr lang="en-US" altLang="en-US"/>
          </a:p>
        </p:txBody>
      </p:sp>
    </p:spTree>
    <p:extLst>
      <p:ext uri="{BB962C8B-B14F-4D97-AF65-F5344CB8AC3E}">
        <p14:creationId xmlns:p14="http://schemas.microsoft.com/office/powerpoint/2010/main" val="3942771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B9B9A-8F1E-351B-5B74-F81135821F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C26EF05-1594-99F3-878F-082A45F68A8C}"/>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8AD8CB2-C651-42F4-9E4D-BDE3B00DA1AD}"/>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55839F4-7F3B-2CA0-EDC7-F5273928F989}"/>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1FE1A1BD-FC8B-06AC-1787-8293ED07DA8C}"/>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850B1F2-FB8F-632A-342C-23E9E67A96DA}"/>
              </a:ext>
            </a:extLst>
          </p:cNvPr>
          <p:cNvSpPr>
            <a:spLocks noGrp="1"/>
          </p:cNvSpPr>
          <p:nvPr>
            <p:ph type="sldNum" sz="quarter" idx="12"/>
          </p:nvPr>
        </p:nvSpPr>
        <p:spPr/>
        <p:txBody>
          <a:bodyPr/>
          <a:lstStyle>
            <a:lvl1pPr>
              <a:defRPr/>
            </a:lvl1pPr>
          </a:lstStyle>
          <a:p>
            <a:fld id="{3F65B291-6E40-4588-8F61-38E63B396F3C}" type="slidenum">
              <a:rPr lang="en-US" altLang="en-US"/>
              <a:pPr/>
              <a:t>‹#›</a:t>
            </a:fld>
            <a:endParaRPr lang="en-US" altLang="en-US"/>
          </a:p>
        </p:txBody>
      </p:sp>
    </p:spTree>
    <p:extLst>
      <p:ext uri="{BB962C8B-B14F-4D97-AF65-F5344CB8AC3E}">
        <p14:creationId xmlns:p14="http://schemas.microsoft.com/office/powerpoint/2010/main" val="1878577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BE4A3-A319-ECC0-B598-260F65D23053}"/>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570D3A9-362C-6B44-3B28-EC911C623293}"/>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927F4A-AF0B-5925-C907-EFAFA6F0736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2BF7BF-F2CB-3E79-2D45-FA9ABEB05C18}"/>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20D2EC-BDF2-33E8-134B-4D173B21298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94B4439-CECB-D43B-3C8E-CE04CC80693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D189276C-154B-BBC1-1110-F295C8721678}"/>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57118190-1FBB-A7CA-67D4-B60A899FC424}"/>
              </a:ext>
            </a:extLst>
          </p:cNvPr>
          <p:cNvSpPr>
            <a:spLocks noGrp="1"/>
          </p:cNvSpPr>
          <p:nvPr>
            <p:ph type="sldNum" sz="quarter" idx="12"/>
          </p:nvPr>
        </p:nvSpPr>
        <p:spPr/>
        <p:txBody>
          <a:bodyPr/>
          <a:lstStyle>
            <a:lvl1pPr>
              <a:defRPr/>
            </a:lvl1pPr>
          </a:lstStyle>
          <a:p>
            <a:fld id="{91AF00E0-1FAB-479F-989B-D4B2ABC4C406}" type="slidenum">
              <a:rPr lang="en-US" altLang="en-US"/>
              <a:pPr/>
              <a:t>‹#›</a:t>
            </a:fld>
            <a:endParaRPr lang="en-US" altLang="en-US"/>
          </a:p>
        </p:txBody>
      </p:sp>
    </p:spTree>
    <p:extLst>
      <p:ext uri="{BB962C8B-B14F-4D97-AF65-F5344CB8AC3E}">
        <p14:creationId xmlns:p14="http://schemas.microsoft.com/office/powerpoint/2010/main" val="3381078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CC539-3120-56B8-130D-29CB069C999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73DBC6-41C8-C59F-2EA3-954ED33EB908}"/>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7170AE79-08AD-8AA9-1CD0-184FD832EF55}"/>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A31AE54-3354-D5B3-8C6F-4D8F7C5D3014}"/>
              </a:ext>
            </a:extLst>
          </p:cNvPr>
          <p:cNvSpPr>
            <a:spLocks noGrp="1"/>
          </p:cNvSpPr>
          <p:nvPr>
            <p:ph type="sldNum" sz="quarter" idx="12"/>
          </p:nvPr>
        </p:nvSpPr>
        <p:spPr/>
        <p:txBody>
          <a:bodyPr/>
          <a:lstStyle>
            <a:lvl1pPr>
              <a:defRPr/>
            </a:lvl1pPr>
          </a:lstStyle>
          <a:p>
            <a:fld id="{0F742960-7C65-48D7-99A0-789984566D41}" type="slidenum">
              <a:rPr lang="en-US" altLang="en-US"/>
              <a:pPr/>
              <a:t>‹#›</a:t>
            </a:fld>
            <a:endParaRPr lang="en-US" altLang="en-US"/>
          </a:p>
        </p:txBody>
      </p:sp>
    </p:spTree>
    <p:extLst>
      <p:ext uri="{BB962C8B-B14F-4D97-AF65-F5344CB8AC3E}">
        <p14:creationId xmlns:p14="http://schemas.microsoft.com/office/powerpoint/2010/main" val="2265666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BF7271-98DC-8951-ACDA-46AAA150A49E}"/>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FE22F954-4D34-55CA-51DE-2194FE5D9B6B}"/>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5EAE429E-8D33-731B-C8E0-499BEA4683EB}"/>
              </a:ext>
            </a:extLst>
          </p:cNvPr>
          <p:cNvSpPr>
            <a:spLocks noGrp="1"/>
          </p:cNvSpPr>
          <p:nvPr>
            <p:ph type="sldNum" sz="quarter" idx="12"/>
          </p:nvPr>
        </p:nvSpPr>
        <p:spPr/>
        <p:txBody>
          <a:bodyPr/>
          <a:lstStyle>
            <a:lvl1pPr>
              <a:defRPr/>
            </a:lvl1pPr>
          </a:lstStyle>
          <a:p>
            <a:fld id="{E591DBF0-07F3-4693-A668-BFC527C093AB}" type="slidenum">
              <a:rPr lang="en-US" altLang="en-US"/>
              <a:pPr/>
              <a:t>‹#›</a:t>
            </a:fld>
            <a:endParaRPr lang="en-US" altLang="en-US"/>
          </a:p>
        </p:txBody>
      </p:sp>
    </p:spTree>
    <p:extLst>
      <p:ext uri="{BB962C8B-B14F-4D97-AF65-F5344CB8AC3E}">
        <p14:creationId xmlns:p14="http://schemas.microsoft.com/office/powerpoint/2010/main" val="200026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CCBD7-4E2E-6B18-F611-5BD728173E7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128B2E0-9F58-D75B-8E07-167FB1FEDF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9BA0360-9EF2-4D84-9711-3892059CE0E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7DF611-6DD5-397C-69E5-66557ABCFF3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CA9A1D1-6FC3-E413-E5AF-6C2713AF4840}"/>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A2DD8762-8840-E14B-444B-ECF928D4C165}"/>
              </a:ext>
            </a:extLst>
          </p:cNvPr>
          <p:cNvSpPr>
            <a:spLocks noGrp="1"/>
          </p:cNvSpPr>
          <p:nvPr>
            <p:ph type="sldNum" sz="quarter" idx="12"/>
          </p:nvPr>
        </p:nvSpPr>
        <p:spPr/>
        <p:txBody>
          <a:bodyPr/>
          <a:lstStyle>
            <a:lvl1pPr>
              <a:defRPr/>
            </a:lvl1pPr>
          </a:lstStyle>
          <a:p>
            <a:fld id="{B860600D-054A-47D0-A796-3C3F38BB1679}" type="slidenum">
              <a:rPr lang="en-US" altLang="en-US"/>
              <a:pPr/>
              <a:t>‹#›</a:t>
            </a:fld>
            <a:endParaRPr lang="en-US" altLang="en-US"/>
          </a:p>
        </p:txBody>
      </p:sp>
    </p:spTree>
    <p:extLst>
      <p:ext uri="{BB962C8B-B14F-4D97-AF65-F5344CB8AC3E}">
        <p14:creationId xmlns:p14="http://schemas.microsoft.com/office/powerpoint/2010/main" val="2348820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9094-C5C9-D788-B7F9-81658ECD02D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8014E94-E1F9-478E-D958-0E13059FA58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1FC838E-985A-21C8-4E93-6917392F399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0C2E695-3060-D222-EDD0-6289A15A13FD}"/>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76923743-F896-461B-D3F0-B7787AB02A61}"/>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CABBA8A-B342-51F0-D156-6649616B892E}"/>
              </a:ext>
            </a:extLst>
          </p:cNvPr>
          <p:cNvSpPr>
            <a:spLocks noGrp="1"/>
          </p:cNvSpPr>
          <p:nvPr>
            <p:ph type="sldNum" sz="quarter" idx="12"/>
          </p:nvPr>
        </p:nvSpPr>
        <p:spPr/>
        <p:txBody>
          <a:bodyPr/>
          <a:lstStyle>
            <a:lvl1pPr>
              <a:defRPr/>
            </a:lvl1pPr>
          </a:lstStyle>
          <a:p>
            <a:fld id="{68783252-A05E-4078-8076-DD3B9E3D9A19}" type="slidenum">
              <a:rPr lang="en-US" altLang="en-US"/>
              <a:pPr/>
              <a:t>‹#›</a:t>
            </a:fld>
            <a:endParaRPr lang="en-US" altLang="en-US"/>
          </a:p>
        </p:txBody>
      </p:sp>
    </p:spTree>
    <p:extLst>
      <p:ext uri="{BB962C8B-B14F-4D97-AF65-F5344CB8AC3E}">
        <p14:creationId xmlns:p14="http://schemas.microsoft.com/office/powerpoint/2010/main" val="211980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26307"/>
            </a:gs>
            <a:gs pos="100000">
              <a:srgbClr val="026307">
                <a:gamma/>
                <a:shade val="26667"/>
                <a:invGamma/>
              </a:srgbClr>
            </a:gs>
          </a:gsLst>
          <a:path path="rect">
            <a:fillToRect r="100000" b="100000"/>
          </a:path>
        </a:gra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4F5719E-DDEC-E2D9-09F9-1ECF7FA2C202}"/>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E38F219F-6254-C204-67CB-1CBB272D56D7}"/>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AB4ACC58-5AEA-B615-4A57-087F3D678CA9}"/>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DA300ECD-5690-BF48-B064-B0054D72FD29}"/>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A8503C84-6BE5-12E0-859C-20A75F81620B}"/>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16B582B-1E77-49C6-BCFC-1CF1427B2EC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anose="02020603050405020304" pitchFamily="18" charset="0"/>
        </a:defRPr>
      </a:lvl2pPr>
      <a:lvl3pPr algn="ctr" rtl="0" fontAlgn="base">
        <a:spcBef>
          <a:spcPct val="0"/>
        </a:spcBef>
        <a:spcAft>
          <a:spcPct val="0"/>
        </a:spcAft>
        <a:defRPr sz="4400">
          <a:solidFill>
            <a:schemeClr val="tx2"/>
          </a:solidFill>
          <a:latin typeface="Times New Roman" panose="02020603050405020304" pitchFamily="18" charset="0"/>
        </a:defRPr>
      </a:lvl3pPr>
      <a:lvl4pPr algn="ctr" rtl="0" fontAlgn="base">
        <a:spcBef>
          <a:spcPct val="0"/>
        </a:spcBef>
        <a:spcAft>
          <a:spcPct val="0"/>
        </a:spcAft>
        <a:defRPr sz="4400">
          <a:solidFill>
            <a:schemeClr val="tx2"/>
          </a:solidFill>
          <a:latin typeface="Times New Roman" panose="02020603050405020304" pitchFamily="18" charset="0"/>
        </a:defRPr>
      </a:lvl4pPr>
      <a:lvl5pPr algn="ctr" rtl="0" fontAlgn="base">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Text Box 2">
            <a:extLst>
              <a:ext uri="{FF2B5EF4-FFF2-40B4-BE49-F238E27FC236}">
                <a16:creationId xmlns:a16="http://schemas.microsoft.com/office/drawing/2014/main" id="{72F9D0BC-0D98-466A-0189-DA5E73E093E5}"/>
              </a:ext>
            </a:extLst>
          </p:cNvPr>
          <p:cNvSpPr txBox="1">
            <a:spLocks noChangeArrowheads="1"/>
          </p:cNvSpPr>
          <p:nvPr/>
        </p:nvSpPr>
        <p:spPr bwMode="auto">
          <a:xfrm>
            <a:off x="31750" y="-107950"/>
            <a:ext cx="9112250" cy="3630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What is a Plant?</a:t>
            </a:r>
          </a:p>
          <a:p>
            <a:pPr>
              <a:buFont typeface="Times" panose="02020603050405020304" pitchFamily="18" charset="0"/>
              <a:buNone/>
            </a:pPr>
            <a:r>
              <a:rPr lang="en-US" altLang="en-US" sz="2800">
                <a:solidFill>
                  <a:srgbClr val="FFFFB5"/>
                </a:solidFill>
              </a:rPr>
              <a:t>Hmmm…now there’s an interesting question.</a:t>
            </a:r>
          </a:p>
          <a:p>
            <a:pPr>
              <a:buFont typeface="Times" panose="02020603050405020304" pitchFamily="18" charset="0"/>
              <a:buNone/>
            </a:pPr>
            <a:endParaRPr lang="en-US" altLang="en-US" sz="2800">
              <a:solidFill>
                <a:srgbClr val="FFFFB5"/>
              </a:solidFill>
            </a:endParaRPr>
          </a:p>
          <a:p>
            <a:pPr>
              <a:buFont typeface="Times" panose="02020603050405020304" pitchFamily="18" charset="0"/>
              <a:buNone/>
            </a:pPr>
            <a:r>
              <a:rPr lang="en-US" altLang="en-US" sz="2800">
                <a:solidFill>
                  <a:srgbClr val="FFFFB5"/>
                </a:solidFill>
              </a:rPr>
              <a:t>Most schools used to lump the study of fungi (a science now called mycology) in with their botany departments, and some schools still do this.</a:t>
            </a:r>
          </a:p>
          <a:p>
            <a:pPr>
              <a:buFont typeface="Times" panose="02020603050405020304" pitchFamily="18" charset="0"/>
              <a:buNone/>
            </a:pPr>
            <a:endParaRPr lang="en-US" altLang="en-US" sz="2800">
              <a:solidFill>
                <a:srgbClr val="FFFFB5"/>
              </a:solidFill>
            </a:endParaRPr>
          </a:p>
          <a:p>
            <a:pPr>
              <a:buFont typeface="Times" panose="02020603050405020304" pitchFamily="18" charset="0"/>
              <a:buNone/>
            </a:pPr>
            <a:r>
              <a:rPr lang="en-US" altLang="en-US" sz="2800">
                <a:solidFill>
                  <a:srgbClr val="FFFFB5"/>
                </a:solidFill>
              </a:rPr>
              <a:t>Are fungi plants? </a:t>
            </a:r>
          </a:p>
        </p:txBody>
      </p:sp>
      <p:pic>
        <p:nvPicPr>
          <p:cNvPr id="104455" name="Picture 7">
            <a:extLst>
              <a:ext uri="{FF2B5EF4-FFF2-40B4-BE49-F238E27FC236}">
                <a16:creationId xmlns:a16="http://schemas.microsoft.com/office/drawing/2014/main" id="{E9DCF8B7-8F32-A853-2722-F8973FC971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5400" y="2286000"/>
            <a:ext cx="36576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ext Box 2">
            <a:extLst>
              <a:ext uri="{FF2B5EF4-FFF2-40B4-BE49-F238E27FC236}">
                <a16:creationId xmlns:a16="http://schemas.microsoft.com/office/drawing/2014/main" id="{45EC8BE2-1EC9-37BF-70E7-F0703095F36B}"/>
              </a:ext>
            </a:extLst>
          </p:cNvPr>
          <p:cNvSpPr txBox="1">
            <a:spLocks noChangeArrowheads="1"/>
          </p:cNvSpPr>
          <p:nvPr/>
        </p:nvSpPr>
        <p:spPr bwMode="auto">
          <a:xfrm>
            <a:off x="31750" y="-107950"/>
            <a:ext cx="9112250" cy="674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None/>
            </a:pPr>
            <a:r>
              <a:rPr lang="en-US" altLang="en-US" sz="2800">
                <a:solidFill>
                  <a:srgbClr val="FFFFB5"/>
                </a:solidFill>
                <a:latin typeface="Times" panose="02020603050405020304" pitchFamily="18" charset="0"/>
              </a:rPr>
              <a:t>	B.  Spices</a:t>
            </a:r>
          </a:p>
          <a:p>
            <a:pPr>
              <a:buFont typeface="Times" panose="02020603050405020304" pitchFamily="18" charset="0"/>
              <a:buNone/>
            </a:pPr>
            <a:r>
              <a:rPr lang="en-US" altLang="en-US" sz="2800">
                <a:solidFill>
                  <a:srgbClr val="FFFFB5"/>
                </a:solidFill>
                <a:latin typeface="Times" panose="02020603050405020304" pitchFamily="18" charset="0"/>
              </a:rPr>
              <a:t>	C.  Oils</a:t>
            </a:r>
          </a:p>
          <a:p>
            <a:pPr>
              <a:buFont typeface="Times" panose="02020603050405020304" pitchFamily="18" charset="0"/>
              <a:buNone/>
            </a:pPr>
            <a:r>
              <a:rPr lang="en-US" altLang="en-US" sz="2800">
                <a:solidFill>
                  <a:srgbClr val="FFFFB5"/>
                </a:solidFill>
                <a:latin typeface="Times" panose="02020603050405020304" pitchFamily="18" charset="0"/>
              </a:rPr>
              <a:t>	D.  Essential amino acids--There are 8 amino acids that we need in our cells, but we don’t have the ability to produce them ourselves.</a:t>
            </a:r>
          </a:p>
          <a:p>
            <a:pPr>
              <a:buFont typeface="Times" panose="02020603050405020304" pitchFamily="18" charset="0"/>
              <a:buNone/>
            </a:pPr>
            <a:r>
              <a:rPr lang="en-US" altLang="en-US" sz="2800">
                <a:solidFill>
                  <a:srgbClr val="FFFFB5"/>
                </a:solidFill>
                <a:latin typeface="Times" panose="02020603050405020304" pitchFamily="18" charset="0"/>
              </a:rPr>
              <a:t>We can most easily get them </a:t>
            </a:r>
          </a:p>
          <a:p>
            <a:pPr>
              <a:buFont typeface="Times" panose="02020603050405020304" pitchFamily="18" charset="0"/>
              <a:buNone/>
            </a:pPr>
            <a:r>
              <a:rPr lang="en-US" altLang="en-US" sz="2800">
                <a:solidFill>
                  <a:srgbClr val="FFFFB5"/>
                </a:solidFill>
                <a:latin typeface="Times" panose="02020603050405020304" pitchFamily="18" charset="0"/>
              </a:rPr>
              <a:t>from plants.  To get the complete</a:t>
            </a:r>
          </a:p>
          <a:p>
            <a:pPr>
              <a:buFont typeface="Times" panose="02020603050405020304" pitchFamily="18" charset="0"/>
              <a:buNone/>
            </a:pPr>
            <a:r>
              <a:rPr lang="en-US" altLang="en-US" sz="2800">
                <a:solidFill>
                  <a:srgbClr val="FFFFB5"/>
                </a:solidFill>
                <a:latin typeface="Times" panose="02020603050405020304" pitchFamily="18" charset="0"/>
              </a:rPr>
              <a:t>set of essential amino acids, </a:t>
            </a:r>
          </a:p>
          <a:p>
            <a:pPr>
              <a:buFont typeface="Times" panose="02020603050405020304" pitchFamily="18" charset="0"/>
              <a:buNone/>
            </a:pPr>
            <a:r>
              <a:rPr lang="en-US" altLang="en-US" sz="2800">
                <a:solidFill>
                  <a:srgbClr val="FFFFB5"/>
                </a:solidFill>
                <a:latin typeface="Times" panose="02020603050405020304" pitchFamily="18" charset="0"/>
              </a:rPr>
              <a:t>a combination of</a:t>
            </a:r>
          </a:p>
          <a:p>
            <a:pPr>
              <a:buFont typeface="Times" panose="02020603050405020304" pitchFamily="18" charset="0"/>
              <a:buNone/>
            </a:pPr>
            <a:r>
              <a:rPr lang="en-US" altLang="en-US" sz="2800">
                <a:solidFill>
                  <a:srgbClr val="FFFFB5"/>
                </a:solidFill>
                <a:latin typeface="Times" panose="02020603050405020304" pitchFamily="18" charset="0"/>
              </a:rPr>
              <a:t>legumes and cereals is best.</a:t>
            </a:r>
          </a:p>
          <a:p>
            <a:pPr>
              <a:lnSpc>
                <a:spcPct val="60000"/>
              </a:lnSpc>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r>
              <a:rPr lang="en-US" altLang="en-US" sz="2800">
                <a:solidFill>
                  <a:srgbClr val="FFFFB5"/>
                </a:solidFill>
                <a:latin typeface="Times" panose="02020603050405020304" pitchFamily="18" charset="0"/>
              </a:rPr>
              <a:t>What does that mean? 	</a:t>
            </a:r>
          </a:p>
          <a:p>
            <a:pPr>
              <a:lnSpc>
                <a:spcPct val="70000"/>
              </a:lnSpc>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r>
              <a:rPr lang="en-US" altLang="en-US" sz="2800">
                <a:solidFill>
                  <a:srgbClr val="FFFFB5"/>
                </a:solidFill>
                <a:latin typeface="Times" panose="02020603050405020304" pitchFamily="18" charset="0"/>
              </a:rPr>
              <a:t>	E.  Fossil fuels like coal, crude oil, and natural gas are the products of plants that died a long time ago.</a:t>
            </a:r>
          </a:p>
        </p:txBody>
      </p:sp>
      <p:sp>
        <p:nvSpPr>
          <p:cNvPr id="100357" name="Line 5">
            <a:extLst>
              <a:ext uri="{FF2B5EF4-FFF2-40B4-BE49-F238E27FC236}">
                <a16:creationId xmlns:a16="http://schemas.microsoft.com/office/drawing/2014/main" id="{108D49EF-2918-EA43-6654-D7B1F551679B}"/>
              </a:ext>
            </a:extLst>
          </p:cNvPr>
          <p:cNvSpPr>
            <a:spLocks noChangeShapeType="1"/>
          </p:cNvSpPr>
          <p:nvPr/>
        </p:nvSpPr>
        <p:spPr bwMode="auto">
          <a:xfrm flipH="1" flipV="1">
            <a:off x="1143000" y="4724400"/>
            <a:ext cx="609600" cy="381000"/>
          </a:xfrm>
          <a:prstGeom prst="line">
            <a:avLst/>
          </a:prstGeom>
          <a:noFill/>
          <a:ln w="38100">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
        <p:nvSpPr>
          <p:cNvPr id="100358" name="Line 6">
            <a:extLst>
              <a:ext uri="{FF2B5EF4-FFF2-40B4-BE49-F238E27FC236}">
                <a16:creationId xmlns:a16="http://schemas.microsoft.com/office/drawing/2014/main" id="{D12308B3-A2AB-2E22-9CF8-3F0F593E373A}"/>
              </a:ext>
            </a:extLst>
          </p:cNvPr>
          <p:cNvSpPr>
            <a:spLocks noChangeShapeType="1"/>
          </p:cNvSpPr>
          <p:nvPr/>
        </p:nvSpPr>
        <p:spPr bwMode="auto">
          <a:xfrm flipV="1">
            <a:off x="2057400" y="4724400"/>
            <a:ext cx="228600" cy="381000"/>
          </a:xfrm>
          <a:prstGeom prst="line">
            <a:avLst/>
          </a:prstGeom>
          <a:noFill/>
          <a:ln w="38100">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Text Box 2">
            <a:extLst>
              <a:ext uri="{FF2B5EF4-FFF2-40B4-BE49-F238E27FC236}">
                <a16:creationId xmlns:a16="http://schemas.microsoft.com/office/drawing/2014/main" id="{3C4F83A7-0FD8-BB09-60FF-B2CABCFEFB5F}"/>
              </a:ext>
            </a:extLst>
          </p:cNvPr>
          <p:cNvSpPr txBox="1">
            <a:spLocks noChangeArrowheads="1"/>
          </p:cNvSpPr>
          <p:nvPr/>
        </p:nvSpPr>
        <p:spPr bwMode="auto">
          <a:xfrm>
            <a:off x="31750" y="-107950"/>
            <a:ext cx="9112250"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None/>
            </a:pPr>
            <a:r>
              <a:rPr lang="en-US" altLang="en-US" sz="2800">
                <a:solidFill>
                  <a:srgbClr val="FFFFB5"/>
                </a:solidFill>
                <a:latin typeface="Times" panose="02020603050405020304" pitchFamily="18" charset="0"/>
              </a:rPr>
              <a:t>	F.  I would be remiss not to mention one of the most economically and culturally important “other molecules” that is </a:t>
            </a:r>
          </a:p>
          <a:p>
            <a:pPr>
              <a:buFont typeface="Times" panose="02020603050405020304" pitchFamily="18" charset="0"/>
              <a:buNone/>
            </a:pPr>
            <a:r>
              <a:rPr lang="en-US" altLang="en-US" sz="2800">
                <a:solidFill>
                  <a:srgbClr val="FFFFB5"/>
                </a:solidFill>
                <a:latin typeface="Times" panose="02020603050405020304" pitchFamily="18" charset="0"/>
              </a:rPr>
              <a:t>		made from </a:t>
            </a:r>
          </a:p>
          <a:p>
            <a:pPr>
              <a:buFont typeface="Times" panose="02020603050405020304" pitchFamily="18" charset="0"/>
              <a:buNone/>
            </a:pPr>
            <a:r>
              <a:rPr lang="en-US" altLang="en-US" sz="2800">
                <a:solidFill>
                  <a:srgbClr val="FFFFB5"/>
                </a:solidFill>
                <a:latin typeface="Times" panose="02020603050405020304" pitchFamily="18" charset="0"/>
              </a:rPr>
              <a:t>		plants…</a:t>
            </a:r>
          </a:p>
          <a:p>
            <a:pPr>
              <a:buFont typeface="Times" panose="02020603050405020304" pitchFamily="18" charset="0"/>
              <a:buNone/>
            </a:pPr>
            <a:r>
              <a:rPr lang="en-US" altLang="en-US" sz="2800">
                <a:solidFill>
                  <a:srgbClr val="FFFFB5"/>
                </a:solidFill>
                <a:latin typeface="Times" panose="02020603050405020304" pitchFamily="18" charset="0"/>
              </a:rPr>
              <a:t>		alcohol.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Text Box 2">
            <a:extLst>
              <a:ext uri="{FF2B5EF4-FFF2-40B4-BE49-F238E27FC236}">
                <a16:creationId xmlns:a16="http://schemas.microsoft.com/office/drawing/2014/main" id="{E2E34A09-6FE3-7114-7631-4AB17A8B63C8}"/>
              </a:ext>
            </a:extLst>
          </p:cNvPr>
          <p:cNvSpPr txBox="1">
            <a:spLocks noChangeArrowheads="1"/>
          </p:cNvSpPr>
          <p:nvPr/>
        </p:nvSpPr>
        <p:spPr bwMode="auto">
          <a:xfrm>
            <a:off x="684213" y="1052513"/>
            <a:ext cx="7920037"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GB" altLang="en-US">
                <a:latin typeface="Arial" panose="020B0604020202020204" pitchFamily="34" charset="0"/>
                <a:cs typeface="Arial" panose="020B0604020202020204" pitchFamily="34" charset="0"/>
              </a:rPr>
              <a:t>This powerpoint was kindly donated to </a:t>
            </a:r>
            <a:r>
              <a:rPr lang="en-GB" altLang="en-US">
                <a:latin typeface="Arial" panose="020B0604020202020204" pitchFamily="34" charset="0"/>
                <a:cs typeface="Arial" panose="020B0604020202020204" pitchFamily="34" charset="0"/>
                <a:hlinkClick r:id="rId3"/>
              </a:rPr>
              <a:t>www.worldofteaching.com</a:t>
            </a:r>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endParaRPr lang="en-GB" altLang="en-US">
              <a:latin typeface="Arial" panose="020B0604020202020204" pitchFamily="34" charset="0"/>
              <a:cs typeface="Arial" panose="020B0604020202020204" pitchFamily="34" charset="0"/>
            </a:endParaRPr>
          </a:p>
          <a:p>
            <a:r>
              <a:rPr lang="en-GB" altLang="en-US">
                <a:latin typeface="Arial" panose="020B0604020202020204" pitchFamily="34" charset="0"/>
                <a:cs typeface="Arial" panose="020B0604020202020204" pitchFamily="34" charset="0"/>
                <a:hlinkClick r:id="rId3"/>
              </a:rPr>
              <a:t>http://www.worldofteaching.com</a:t>
            </a:r>
            <a:r>
              <a:rPr lang="en-GB" altLang="en-US">
                <a:latin typeface="Arial" panose="020B0604020202020204" pitchFamily="34" charset="0"/>
                <a:cs typeface="Arial" panose="020B0604020202020204" pitchFamily="34" charset="0"/>
              </a:rPr>
              <a:t> is home to over a thousand powerpoints submitted by teachers. This is a completely free site and requires no registration. Please visit and I hope it will help in your teaching.</a:t>
            </a:r>
            <a:endParaRPr lang="en-US" altLang="en-US">
              <a:latin typeface="Arial" panose="020B0604020202020204" pitchFamily="34" charset="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Text Box 2">
            <a:extLst>
              <a:ext uri="{FF2B5EF4-FFF2-40B4-BE49-F238E27FC236}">
                <a16:creationId xmlns:a16="http://schemas.microsoft.com/office/drawing/2014/main" id="{CCAE27F7-52B4-DBAE-0C61-B0C15D769D5F}"/>
              </a:ext>
            </a:extLst>
          </p:cNvPr>
          <p:cNvSpPr txBox="1">
            <a:spLocks noChangeArrowheads="1"/>
          </p:cNvSpPr>
          <p:nvPr/>
        </p:nvSpPr>
        <p:spPr bwMode="auto">
          <a:xfrm>
            <a:off x="31750" y="-107950"/>
            <a:ext cx="9112250" cy="700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What is a Plant?</a:t>
            </a:r>
          </a:p>
          <a:p>
            <a:pPr>
              <a:buFont typeface="Times" panose="02020603050405020304" pitchFamily="18" charset="0"/>
              <a:buNone/>
            </a:pPr>
            <a:r>
              <a:rPr lang="en-US" altLang="en-US" sz="2800">
                <a:solidFill>
                  <a:srgbClr val="FFFFB5"/>
                </a:solidFill>
              </a:rPr>
              <a:t>Surely, then we can say that anything that does photosynthesis</a:t>
            </a:r>
          </a:p>
          <a:p>
            <a:pPr>
              <a:buFont typeface="Times" panose="02020603050405020304" pitchFamily="18" charset="0"/>
              <a:buNone/>
            </a:pPr>
            <a:r>
              <a:rPr lang="en-US" altLang="en-US" sz="2800">
                <a:solidFill>
                  <a:srgbClr val="FFFFB5"/>
                </a:solidFill>
              </a:rPr>
              <a:t>is a plant, right?</a:t>
            </a:r>
          </a:p>
          <a:p>
            <a:pPr>
              <a:buFont typeface="Times" panose="02020603050405020304" pitchFamily="18" charset="0"/>
              <a:buNone/>
            </a:pPr>
            <a:endParaRPr lang="en-US" altLang="en-US" sz="2800">
              <a:solidFill>
                <a:srgbClr val="FFFFB5"/>
              </a:solidFill>
            </a:endParaRPr>
          </a:p>
          <a:p>
            <a:pPr>
              <a:buFont typeface="Times" panose="02020603050405020304" pitchFamily="18" charset="0"/>
              <a:buNone/>
            </a:pPr>
            <a:endParaRPr lang="en-US" altLang="en-US" sz="2800">
              <a:solidFill>
                <a:srgbClr val="FFFFB5"/>
              </a:solidFill>
            </a:endParaRPr>
          </a:p>
          <a:p>
            <a:pPr>
              <a:buFont typeface="Times" panose="02020603050405020304" pitchFamily="18" charset="0"/>
              <a:buNone/>
            </a:pPr>
            <a:endParaRPr lang="en-US" altLang="en-US" sz="2800">
              <a:solidFill>
                <a:srgbClr val="FFFFB5"/>
              </a:solidFill>
            </a:endParaRPr>
          </a:p>
          <a:p>
            <a:pPr>
              <a:buFont typeface="Times" panose="02020603050405020304" pitchFamily="18" charset="0"/>
              <a:buNone/>
            </a:pPr>
            <a:endParaRPr lang="en-US" altLang="en-US" sz="2800">
              <a:solidFill>
                <a:srgbClr val="FFFFB5"/>
              </a:solidFill>
            </a:endParaRPr>
          </a:p>
          <a:p>
            <a:pPr>
              <a:buFont typeface="Times" panose="02020603050405020304" pitchFamily="18" charset="0"/>
              <a:buNone/>
            </a:pPr>
            <a:endParaRPr lang="en-US" altLang="en-US" sz="2800">
              <a:solidFill>
                <a:srgbClr val="FFFFB5"/>
              </a:solidFill>
            </a:endParaRPr>
          </a:p>
          <a:p>
            <a:pPr>
              <a:lnSpc>
                <a:spcPct val="90000"/>
              </a:lnSpc>
              <a:buFont typeface="Times" panose="02020603050405020304" pitchFamily="18" charset="0"/>
              <a:buNone/>
            </a:pPr>
            <a:r>
              <a:rPr lang="en-US" altLang="en-US" sz="2800">
                <a:solidFill>
                  <a:srgbClr val="FFFFB5"/>
                </a:solidFill>
              </a:rPr>
              <a:t>Nope.  But I’m being pickier than</a:t>
            </a:r>
          </a:p>
          <a:p>
            <a:pPr>
              <a:buFont typeface="Times" panose="02020603050405020304" pitchFamily="18" charset="0"/>
              <a:buNone/>
            </a:pPr>
            <a:r>
              <a:rPr lang="en-US" altLang="en-US" sz="2800">
                <a:solidFill>
                  <a:srgbClr val="FFFFB5"/>
                </a:solidFill>
              </a:rPr>
              <a:t>many people when I say that.</a:t>
            </a:r>
          </a:p>
          <a:p>
            <a:pPr>
              <a:buFont typeface="Times" panose="02020603050405020304" pitchFamily="18" charset="0"/>
              <a:buNone/>
            </a:pPr>
            <a:r>
              <a:rPr lang="en-US" altLang="en-US" sz="2800">
                <a:solidFill>
                  <a:srgbClr val="FFFFB5"/>
                </a:solidFill>
              </a:rPr>
              <a:t>If you want to know much more</a:t>
            </a:r>
          </a:p>
          <a:p>
            <a:pPr>
              <a:buFont typeface="Times" panose="02020603050405020304" pitchFamily="18" charset="0"/>
              <a:buNone/>
            </a:pPr>
            <a:r>
              <a:rPr lang="en-US" altLang="en-US" sz="2800">
                <a:solidFill>
                  <a:srgbClr val="FFFFB5"/>
                </a:solidFill>
              </a:rPr>
              <a:t>about it, take systematic botany;</a:t>
            </a:r>
          </a:p>
          <a:p>
            <a:pPr>
              <a:buFont typeface="Times" panose="02020603050405020304" pitchFamily="18" charset="0"/>
              <a:buNone/>
            </a:pPr>
            <a:r>
              <a:rPr lang="en-US" altLang="en-US" sz="2800">
                <a:solidFill>
                  <a:srgbClr val="FFFFB5"/>
                </a:solidFill>
              </a:rPr>
              <a:t>but for now, to be a plant you </a:t>
            </a:r>
          </a:p>
          <a:p>
            <a:pPr>
              <a:buFont typeface="Times" panose="02020603050405020304" pitchFamily="18" charset="0"/>
              <a:buNone/>
            </a:pPr>
            <a:r>
              <a:rPr lang="en-US" altLang="en-US" sz="2800">
                <a:solidFill>
                  <a:srgbClr val="FFFFB5"/>
                </a:solidFill>
              </a:rPr>
              <a:t>have to have chlorophylls a and b, </a:t>
            </a:r>
          </a:p>
          <a:p>
            <a:pPr>
              <a:buFont typeface="Times" panose="02020603050405020304" pitchFamily="18" charset="0"/>
              <a:buNone/>
            </a:pPr>
            <a:r>
              <a:rPr lang="en-US" altLang="en-US" sz="2800">
                <a:solidFill>
                  <a:srgbClr val="FFFFB5"/>
                </a:solidFill>
              </a:rPr>
              <a:t>store sugar as starch, and have an ancestor that had two</a:t>
            </a:r>
          </a:p>
          <a:p>
            <a:pPr>
              <a:buFont typeface="Times" panose="02020603050405020304" pitchFamily="18" charset="0"/>
              <a:buNone/>
            </a:pPr>
            <a:r>
              <a:rPr lang="en-US" altLang="en-US" sz="2800">
                <a:solidFill>
                  <a:srgbClr val="FFFFB5"/>
                </a:solidFill>
              </a:rPr>
              <a:t>anterior whiplash flagellae with star-shaped bases.</a:t>
            </a:r>
          </a:p>
        </p:txBody>
      </p:sp>
      <p:sp>
        <p:nvSpPr>
          <p:cNvPr id="118791" name="Rectangle 7">
            <a:extLst>
              <a:ext uri="{FF2B5EF4-FFF2-40B4-BE49-F238E27FC236}">
                <a16:creationId xmlns:a16="http://schemas.microsoft.com/office/drawing/2014/main" id="{23C6C9B9-AD0A-4738-370A-052B25F6E86B}"/>
              </a:ext>
            </a:extLst>
          </p:cNvPr>
          <p:cNvSpPr>
            <a:spLocks noChangeArrowheads="1"/>
          </p:cNvSpPr>
          <p:nvPr/>
        </p:nvSpPr>
        <p:spPr bwMode="auto">
          <a:xfrm>
            <a:off x="5105400" y="1828800"/>
            <a:ext cx="3962400" cy="3517900"/>
          </a:xfrm>
          <a:prstGeom prst="rect">
            <a:avLst/>
          </a:prstGeom>
          <a:noFill/>
          <a:ln w="9525">
            <a:solidFill>
              <a:schemeClr val="accent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buFont typeface="Times" panose="02020603050405020304" pitchFamily="18" charset="0"/>
              <a:buNone/>
            </a:pPr>
            <a:r>
              <a:rPr lang="en-US" altLang="en-US" sz="2800">
                <a:solidFill>
                  <a:srgbClr val="FFFFB5"/>
                </a:solidFill>
              </a:rPr>
              <a:t>All of these, plus the euglenoids and golden algae, fall short of these criteria; though good arguments could be made for the inclusion of some of them (especially red algae.)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Text Box 2">
            <a:extLst>
              <a:ext uri="{FF2B5EF4-FFF2-40B4-BE49-F238E27FC236}">
                <a16:creationId xmlns:a16="http://schemas.microsoft.com/office/drawing/2014/main" id="{E6E98D7C-8AC9-C6EE-E741-7617FA636361}"/>
              </a:ext>
            </a:extLst>
          </p:cNvPr>
          <p:cNvSpPr txBox="1">
            <a:spLocks noChangeArrowheads="1"/>
          </p:cNvSpPr>
          <p:nvPr/>
        </p:nvSpPr>
        <p:spPr bwMode="auto">
          <a:xfrm>
            <a:off x="31750" y="-107950"/>
            <a:ext cx="9112250" cy="320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What is a Plant?</a:t>
            </a:r>
          </a:p>
          <a:p>
            <a:pPr>
              <a:buFont typeface="Times" panose="02020603050405020304" pitchFamily="18" charset="0"/>
              <a:buNone/>
            </a:pPr>
            <a:r>
              <a:rPr lang="en-US" altLang="en-US" sz="2800">
                <a:solidFill>
                  <a:srgbClr val="FFFFB5"/>
                </a:solidFill>
              </a:rPr>
              <a:t>So what is a plant?  My definition includes everything from 				“green algae” to flowering plants, which are 				considered the most advanced plants.  Our focus 				will be on the land plants, like ferns, coniferous 				and deciduous trees, grasses, and wildflowers, 				to name a few.</a:t>
            </a:r>
          </a:p>
        </p:txBody>
      </p:sp>
      <p:pic>
        <p:nvPicPr>
          <p:cNvPr id="111626" name="Picture 10">
            <a:extLst>
              <a:ext uri="{FF2B5EF4-FFF2-40B4-BE49-F238E27FC236}">
                <a16:creationId xmlns:a16="http://schemas.microsoft.com/office/drawing/2014/main" id="{AE879EE3-F8DB-F7D2-7820-305DE111707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24600" y="4648200"/>
            <a:ext cx="19812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Text Box 2">
            <a:extLst>
              <a:ext uri="{FF2B5EF4-FFF2-40B4-BE49-F238E27FC236}">
                <a16:creationId xmlns:a16="http://schemas.microsoft.com/office/drawing/2014/main" id="{E3ABCBB5-F4C1-4699-1C97-216CB07360D9}"/>
              </a:ext>
            </a:extLst>
          </p:cNvPr>
          <p:cNvSpPr txBox="1">
            <a:spLocks noChangeArrowheads="1"/>
          </p:cNvSpPr>
          <p:nvPr/>
        </p:nvSpPr>
        <p:spPr bwMode="auto">
          <a:xfrm>
            <a:off x="31750" y="-107950"/>
            <a:ext cx="9112250" cy="6961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AutoNum type="romanUcPeriod"/>
            </a:pPr>
            <a:r>
              <a:rPr lang="en-US" altLang="en-US" sz="2800">
                <a:solidFill>
                  <a:srgbClr val="FFFFB5"/>
                </a:solidFill>
                <a:latin typeface="Times" panose="02020603050405020304" pitchFamily="18" charset="0"/>
              </a:rPr>
              <a:t>Atmospheric gas regulation</a:t>
            </a:r>
          </a:p>
          <a:p>
            <a:pPr>
              <a:buFont typeface="Times" panose="02020603050405020304" pitchFamily="18" charset="0"/>
              <a:buNone/>
            </a:pPr>
            <a:r>
              <a:rPr lang="en-US" altLang="en-US" sz="2800">
                <a:solidFill>
                  <a:srgbClr val="FFFFB5"/>
                </a:solidFill>
                <a:latin typeface="Times" panose="02020603050405020304" pitchFamily="18" charset="0"/>
              </a:rPr>
              <a:t>	A.  Production of oxygen gas as a by-product </a:t>
            </a:r>
          </a:p>
          <a:p>
            <a:pPr>
              <a:buFont typeface="Times" panose="02020603050405020304" pitchFamily="18" charset="0"/>
              <a:buNone/>
            </a:pPr>
            <a:r>
              <a:rPr lang="en-US" altLang="en-US" sz="2800">
                <a:solidFill>
                  <a:srgbClr val="FFFFB5"/>
                </a:solidFill>
                <a:latin typeface="Times" panose="02020603050405020304" pitchFamily="18" charset="0"/>
              </a:rPr>
              <a:t>				of photosynthesis.  The first oxygen </a:t>
            </a:r>
          </a:p>
          <a:p>
            <a:pPr>
              <a:buFont typeface="Times" panose="02020603050405020304" pitchFamily="18" charset="0"/>
              <a:buNone/>
            </a:pPr>
            <a:r>
              <a:rPr lang="en-US" altLang="en-US" sz="2800">
                <a:solidFill>
                  <a:srgbClr val="FFFFB5"/>
                </a:solidFill>
                <a:latin typeface="Times" panose="02020603050405020304" pitchFamily="18" charset="0"/>
              </a:rPr>
              <a:t>				producers were thought to be bacteria</a:t>
            </a:r>
          </a:p>
          <a:p>
            <a:pPr>
              <a:buFont typeface="Times" panose="02020603050405020304" pitchFamily="18" charset="0"/>
              <a:buNone/>
            </a:pPr>
            <a:r>
              <a:rPr lang="en-US" altLang="en-US" sz="2800">
                <a:solidFill>
                  <a:srgbClr val="FFFFB5"/>
                </a:solidFill>
                <a:latin typeface="Times" panose="02020603050405020304" pitchFamily="18" charset="0"/>
              </a:rPr>
              <a:t>				(like today’s cyanobacteria), which were</a:t>
            </a:r>
          </a:p>
          <a:p>
            <a:pPr>
              <a:buFont typeface="Times" panose="02020603050405020304" pitchFamily="18" charset="0"/>
              <a:buNone/>
            </a:pPr>
            <a:r>
              <a:rPr lang="en-US" altLang="en-US" sz="2800">
                <a:solidFill>
                  <a:srgbClr val="FFFFB5"/>
                </a:solidFill>
                <a:latin typeface="Times" panose="02020603050405020304" pitchFamily="18" charset="0"/>
              </a:rPr>
              <a:t>				eventually incorporated as </a:t>
            </a:r>
          </a:p>
          <a:p>
            <a:pPr>
              <a:buFont typeface="Times" panose="02020603050405020304" pitchFamily="18" charset="0"/>
              <a:buNone/>
            </a:pPr>
            <a:r>
              <a:rPr lang="en-US" altLang="en-US" sz="2800">
                <a:solidFill>
                  <a:srgbClr val="FFFFB5"/>
                </a:solidFill>
                <a:latin typeface="Times" panose="02020603050405020304" pitchFamily="18" charset="0"/>
              </a:rPr>
              <a:t>				endosymbionts into plant ancestors.  </a:t>
            </a:r>
          </a:p>
          <a:p>
            <a:pPr>
              <a:buFont typeface="Times" panose="02020603050405020304" pitchFamily="18" charset="0"/>
              <a:buNone/>
            </a:pPr>
            <a:r>
              <a:rPr lang="en-US" altLang="en-US" sz="2800">
                <a:solidFill>
                  <a:srgbClr val="FFFFB5"/>
                </a:solidFill>
                <a:latin typeface="Times" panose="02020603050405020304" pitchFamily="18" charset="0"/>
              </a:rPr>
              <a:t>				You can’t have eukaryotes without </a:t>
            </a:r>
          </a:p>
          <a:p>
            <a:pPr>
              <a:buFont typeface="Times" panose="02020603050405020304" pitchFamily="18" charset="0"/>
              <a:buNone/>
            </a:pPr>
            <a:r>
              <a:rPr lang="en-US" altLang="en-US" sz="2800">
                <a:solidFill>
                  <a:srgbClr val="FFFFB5"/>
                </a:solidFill>
                <a:latin typeface="Times" panose="02020603050405020304" pitchFamily="18" charset="0"/>
              </a:rPr>
              <a:t>				oxygen (so aren’t we all glad it’s there!)</a:t>
            </a:r>
          </a:p>
          <a:p>
            <a:pPr>
              <a:lnSpc>
                <a:spcPct val="180000"/>
              </a:lnSpc>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r>
              <a:rPr lang="en-US" altLang="en-US" sz="2800">
                <a:solidFill>
                  <a:srgbClr val="FFFFB5"/>
                </a:solidFill>
                <a:latin typeface="Times" panose="02020603050405020304" pitchFamily="18" charset="0"/>
              </a:rPr>
              <a:t>								Maybe we’ll take a field trip</a:t>
            </a:r>
          </a:p>
          <a:p>
            <a:pPr>
              <a:buFont typeface="Times" panose="02020603050405020304" pitchFamily="18" charset="0"/>
              <a:buNone/>
            </a:pPr>
            <a:r>
              <a:rPr lang="en-US" altLang="en-US" sz="2800">
                <a:solidFill>
                  <a:srgbClr val="FFFFB5"/>
                </a:solidFill>
                <a:latin typeface="Times" panose="02020603050405020304" pitchFamily="18" charset="0"/>
              </a:rPr>
              <a:t>								to an oxygen bar, like this one</a:t>
            </a:r>
          </a:p>
          <a:p>
            <a:pPr>
              <a:buFont typeface="Times" panose="02020603050405020304" pitchFamily="18" charset="0"/>
              <a:buNone/>
            </a:pPr>
            <a:r>
              <a:rPr lang="en-US" altLang="en-US" sz="2800">
                <a:solidFill>
                  <a:srgbClr val="FFFFB5"/>
                </a:solidFill>
                <a:latin typeface="Times" panose="02020603050405020304" pitchFamily="18" charset="0"/>
              </a:rPr>
              <a:t>								in Seattle, where customers pay</a:t>
            </a:r>
          </a:p>
          <a:p>
            <a:pPr>
              <a:buFont typeface="Times" panose="02020603050405020304" pitchFamily="18" charset="0"/>
              <a:buNone/>
            </a:pPr>
            <a:r>
              <a:rPr lang="en-US" altLang="en-US" sz="2800">
                <a:solidFill>
                  <a:srgbClr val="FFFFB5"/>
                </a:solidFill>
                <a:latin typeface="Times" panose="02020603050405020304" pitchFamily="18" charset="0"/>
              </a:rPr>
              <a:t>								$1/minute to breath 97% O</a:t>
            </a:r>
            <a:r>
              <a:rPr lang="en-US" altLang="en-US" sz="2800" baseline="-25000">
                <a:solidFill>
                  <a:srgbClr val="FFFFB5"/>
                </a:solidFill>
                <a:latin typeface="Times" panose="02020603050405020304" pitchFamily="18" charset="0"/>
              </a:rPr>
              <a:t>2</a:t>
            </a:r>
            <a:r>
              <a:rPr lang="en-US" altLang="en-US" sz="2800">
                <a:solidFill>
                  <a:srgbClr val="FFFFB5"/>
                </a:solidFill>
                <a:latin typeface="Times" panose="02020603050405020304" pitchFamily="18" charset="0"/>
              </a:rPr>
              <a:t>.</a:t>
            </a:r>
          </a:p>
        </p:txBody>
      </p:sp>
      <p:pic>
        <p:nvPicPr>
          <p:cNvPr id="120836" name="Picture 4">
            <a:extLst>
              <a:ext uri="{FF2B5EF4-FFF2-40B4-BE49-F238E27FC236}">
                <a16:creationId xmlns:a16="http://schemas.microsoft.com/office/drawing/2014/main" id="{0DCF9B41-244C-0264-449C-0E7652BF88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4648200"/>
            <a:ext cx="3175000" cy="2082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a:extLst>
              <a:ext uri="{FF2B5EF4-FFF2-40B4-BE49-F238E27FC236}">
                <a16:creationId xmlns:a16="http://schemas.microsoft.com/office/drawing/2014/main" id="{E42B1C8D-7C70-7921-8116-CC0E891CCD59}"/>
              </a:ext>
            </a:extLst>
          </p:cNvPr>
          <p:cNvSpPr txBox="1">
            <a:spLocks noChangeArrowheads="1"/>
          </p:cNvSpPr>
          <p:nvPr/>
        </p:nvSpPr>
        <p:spPr bwMode="auto">
          <a:xfrm>
            <a:off x="31750" y="-107950"/>
            <a:ext cx="9112250" cy="405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 ?</a:t>
            </a:r>
          </a:p>
          <a:p>
            <a:pPr>
              <a:buFont typeface="Times" panose="02020603050405020304" pitchFamily="18" charset="0"/>
              <a:buAutoNum type="romanUcPeriod"/>
            </a:pPr>
            <a:r>
              <a:rPr lang="en-US" altLang="en-US" sz="2800">
                <a:solidFill>
                  <a:srgbClr val="FFFFB5"/>
                </a:solidFill>
                <a:latin typeface="Times" panose="02020603050405020304" pitchFamily="18" charset="0"/>
              </a:rPr>
              <a:t>Atmospheric gas regulation</a:t>
            </a:r>
          </a:p>
          <a:p>
            <a:pPr>
              <a:buFont typeface="Times" panose="02020603050405020304" pitchFamily="18" charset="0"/>
              <a:buNone/>
            </a:pPr>
            <a:r>
              <a:rPr lang="en-US" altLang="en-US" sz="2800">
                <a:solidFill>
                  <a:srgbClr val="FFFFB5"/>
                </a:solidFill>
                <a:latin typeface="Times" panose="02020603050405020304" pitchFamily="18" charset="0"/>
              </a:rPr>
              <a:t>	B.  Oxygen gas (O</a:t>
            </a:r>
            <a:r>
              <a:rPr lang="en-US" altLang="en-US" sz="2800" baseline="-25000">
                <a:solidFill>
                  <a:srgbClr val="FFFFB5"/>
                </a:solidFill>
                <a:latin typeface="Times" panose="02020603050405020304" pitchFamily="18" charset="0"/>
              </a:rPr>
              <a:t>2</a:t>
            </a:r>
            <a:r>
              <a:rPr lang="en-US" altLang="en-US" sz="2800">
                <a:solidFill>
                  <a:srgbClr val="FFFFB5"/>
                </a:solidFill>
                <a:latin typeface="Times" panose="02020603050405020304" pitchFamily="18" charset="0"/>
              </a:rPr>
              <a:t>) in the atmosphere is converted to ozone (O</a:t>
            </a:r>
            <a:r>
              <a:rPr lang="en-US" altLang="en-US" sz="2800" baseline="-25000">
                <a:solidFill>
                  <a:srgbClr val="FFFFB5"/>
                </a:solidFill>
                <a:latin typeface="Times" panose="02020603050405020304" pitchFamily="18" charset="0"/>
              </a:rPr>
              <a:t>3</a:t>
            </a:r>
            <a:r>
              <a:rPr lang="en-US" altLang="en-US" sz="2800">
                <a:solidFill>
                  <a:srgbClr val="FFFFB5"/>
                </a:solidFill>
                <a:latin typeface="Times" panose="02020603050405020304" pitchFamily="18" charset="0"/>
              </a:rPr>
              <a:t>)in the stratosphere, as it absorbs UV light.  Ozone then absorbs more UV light and is eventually converted back into oxygen gas.  This process blocks up to 99% of all the harmful UVB rays that would otherwise sterilize the surface of the earth impossible, by causing so many mutation in anything that ventured out of the shade.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Text Box 2">
            <a:extLst>
              <a:ext uri="{FF2B5EF4-FFF2-40B4-BE49-F238E27FC236}">
                <a16:creationId xmlns:a16="http://schemas.microsoft.com/office/drawing/2014/main" id="{C94A187B-1D30-D9E9-DE00-D2AF7169C92F}"/>
              </a:ext>
            </a:extLst>
          </p:cNvPr>
          <p:cNvSpPr txBox="1">
            <a:spLocks noChangeArrowheads="1"/>
          </p:cNvSpPr>
          <p:nvPr/>
        </p:nvSpPr>
        <p:spPr bwMode="auto">
          <a:xfrm>
            <a:off x="31750" y="-107950"/>
            <a:ext cx="9112250" cy="61928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 pos="5719763"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None/>
            </a:pPr>
            <a:r>
              <a:rPr lang="en-US" altLang="en-US" sz="2800">
                <a:solidFill>
                  <a:srgbClr val="FFFFB5"/>
                </a:solidFill>
                <a:latin typeface="Times" panose="02020603050405020304" pitchFamily="18" charset="0"/>
              </a:rPr>
              <a:t>	C.  Utilization of CO</a:t>
            </a:r>
            <a:r>
              <a:rPr lang="en-US" altLang="en-US" sz="2800" baseline="-25000">
                <a:solidFill>
                  <a:srgbClr val="FFFFB5"/>
                </a:solidFill>
                <a:latin typeface="Times" panose="02020603050405020304" pitchFamily="18" charset="0"/>
              </a:rPr>
              <a:t>2</a:t>
            </a:r>
            <a:r>
              <a:rPr lang="en-US" altLang="en-US" sz="2800">
                <a:solidFill>
                  <a:srgbClr val="FFFFB5"/>
                </a:solidFill>
                <a:latin typeface="Times" panose="02020603050405020304" pitchFamily="18" charset="0"/>
              </a:rPr>
              <a:t>.  Plants use carbon dioxide to build sugar via the Calvin cycle (a.k.a. “dark reactions”) of photosynthesis.  Besides being</a:t>
            </a:r>
          </a:p>
          <a:p>
            <a:pPr>
              <a:buFont typeface="Times" panose="02020603050405020304" pitchFamily="18" charset="0"/>
              <a:buNone/>
            </a:pPr>
            <a:r>
              <a:rPr lang="en-US" altLang="en-US" sz="2800">
                <a:solidFill>
                  <a:srgbClr val="FFFFB5"/>
                </a:solidFill>
                <a:latin typeface="Times" panose="02020603050405020304" pitchFamily="18" charset="0"/>
              </a:rPr>
              <a:t>		toxic to humans at elevated levels</a:t>
            </a:r>
          </a:p>
          <a:p>
            <a:pPr>
              <a:buFont typeface="Times" panose="02020603050405020304" pitchFamily="18" charset="0"/>
              <a:buNone/>
            </a:pPr>
            <a:r>
              <a:rPr lang="en-US" altLang="en-US" sz="2800">
                <a:solidFill>
                  <a:srgbClr val="FFFFB5"/>
                </a:solidFill>
                <a:latin typeface="Times" panose="02020603050405020304" pitchFamily="18" charset="0"/>
              </a:rPr>
              <a:t>		(as the crew of Apollo 13 nearly</a:t>
            </a:r>
          </a:p>
          <a:p>
            <a:pPr>
              <a:buFont typeface="Times" panose="02020603050405020304" pitchFamily="18" charset="0"/>
              <a:buNone/>
            </a:pPr>
            <a:r>
              <a:rPr lang="en-US" altLang="en-US" sz="2800">
                <a:solidFill>
                  <a:srgbClr val="FFFFB5"/>
                </a:solidFill>
                <a:latin typeface="Times" panose="02020603050405020304" pitchFamily="18" charset="0"/>
              </a:rPr>
              <a:t>		experienced), CO</a:t>
            </a:r>
            <a:r>
              <a:rPr lang="en-US" altLang="en-US" sz="2800" baseline="-25000">
                <a:solidFill>
                  <a:srgbClr val="FFFFB5"/>
                </a:solidFill>
                <a:latin typeface="Times" panose="02020603050405020304" pitchFamily="18" charset="0"/>
              </a:rPr>
              <a:t>2</a:t>
            </a:r>
            <a:r>
              <a:rPr lang="en-US" altLang="en-US" sz="2800">
                <a:solidFill>
                  <a:srgbClr val="FFFFB5"/>
                </a:solidFill>
                <a:latin typeface="Times" panose="02020603050405020304" pitchFamily="18" charset="0"/>
              </a:rPr>
              <a:t> is a “greenhouse gas,” meaning that it</a:t>
            </a:r>
          </a:p>
          <a:p>
            <a:pPr>
              <a:buFont typeface="Times" panose="02020603050405020304" pitchFamily="18" charset="0"/>
              <a:buNone/>
            </a:pPr>
            <a:r>
              <a:rPr lang="en-US" altLang="en-US" sz="2800">
                <a:solidFill>
                  <a:srgbClr val="FFFFB5"/>
                </a:solidFill>
                <a:latin typeface="Times" panose="02020603050405020304" pitchFamily="18" charset="0"/>
              </a:rPr>
              <a:t>							absorbs infrared</a:t>
            </a:r>
          </a:p>
          <a:p>
            <a:pPr>
              <a:buFont typeface="Times" panose="02020603050405020304" pitchFamily="18" charset="0"/>
              <a:buNone/>
            </a:pPr>
            <a:r>
              <a:rPr lang="en-US" altLang="en-US" sz="2800">
                <a:solidFill>
                  <a:srgbClr val="FFFFB5"/>
                </a:solidFill>
                <a:latin typeface="Times" panose="02020603050405020304" pitchFamily="18" charset="0"/>
              </a:rPr>
              <a:t>							radiation from earth, </a:t>
            </a:r>
          </a:p>
          <a:p>
            <a:pPr>
              <a:buFont typeface="Times" panose="02020603050405020304" pitchFamily="18" charset="0"/>
              <a:buNone/>
            </a:pPr>
            <a:r>
              <a:rPr lang="en-US" altLang="en-US" sz="2800">
                <a:solidFill>
                  <a:srgbClr val="FFFFB5"/>
                </a:solidFill>
                <a:latin typeface="Times" panose="02020603050405020304" pitchFamily="18" charset="0"/>
              </a:rPr>
              <a:t>							keeping that energy </a:t>
            </a:r>
          </a:p>
          <a:p>
            <a:pPr>
              <a:buFont typeface="Times" panose="02020603050405020304" pitchFamily="18" charset="0"/>
              <a:buNone/>
            </a:pPr>
            <a:r>
              <a:rPr lang="en-US" altLang="en-US" sz="2800">
                <a:solidFill>
                  <a:srgbClr val="FFFFB5"/>
                </a:solidFill>
                <a:latin typeface="Times" panose="02020603050405020304" pitchFamily="18" charset="0"/>
              </a:rPr>
              <a:t>							in the atmosphere 					longer and 						contributing to global</a:t>
            </a:r>
          </a:p>
          <a:p>
            <a:pPr>
              <a:buFont typeface="Times" panose="02020603050405020304" pitchFamily="18" charset="0"/>
              <a:buNone/>
            </a:pPr>
            <a:r>
              <a:rPr lang="en-US" altLang="en-US" sz="2800">
                <a:solidFill>
                  <a:srgbClr val="FFFFB5"/>
                </a:solidFill>
                <a:latin typeface="Times" panose="02020603050405020304" pitchFamily="18" charset="0"/>
              </a:rPr>
              <a:t>							warming.</a:t>
            </a:r>
          </a:p>
        </p:txBody>
      </p:sp>
      <p:pic>
        <p:nvPicPr>
          <p:cNvPr id="96260" name="Picture 4">
            <a:extLst>
              <a:ext uri="{FF2B5EF4-FFF2-40B4-BE49-F238E27FC236}">
                <a16:creationId xmlns:a16="http://schemas.microsoft.com/office/drawing/2014/main" id="{077A86DA-D08E-57ED-2426-397646B51F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092450"/>
            <a:ext cx="5715000" cy="376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ext Box 2">
            <a:extLst>
              <a:ext uri="{FF2B5EF4-FFF2-40B4-BE49-F238E27FC236}">
                <a16:creationId xmlns:a16="http://schemas.microsoft.com/office/drawing/2014/main" id="{D0A1AC2D-52B9-40FA-02AA-C9644313CB3C}"/>
              </a:ext>
            </a:extLst>
          </p:cNvPr>
          <p:cNvSpPr txBox="1">
            <a:spLocks noChangeArrowheads="1"/>
          </p:cNvSpPr>
          <p:nvPr/>
        </p:nvSpPr>
        <p:spPr bwMode="auto">
          <a:xfrm>
            <a:off x="31750" y="-107950"/>
            <a:ext cx="9112250" cy="4911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 pos="353853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AutoNum type="romanUcPeriod" startAt="2"/>
            </a:pPr>
            <a:r>
              <a:rPr lang="en-US" altLang="en-US" sz="2800">
                <a:solidFill>
                  <a:srgbClr val="FFFFB5"/>
                </a:solidFill>
                <a:latin typeface="Times" panose="02020603050405020304" pitchFamily="18" charset="0"/>
              </a:rPr>
              <a:t>Sugars and their polymers</a:t>
            </a:r>
          </a:p>
          <a:p>
            <a:pPr>
              <a:buFont typeface="Times" panose="02020603050405020304" pitchFamily="18" charset="0"/>
              <a:buNone/>
            </a:pPr>
            <a:r>
              <a:rPr lang="en-US" altLang="en-US" sz="2800">
                <a:solidFill>
                  <a:srgbClr val="FFFFB5"/>
                </a:solidFill>
                <a:latin typeface="Times" panose="02020603050405020304" pitchFamily="18" charset="0"/>
              </a:rPr>
              <a:t>	A.  “Carb’s are the enemy,” according to Dr. Atkins, right?  	I don’t buy it, but then again I’m not losing weight, 	either.  Plants give us simple sugars as well as starches.  	Even if your on a low-carb diet, you can still thank 	plants for all the leafy greens you’re (hopefully) eating.  	And then there’s the fact that all the meat you eat was 	part of an animal that probably ate plants to live.  So 	almost all our food comes </a:t>
            </a:r>
          </a:p>
          <a:p>
            <a:pPr>
              <a:buFont typeface="Times" panose="02020603050405020304" pitchFamily="18" charset="0"/>
              <a:buNone/>
            </a:pPr>
            <a:r>
              <a:rPr lang="en-US" altLang="en-US" sz="2800">
                <a:solidFill>
                  <a:srgbClr val="FFFFB5"/>
                </a:solidFill>
                <a:latin typeface="Times" panose="02020603050405020304" pitchFamily="18" charset="0"/>
              </a:rPr>
              <a:t>							from plants.</a:t>
            </a:r>
          </a:p>
        </p:txBody>
      </p:sp>
      <p:pic>
        <p:nvPicPr>
          <p:cNvPr id="97286" name="Picture 6">
            <a:extLst>
              <a:ext uri="{FF2B5EF4-FFF2-40B4-BE49-F238E27FC236}">
                <a16:creationId xmlns:a16="http://schemas.microsoft.com/office/drawing/2014/main" id="{27B9E7BA-9AA4-5EAB-B8B1-5F85BA45D2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10200" y="3962400"/>
            <a:ext cx="3733800" cy="2832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ext Box 2">
            <a:extLst>
              <a:ext uri="{FF2B5EF4-FFF2-40B4-BE49-F238E27FC236}">
                <a16:creationId xmlns:a16="http://schemas.microsoft.com/office/drawing/2014/main" id="{D1598C97-BDF8-05FB-4F5B-6B56089888A2}"/>
              </a:ext>
            </a:extLst>
          </p:cNvPr>
          <p:cNvSpPr txBox="1">
            <a:spLocks noChangeArrowheads="1"/>
          </p:cNvSpPr>
          <p:nvPr/>
        </p:nvSpPr>
        <p:spPr bwMode="auto">
          <a:xfrm>
            <a:off x="31750" y="-107950"/>
            <a:ext cx="9112250" cy="576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None/>
            </a:pPr>
            <a:r>
              <a:rPr lang="en-US" altLang="en-US" sz="2800">
                <a:solidFill>
                  <a:srgbClr val="FFFFB5"/>
                </a:solidFill>
                <a:latin typeface="Times" panose="02020603050405020304" pitchFamily="18" charset="0"/>
              </a:rPr>
              <a:t>	B.  Fibers--</a:t>
            </a:r>
          </a:p>
          <a:p>
            <a:pPr>
              <a:buFont typeface="Times" panose="02020603050405020304" pitchFamily="18" charset="0"/>
              <a:buNone/>
            </a:pPr>
            <a:r>
              <a:rPr lang="en-US" altLang="en-US" sz="2800">
                <a:solidFill>
                  <a:srgbClr val="FFFFB5"/>
                </a:solidFill>
                <a:latin typeface="Times" panose="02020603050405020304" pitchFamily="18" charset="0"/>
              </a:rPr>
              <a:t>			1.  Cotton: As George</a:t>
            </a:r>
          </a:p>
          <a:p>
            <a:pPr>
              <a:buFont typeface="Times" panose="02020603050405020304" pitchFamily="18" charset="0"/>
              <a:buNone/>
            </a:pPr>
            <a:r>
              <a:rPr lang="en-US" altLang="en-US" sz="2800">
                <a:solidFill>
                  <a:srgbClr val="FFFFB5"/>
                </a:solidFill>
                <a:latin typeface="Times" panose="02020603050405020304" pitchFamily="18" charset="0"/>
              </a:rPr>
              <a:t>				Costanza showed the</a:t>
            </a:r>
          </a:p>
          <a:p>
            <a:pPr>
              <a:buFont typeface="Times" panose="02020603050405020304" pitchFamily="18" charset="0"/>
              <a:buNone/>
            </a:pPr>
            <a:r>
              <a:rPr lang="en-US" altLang="en-US" sz="2800">
                <a:solidFill>
                  <a:srgbClr val="FFFFB5"/>
                </a:solidFill>
                <a:latin typeface="Times" panose="02020603050405020304" pitchFamily="18" charset="0"/>
              </a:rPr>
              <a:t>				Yankees on Seinfeld, </a:t>
            </a:r>
          </a:p>
          <a:p>
            <a:pPr>
              <a:buFont typeface="Times" panose="02020603050405020304" pitchFamily="18" charset="0"/>
              <a:buNone/>
            </a:pPr>
            <a:r>
              <a:rPr lang="en-US" altLang="en-US" sz="2800">
                <a:solidFill>
                  <a:srgbClr val="FFFFB5"/>
                </a:solidFill>
                <a:latin typeface="Times" panose="02020603050405020304" pitchFamily="18" charset="0"/>
              </a:rPr>
              <a:t>				cotton is king. </a:t>
            </a: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r>
              <a:rPr lang="en-US" altLang="en-US" sz="2800">
                <a:solidFill>
                  <a:srgbClr val="FFFFB5"/>
                </a:solidFill>
                <a:latin typeface="Times" panose="02020603050405020304" pitchFamily="18" charset="0"/>
              </a:rPr>
              <a:t>			2.  Paper:  Average paper</a:t>
            </a:r>
          </a:p>
          <a:p>
            <a:pPr>
              <a:buFont typeface="Times" panose="02020603050405020304" pitchFamily="18" charset="0"/>
              <a:buNone/>
            </a:pPr>
            <a:r>
              <a:rPr lang="en-US" altLang="en-US" sz="2800">
                <a:solidFill>
                  <a:srgbClr val="FFFFB5"/>
                </a:solidFill>
                <a:latin typeface="Times" panose="02020603050405020304" pitchFamily="18" charset="0"/>
              </a:rPr>
              <a:t>				use per person in North America is 2 kg/day.</a:t>
            </a: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r>
              <a:rPr lang="en-US" altLang="en-US" sz="2800">
                <a:solidFill>
                  <a:srgbClr val="FFFFB5"/>
                </a:solidFill>
                <a:latin typeface="Times" panose="02020603050405020304" pitchFamily="18" charset="0"/>
              </a:rPr>
              <a:t>			3.  Fibers such as nylon and </a:t>
            </a:r>
          </a:p>
          <a:p>
            <a:pPr>
              <a:buFont typeface="Times" panose="02020603050405020304" pitchFamily="18" charset="0"/>
              <a:buNone/>
            </a:pPr>
            <a:r>
              <a:rPr lang="en-US" altLang="en-US" sz="2800">
                <a:solidFill>
                  <a:srgbClr val="FFFFB5"/>
                </a:solidFill>
                <a:latin typeface="Times" panose="02020603050405020304" pitchFamily="18" charset="0"/>
              </a:rPr>
              <a:t>				rayon are processed from</a:t>
            </a:r>
          </a:p>
          <a:p>
            <a:pPr>
              <a:buFont typeface="Times" panose="02020603050405020304" pitchFamily="18" charset="0"/>
              <a:buNone/>
            </a:pPr>
            <a:r>
              <a:rPr lang="en-US" altLang="en-US" sz="2800">
                <a:solidFill>
                  <a:srgbClr val="FFFFB5"/>
                </a:solidFill>
                <a:latin typeface="Times" panose="02020603050405020304" pitchFamily="18" charset="0"/>
              </a:rPr>
              <a:t>				wood fibers.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Text Box 2">
            <a:extLst>
              <a:ext uri="{FF2B5EF4-FFF2-40B4-BE49-F238E27FC236}">
                <a16:creationId xmlns:a16="http://schemas.microsoft.com/office/drawing/2014/main" id="{E257C561-522C-6534-5425-0FD6E4E6CFB8}"/>
              </a:ext>
            </a:extLst>
          </p:cNvPr>
          <p:cNvSpPr txBox="1">
            <a:spLocks noChangeArrowheads="1"/>
          </p:cNvSpPr>
          <p:nvPr/>
        </p:nvSpPr>
        <p:spPr bwMode="auto">
          <a:xfrm>
            <a:off x="31750" y="-107950"/>
            <a:ext cx="9112250" cy="700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1pPr>
            <a:lvl2pPr marL="10668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2pPr>
            <a:lvl3pPr marL="15240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3pPr>
            <a:lvl4pPr marL="19812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4pPr>
            <a:lvl5pPr marL="2438400" indent="-609600">
              <a:tabLst>
                <a:tab pos="520700" algn="l"/>
                <a:tab pos="915988" algn="l"/>
                <a:tab pos="1257300" algn="l"/>
                <a:tab pos="1600200" algn="l"/>
                <a:tab pos="1995488" algn="l"/>
              </a:tabLst>
              <a:defRPr sz="2400">
                <a:solidFill>
                  <a:schemeClr val="tx1"/>
                </a:solidFill>
                <a:latin typeface="Times New Roman" panose="02020603050405020304" pitchFamily="18" charset="0"/>
              </a:defRPr>
            </a:lvl5pPr>
            <a:lvl6pPr marL="28956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6pPr>
            <a:lvl7pPr marL="33528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7pPr>
            <a:lvl8pPr marL="38100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8pPr>
            <a:lvl9pPr marL="4267200" indent="-609600" fontAlgn="base">
              <a:spcBef>
                <a:spcPct val="0"/>
              </a:spcBef>
              <a:spcAft>
                <a:spcPct val="0"/>
              </a:spcAft>
              <a:tabLst>
                <a:tab pos="520700" algn="l"/>
                <a:tab pos="915988" algn="l"/>
                <a:tab pos="1257300" algn="l"/>
                <a:tab pos="1600200" algn="l"/>
                <a:tab pos="1995488" algn="l"/>
              </a:tabLst>
              <a:defRPr sz="2400">
                <a:solidFill>
                  <a:schemeClr val="tx1"/>
                </a:solidFill>
                <a:latin typeface="Times New Roman" panose="02020603050405020304" pitchFamily="18" charset="0"/>
              </a:defRPr>
            </a:lvl9pPr>
          </a:lstStyle>
          <a:p>
            <a:r>
              <a:rPr lang="en-US" altLang="en-US" sz="3600">
                <a:solidFill>
                  <a:srgbClr val="FFFFB5"/>
                </a:solidFill>
              </a:rPr>
              <a:t>Why Study Plants?</a:t>
            </a:r>
          </a:p>
          <a:p>
            <a:pPr>
              <a:buFont typeface="Times" panose="02020603050405020304" pitchFamily="18" charset="0"/>
              <a:buAutoNum type="romanUcPeriod" startAt="3"/>
            </a:pPr>
            <a:r>
              <a:rPr lang="en-US" altLang="en-US" sz="2800">
                <a:solidFill>
                  <a:srgbClr val="FFFFB5"/>
                </a:solidFill>
                <a:latin typeface="Times" panose="02020603050405020304" pitchFamily="18" charset="0"/>
              </a:rPr>
              <a:t>Other molecules</a:t>
            </a:r>
          </a:p>
          <a:p>
            <a:pPr>
              <a:buFont typeface="Times" panose="02020603050405020304" pitchFamily="18" charset="0"/>
              <a:buNone/>
            </a:pPr>
            <a:r>
              <a:rPr lang="en-US" altLang="en-US" sz="2800">
                <a:solidFill>
                  <a:srgbClr val="FFFFB5"/>
                </a:solidFill>
                <a:latin typeface="Times" panose="02020603050405020304" pitchFamily="18" charset="0"/>
              </a:rPr>
              <a:t>	A.  Medicines</a:t>
            </a: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endParaRPr lang="en-US" altLang="en-US" sz="2800">
              <a:solidFill>
                <a:srgbClr val="FFFFB5"/>
              </a:solidFill>
              <a:latin typeface="Times" panose="02020603050405020304" pitchFamily="18" charset="0"/>
            </a:endParaRPr>
          </a:p>
          <a:p>
            <a:pPr>
              <a:lnSpc>
                <a:spcPct val="90000"/>
              </a:lnSpc>
              <a:buFont typeface="Times" panose="02020603050405020304" pitchFamily="18" charset="0"/>
              <a:buNone/>
            </a:pPr>
            <a:endParaRPr lang="en-US" altLang="en-US" sz="2800">
              <a:solidFill>
                <a:srgbClr val="FFFFB5"/>
              </a:solidFill>
              <a:latin typeface="Times" panose="02020603050405020304" pitchFamily="18" charset="0"/>
            </a:endParaRPr>
          </a:p>
          <a:p>
            <a:pPr>
              <a:buFont typeface="Times" panose="02020603050405020304" pitchFamily="18" charset="0"/>
              <a:buNone/>
            </a:pPr>
            <a:r>
              <a:rPr lang="en-US" altLang="en-US" sz="2800">
                <a:solidFill>
                  <a:srgbClr val="FFFFB5"/>
                </a:solidFill>
                <a:latin typeface="Times" panose="02020603050405020304" pitchFamily="18" charset="0"/>
              </a:rPr>
              <a:t>Also noteworthy are aspirin, ephedra (banned),</a:t>
            </a:r>
          </a:p>
          <a:p>
            <a:pPr>
              <a:buFont typeface="Times" panose="02020603050405020304" pitchFamily="18" charset="0"/>
              <a:buNone/>
            </a:pPr>
            <a:r>
              <a:rPr lang="en-US" altLang="en-US" sz="2800">
                <a:solidFill>
                  <a:srgbClr val="FFFFB5"/>
                </a:solidFill>
                <a:latin typeface="Times" panose="02020603050405020304" pitchFamily="18" charset="0"/>
              </a:rPr>
              <a:t>quinine, ginkgolides, and others.</a:t>
            </a:r>
          </a:p>
        </p:txBody>
      </p:sp>
      <p:sp>
        <p:nvSpPr>
          <p:cNvPr id="99332" name="Text Box 4">
            <a:extLst>
              <a:ext uri="{FF2B5EF4-FFF2-40B4-BE49-F238E27FC236}">
                <a16:creationId xmlns:a16="http://schemas.microsoft.com/office/drawing/2014/main" id="{B94C111E-87D4-B187-8BF6-0FE46B63F392}"/>
              </a:ext>
            </a:extLst>
          </p:cNvPr>
          <p:cNvSpPr txBox="1">
            <a:spLocks noChangeArrowheads="1"/>
          </p:cNvSpPr>
          <p:nvPr/>
        </p:nvSpPr>
        <p:spPr bwMode="auto">
          <a:xfrm>
            <a:off x="6477000" y="3657600"/>
            <a:ext cx="2667000"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a:solidFill>
                  <a:srgbClr val="F7FD89"/>
                </a:solidFill>
                <a:latin typeface="Times" panose="02020603050405020304" pitchFamily="18" charset="0"/>
              </a:rPr>
              <a:t>Rosy periwinkle from Madagascar treats two cancers: juvenile leukemia and Hodgkin’s disease.  Threatened by increasing population. </a:t>
            </a:r>
          </a:p>
        </p:txBody>
      </p:sp>
      <p:sp>
        <p:nvSpPr>
          <p:cNvPr id="99334" name="Text Box 6">
            <a:extLst>
              <a:ext uri="{FF2B5EF4-FFF2-40B4-BE49-F238E27FC236}">
                <a16:creationId xmlns:a16="http://schemas.microsoft.com/office/drawing/2014/main" id="{C7AC6755-BB39-654E-0B05-F34B313E3390}"/>
              </a:ext>
            </a:extLst>
          </p:cNvPr>
          <p:cNvSpPr txBox="1">
            <a:spLocks noChangeArrowheads="1"/>
          </p:cNvSpPr>
          <p:nvPr/>
        </p:nvSpPr>
        <p:spPr bwMode="auto">
          <a:xfrm>
            <a:off x="0" y="3124200"/>
            <a:ext cx="2209800" cy="2647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spcBef>
                <a:spcPct val="50000"/>
              </a:spcBef>
            </a:pPr>
            <a:r>
              <a:rPr lang="en-US" altLang="en-US">
                <a:solidFill>
                  <a:srgbClr val="F7FD89"/>
                </a:solidFill>
                <a:latin typeface="Times" panose="02020603050405020304" pitchFamily="18" charset="0"/>
              </a:rPr>
              <a:t>Taxol from the bark of the pacific yew tree is one of the most promising anti-cancer drugs.</a:t>
            </a:r>
          </a:p>
        </p:txBody>
      </p:sp>
      <p:sp>
        <p:nvSpPr>
          <p:cNvPr id="99337" name="Text Box 9">
            <a:extLst>
              <a:ext uri="{FF2B5EF4-FFF2-40B4-BE49-F238E27FC236}">
                <a16:creationId xmlns:a16="http://schemas.microsoft.com/office/drawing/2014/main" id="{A4FC3B82-3272-1573-1CD6-C5857769E856}"/>
              </a:ext>
            </a:extLst>
          </p:cNvPr>
          <p:cNvSpPr txBox="1">
            <a:spLocks noChangeArrowheads="1"/>
          </p:cNvSpPr>
          <p:nvPr/>
        </p:nvSpPr>
        <p:spPr bwMode="auto">
          <a:xfrm>
            <a:off x="3124200" y="1571625"/>
            <a:ext cx="3200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398463" algn="l"/>
              </a:tabLst>
              <a:defRPr sz="2400">
                <a:solidFill>
                  <a:schemeClr val="tx1"/>
                </a:solidFill>
                <a:latin typeface="Times New Roman" panose="02020603050405020304" pitchFamily="18" charset="0"/>
              </a:defRPr>
            </a:lvl1pPr>
            <a:lvl2pPr>
              <a:tabLst>
                <a:tab pos="398463" algn="l"/>
              </a:tabLst>
              <a:defRPr sz="2400">
                <a:solidFill>
                  <a:schemeClr val="tx1"/>
                </a:solidFill>
                <a:latin typeface="Times New Roman" panose="02020603050405020304" pitchFamily="18" charset="0"/>
              </a:defRPr>
            </a:lvl2pPr>
            <a:lvl3pPr>
              <a:tabLst>
                <a:tab pos="398463" algn="l"/>
              </a:tabLst>
              <a:defRPr sz="2400">
                <a:solidFill>
                  <a:schemeClr val="tx1"/>
                </a:solidFill>
                <a:latin typeface="Times New Roman" panose="02020603050405020304" pitchFamily="18" charset="0"/>
              </a:defRPr>
            </a:lvl3pPr>
            <a:lvl4pPr>
              <a:tabLst>
                <a:tab pos="398463" algn="l"/>
              </a:tabLst>
              <a:defRPr sz="2400">
                <a:solidFill>
                  <a:schemeClr val="tx1"/>
                </a:solidFill>
                <a:latin typeface="Times New Roman" panose="02020603050405020304" pitchFamily="18" charset="0"/>
              </a:defRPr>
            </a:lvl4pPr>
            <a:lvl5pPr>
              <a:tabLst>
                <a:tab pos="398463" algn="l"/>
              </a:tabLst>
              <a:defRPr sz="2400">
                <a:solidFill>
                  <a:schemeClr val="tx1"/>
                </a:solidFill>
                <a:latin typeface="Times New Roman" panose="02020603050405020304" pitchFamily="18" charset="0"/>
              </a:defRPr>
            </a:lvl5pPr>
            <a:lvl6pPr fontAlgn="base">
              <a:spcBef>
                <a:spcPct val="0"/>
              </a:spcBef>
              <a:spcAft>
                <a:spcPct val="0"/>
              </a:spcAft>
              <a:tabLst>
                <a:tab pos="398463" algn="l"/>
              </a:tabLst>
              <a:defRPr sz="2400">
                <a:solidFill>
                  <a:schemeClr val="tx1"/>
                </a:solidFill>
                <a:latin typeface="Times New Roman" panose="02020603050405020304" pitchFamily="18" charset="0"/>
              </a:defRPr>
            </a:lvl6pPr>
            <a:lvl7pPr fontAlgn="base">
              <a:spcBef>
                <a:spcPct val="0"/>
              </a:spcBef>
              <a:spcAft>
                <a:spcPct val="0"/>
              </a:spcAft>
              <a:tabLst>
                <a:tab pos="398463" algn="l"/>
              </a:tabLst>
              <a:defRPr sz="2400">
                <a:solidFill>
                  <a:schemeClr val="tx1"/>
                </a:solidFill>
                <a:latin typeface="Times New Roman" panose="02020603050405020304" pitchFamily="18" charset="0"/>
              </a:defRPr>
            </a:lvl7pPr>
            <a:lvl8pPr fontAlgn="base">
              <a:spcBef>
                <a:spcPct val="0"/>
              </a:spcBef>
              <a:spcAft>
                <a:spcPct val="0"/>
              </a:spcAft>
              <a:tabLst>
                <a:tab pos="398463" algn="l"/>
              </a:tabLst>
              <a:defRPr sz="2400">
                <a:solidFill>
                  <a:schemeClr val="tx1"/>
                </a:solidFill>
                <a:latin typeface="Times New Roman" panose="02020603050405020304" pitchFamily="18" charset="0"/>
              </a:defRPr>
            </a:lvl8pPr>
            <a:lvl9pPr fontAlgn="base">
              <a:spcBef>
                <a:spcPct val="0"/>
              </a:spcBef>
              <a:spcAft>
                <a:spcPct val="0"/>
              </a:spcAft>
              <a:tabLst>
                <a:tab pos="398463" algn="l"/>
              </a:tabLst>
              <a:defRPr sz="2400">
                <a:solidFill>
                  <a:schemeClr val="tx1"/>
                </a:solidFill>
                <a:latin typeface="Times New Roman" panose="02020603050405020304" pitchFamily="18" charset="0"/>
              </a:defRPr>
            </a:lvl9pPr>
          </a:lstStyle>
          <a:p>
            <a:pPr eaLnBrk="0" hangingPunct="0">
              <a:spcBef>
                <a:spcPct val="50000"/>
              </a:spcBef>
            </a:pPr>
            <a:r>
              <a:rPr lang="en-US" altLang="en-US">
                <a:solidFill>
                  <a:srgbClr val="F7FD89"/>
                </a:solidFill>
                <a:latin typeface="Times" panose="02020603050405020304" pitchFamily="18" charset="0"/>
              </a:rPr>
              <a:t>Foxglove produces 		digitalis, which 		treats heart disease.</a:t>
            </a:r>
          </a:p>
        </p:txBody>
      </p: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2005</TotalTime>
  <Words>1111</Words>
  <Application>Microsoft Office PowerPoint</Application>
  <PresentationFormat>On-screen Show (4:3)</PresentationFormat>
  <Paragraphs>125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Times New Roman</vt:lpstr>
      <vt:lpstr>Times</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George Fox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Trenton Holt Smith</dc:creator>
  <cp:keywords/>
  <dc:description/>
  <cp:lastModifiedBy>Nayan GRIFFITHS</cp:lastModifiedBy>
  <cp:revision>43</cp:revision>
  <cp:lastPrinted>2004-01-12T18:09:42Z</cp:lastPrinted>
  <dcterms:created xsi:type="dcterms:W3CDTF">2003-02-20T23:22:52Z</dcterms:created>
  <dcterms:modified xsi:type="dcterms:W3CDTF">2023-03-14T11:59:29Z</dcterms:modified>
  <cp:category/>
</cp:coreProperties>
</file>